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66" r:id="rId7"/>
    <p:sldId id="259" r:id="rId8"/>
    <p:sldId id="267" r:id="rId9"/>
    <p:sldId id="269" r:id="rId10"/>
    <p:sldId id="260" r:id="rId11"/>
    <p:sldId id="268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A9AC-481F-4A68-BF83-B34E7498157C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2F42-13ED-4981-9DCA-7A4EDB38E4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A9AC-481F-4A68-BF83-B34E7498157C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2F42-13ED-4981-9DCA-7A4EDB38E4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A9AC-481F-4A68-BF83-B34E7498157C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2F42-13ED-4981-9DCA-7A4EDB38E4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A9AC-481F-4A68-BF83-B34E7498157C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2F42-13ED-4981-9DCA-7A4EDB38E4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A9AC-481F-4A68-BF83-B34E7498157C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2F42-13ED-4981-9DCA-7A4EDB38E4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A9AC-481F-4A68-BF83-B34E7498157C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2F42-13ED-4981-9DCA-7A4EDB38E4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A9AC-481F-4A68-BF83-B34E7498157C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2F42-13ED-4981-9DCA-7A4EDB38E4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A9AC-481F-4A68-BF83-B34E7498157C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2F42-13ED-4981-9DCA-7A4EDB38E4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A9AC-481F-4A68-BF83-B34E7498157C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2F42-13ED-4981-9DCA-7A4EDB38E4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A9AC-481F-4A68-BF83-B34E7498157C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2F42-13ED-4981-9DCA-7A4EDB38E4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A9AC-481F-4A68-BF83-B34E7498157C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2F42-13ED-4981-9DCA-7A4EDB38E4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3A9AC-481F-4A68-BF83-B34E7498157C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92F42-13ED-4981-9DCA-7A4EDB38E45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1.2.1/mapred_tutoria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Word count Program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 smtClean="0"/>
              <a:t>Dr.Preethi</a:t>
            </a:r>
            <a:r>
              <a:rPr lang="en-IN" dirty="0" smtClean="0"/>
              <a:t> </a:t>
            </a:r>
            <a:r>
              <a:rPr lang="en-IN" dirty="0" err="1" smtClean="0"/>
              <a:t>Ananthachari</a:t>
            </a:r>
            <a:endParaRPr lang="en-IN" dirty="0" smtClean="0"/>
          </a:p>
          <a:p>
            <a:r>
              <a:rPr lang="en-IN" dirty="0" smtClean="0"/>
              <a:t>Endicott college of International Studies</a:t>
            </a:r>
          </a:p>
          <a:p>
            <a:r>
              <a:rPr lang="en-IN" dirty="0" err="1" smtClean="0"/>
              <a:t>Woosong</a:t>
            </a:r>
            <a:r>
              <a:rPr lang="en-IN" dirty="0" smtClean="0"/>
              <a:t> University</a:t>
            </a:r>
          </a:p>
          <a:p>
            <a:r>
              <a:rPr lang="en-IN" dirty="0" smtClean="0"/>
              <a:t>Preethi.ga@wsu.ac.kr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Execute jar file</a:t>
            </a:r>
            <a:endParaRPr lang="en-IN" dirty="0"/>
          </a:p>
        </p:txBody>
      </p:sp>
      <p:pic>
        <p:nvPicPr>
          <p:cNvPr id="4098" name="Picture 2" descr="C:\Users\Admin\Downloads\Screenshot from 2022-04-27 02-02-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2050" y="1847850"/>
            <a:ext cx="6819900" cy="3162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After executing jar </a:t>
            </a:r>
            <a:endParaRPr lang="en-IN" dirty="0"/>
          </a:p>
        </p:txBody>
      </p:sp>
      <p:pic>
        <p:nvPicPr>
          <p:cNvPr id="7170" name="Picture 2" descr="C:\Users\Admin\Downloads\Screenshot from 2022-04-27 02-07-3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650" y="2743200"/>
            <a:ext cx="4838700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pic>
        <p:nvPicPr>
          <p:cNvPr id="5122" name="Picture 2" descr="C:\Users\Admin\Downloads\Screenshot from 2022-04-27 02-06-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25" y="2305050"/>
            <a:ext cx="6762750" cy="224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WordCount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Copy the </a:t>
            </a:r>
            <a:r>
              <a:rPr lang="en-IN" dirty="0" err="1" smtClean="0"/>
              <a:t>wordcount</a:t>
            </a:r>
            <a:r>
              <a:rPr lang="en-IN" dirty="0" smtClean="0"/>
              <a:t> program from the link</a:t>
            </a:r>
          </a:p>
          <a:p>
            <a:r>
              <a:rPr lang="en-IN" dirty="0" smtClean="0">
                <a:hlinkClick r:id="rId2"/>
              </a:rPr>
              <a:t>https://hadoop.apache.org/docs/r1.2.1/mapred_tutorial.html</a:t>
            </a:r>
            <a:endParaRPr lang="en-IN" dirty="0" smtClean="0"/>
          </a:p>
          <a:p>
            <a:r>
              <a:rPr lang="en-IN" dirty="0" smtClean="0"/>
              <a:t>In the </a:t>
            </a:r>
            <a:r>
              <a:rPr lang="en-IN" dirty="0" err="1" smtClean="0"/>
              <a:t>Ubuntu</a:t>
            </a:r>
            <a:r>
              <a:rPr lang="en-IN" dirty="0" smtClean="0"/>
              <a:t>/</a:t>
            </a:r>
            <a:r>
              <a:rPr lang="en-IN" dirty="0" err="1" smtClean="0"/>
              <a:t>hadoop</a:t>
            </a:r>
            <a:r>
              <a:rPr lang="en-IN" dirty="0" smtClean="0"/>
              <a:t> user, open and type “</a:t>
            </a:r>
            <a:r>
              <a:rPr lang="en-IN" dirty="0" err="1" smtClean="0"/>
              <a:t>gedit</a:t>
            </a:r>
            <a:r>
              <a:rPr lang="en-IN" dirty="0" smtClean="0"/>
              <a:t> WordCount.java”</a:t>
            </a:r>
          </a:p>
          <a:p>
            <a:r>
              <a:rPr lang="en-IN" dirty="0" smtClean="0"/>
              <a:t>Paste the </a:t>
            </a:r>
            <a:r>
              <a:rPr lang="en-IN" dirty="0" err="1" smtClean="0"/>
              <a:t>wordcount</a:t>
            </a:r>
            <a:r>
              <a:rPr lang="en-IN" dirty="0" smtClean="0"/>
              <a:t> program in the java file.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Switch user “</a:t>
            </a:r>
            <a:r>
              <a:rPr lang="en-IN" dirty="0" err="1" smtClean="0"/>
              <a:t>su</a:t>
            </a:r>
            <a:r>
              <a:rPr lang="en-IN" dirty="0" smtClean="0"/>
              <a:t> </a:t>
            </a:r>
            <a:r>
              <a:rPr lang="en-IN" dirty="0" err="1" smtClean="0"/>
              <a:t>hduser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Create a folder to put all java files. (For Ex: </a:t>
            </a:r>
            <a:r>
              <a:rPr lang="en-IN" dirty="0" err="1" smtClean="0"/>
              <a:t>Myjava</a:t>
            </a:r>
            <a:r>
              <a:rPr lang="en-IN" dirty="0" smtClean="0"/>
              <a:t>)</a:t>
            </a:r>
          </a:p>
          <a:p>
            <a:r>
              <a:rPr lang="en-IN" dirty="0" smtClean="0"/>
              <a:t>Run all the commands inside the folder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Screenshot from 2022-04-26 01-37-0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573016"/>
            <a:ext cx="8064896" cy="792088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en-IN" dirty="0" smtClean="0"/>
              <a:t>Go inside the </a:t>
            </a:r>
            <a:r>
              <a:rPr lang="en-IN" dirty="0" err="1" smtClean="0"/>
              <a:t>Myjava</a:t>
            </a:r>
            <a:r>
              <a:rPr lang="en-IN" dirty="0" smtClean="0"/>
              <a:t> folder and execute the command.</a:t>
            </a:r>
          </a:p>
          <a:p>
            <a:r>
              <a:rPr lang="en-IN" dirty="0" err="1" smtClean="0"/>
              <a:t>Javac</a:t>
            </a:r>
            <a:r>
              <a:rPr lang="en-IN" dirty="0" smtClean="0"/>
              <a:t> WordCount.java –cp $(</a:t>
            </a:r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classpath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two files</a:t>
            </a:r>
            <a:endParaRPr lang="en-IN" dirty="0"/>
          </a:p>
        </p:txBody>
      </p:sp>
      <p:pic>
        <p:nvPicPr>
          <p:cNvPr id="2050" name="Picture 2" descr="C:\Users\Admin\Downloads\Screenshot from 2022-04-26 01-36-4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76872"/>
            <a:ext cx="7128792" cy="3240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creation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Create two files and write some similar words.</a:t>
            </a:r>
          </a:p>
          <a:p>
            <a:r>
              <a:rPr lang="en-IN" dirty="0" smtClean="0"/>
              <a:t>File1 – Hello </a:t>
            </a:r>
            <a:r>
              <a:rPr lang="en-IN" dirty="0" err="1" smtClean="0"/>
              <a:t>hadoop</a:t>
            </a:r>
            <a:r>
              <a:rPr lang="en-IN" dirty="0" smtClean="0"/>
              <a:t> welcome </a:t>
            </a:r>
            <a:r>
              <a:rPr lang="en-IN" dirty="0" err="1" smtClean="0"/>
              <a:t>hadoop</a:t>
            </a:r>
            <a:endParaRPr lang="en-IN" dirty="0" smtClean="0"/>
          </a:p>
          <a:p>
            <a:r>
              <a:rPr lang="en-IN" dirty="0" smtClean="0"/>
              <a:t>File2 – Hello </a:t>
            </a:r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Byebye</a:t>
            </a:r>
            <a:r>
              <a:rPr lang="en-IN" dirty="0" smtClean="0"/>
              <a:t> </a:t>
            </a:r>
            <a:r>
              <a:rPr lang="en-IN" dirty="0" err="1" smtClean="0"/>
              <a:t>hadoop</a:t>
            </a:r>
            <a:r>
              <a:rPr lang="en-IN" dirty="0" smtClean="0"/>
              <a:t> tough </a:t>
            </a:r>
            <a:r>
              <a:rPr lang="en-IN" dirty="0" err="1" smtClean="0"/>
              <a:t>hadoop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 err="1" smtClean="0"/>
              <a:t>hduser</a:t>
            </a:r>
            <a:r>
              <a:rPr lang="en-IN" dirty="0" smtClean="0"/>
              <a:t>, create /home/</a:t>
            </a:r>
            <a:r>
              <a:rPr lang="en-IN" dirty="0" err="1" smtClean="0"/>
              <a:t>hadoop</a:t>
            </a:r>
            <a:r>
              <a:rPr lang="en-IN" dirty="0" smtClean="0"/>
              <a:t>/input path</a:t>
            </a:r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–</a:t>
            </a:r>
            <a:r>
              <a:rPr lang="en-IN" dirty="0" err="1" smtClean="0"/>
              <a:t>mkdir</a:t>
            </a:r>
            <a:r>
              <a:rPr lang="en-IN" dirty="0" smtClean="0"/>
              <a:t> /home/</a:t>
            </a:r>
            <a:r>
              <a:rPr lang="en-IN" dirty="0" err="1" smtClean="0"/>
              <a:t>hadoop</a:t>
            </a:r>
            <a:r>
              <a:rPr lang="en-IN" dirty="0" smtClean="0"/>
              <a:t>/input</a:t>
            </a:r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–put file1 /home/</a:t>
            </a:r>
            <a:r>
              <a:rPr lang="en-IN" dirty="0" err="1" smtClean="0"/>
              <a:t>hadoop</a:t>
            </a:r>
            <a:r>
              <a:rPr lang="en-IN" dirty="0" smtClean="0"/>
              <a:t>/input</a:t>
            </a:r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–put file2 /home/</a:t>
            </a:r>
            <a:r>
              <a:rPr lang="en-IN" dirty="0" err="1" smtClean="0"/>
              <a:t>hadoop</a:t>
            </a:r>
            <a:r>
              <a:rPr lang="en-IN" dirty="0" smtClean="0"/>
              <a:t>/input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Copy the files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564905"/>
            <a:ext cx="835292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Environment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nano</a:t>
            </a:r>
            <a:r>
              <a:rPr lang="en-IN" dirty="0" smtClean="0"/>
              <a:t> /etc/profile</a:t>
            </a:r>
          </a:p>
          <a:p>
            <a:r>
              <a:rPr lang="en-IN" dirty="0" smtClean="0"/>
              <a:t>export JAVA_HOME=/</a:t>
            </a:r>
            <a:r>
              <a:rPr lang="en-IN" dirty="0" err="1" smtClean="0"/>
              <a:t>usr</a:t>
            </a:r>
            <a:r>
              <a:rPr lang="en-IN" dirty="0" smtClean="0"/>
              <a:t>/</a:t>
            </a:r>
            <a:r>
              <a:rPr lang="en-IN" dirty="0" err="1" smtClean="0"/>
              <a:t>jvm</a:t>
            </a:r>
            <a:r>
              <a:rPr lang="en-IN" dirty="0" smtClean="0"/>
              <a:t>..</a:t>
            </a:r>
          </a:p>
          <a:p>
            <a:r>
              <a:rPr lang="en-IN" dirty="0" smtClean="0"/>
              <a:t>export PATH=${JAVA_HOME}/bin:${PATH}</a:t>
            </a:r>
          </a:p>
          <a:p>
            <a:r>
              <a:rPr lang="en-IN" dirty="0" smtClean="0"/>
              <a:t>export HADOOP_CLASSPATH=$JAVA_HOME/lib/tools.jar 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 inside </a:t>
            </a:r>
            <a:r>
              <a:rPr lang="en-IN" dirty="0" err="1" smtClean="0"/>
              <a:t>Myjava</a:t>
            </a:r>
            <a:r>
              <a:rPr lang="en-IN" dirty="0" smtClean="0"/>
              <a:t> folder,</a:t>
            </a:r>
          </a:p>
          <a:p>
            <a:r>
              <a:rPr lang="en-IN" dirty="0" err="1" smtClean="0"/>
              <a:t>Javac</a:t>
            </a:r>
            <a:r>
              <a:rPr lang="en-IN" dirty="0" smtClean="0"/>
              <a:t> WordCount.java –cp $(</a:t>
            </a:r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classpath</a:t>
            </a:r>
            <a:r>
              <a:rPr lang="en-IN" dirty="0" smtClean="0"/>
              <a:t>)</a:t>
            </a:r>
          </a:p>
          <a:p>
            <a:r>
              <a:rPr lang="en-IN" dirty="0" smtClean="0"/>
              <a:t>Echo $HADOOP_CLASSPATH</a:t>
            </a:r>
          </a:p>
          <a:p>
            <a:r>
              <a:rPr lang="en-IN" dirty="0" smtClean="0"/>
              <a:t>Jar </a:t>
            </a:r>
            <a:r>
              <a:rPr lang="en-IN" dirty="0" err="1" smtClean="0"/>
              <a:t>cf</a:t>
            </a:r>
            <a:r>
              <a:rPr lang="en-IN" dirty="0" smtClean="0"/>
              <a:t> WordCount.jar </a:t>
            </a:r>
            <a:r>
              <a:rPr lang="en-IN" dirty="0" err="1" smtClean="0"/>
              <a:t>WordCount</a:t>
            </a:r>
            <a:r>
              <a:rPr lang="en-IN" dirty="0" smtClean="0"/>
              <a:t>*.class</a:t>
            </a:r>
          </a:p>
          <a:p>
            <a:r>
              <a:rPr lang="en-IN" dirty="0" err="1" smtClean="0"/>
              <a:t>hadoop</a:t>
            </a:r>
            <a:r>
              <a:rPr lang="en-IN" dirty="0" smtClean="0"/>
              <a:t> jar WordCount.jar </a:t>
            </a:r>
            <a:r>
              <a:rPr lang="en-IN" dirty="0" err="1" smtClean="0"/>
              <a:t>WordCount</a:t>
            </a:r>
            <a:r>
              <a:rPr lang="en-IN" dirty="0" smtClean="0"/>
              <a:t> /home/</a:t>
            </a:r>
            <a:r>
              <a:rPr lang="en-IN" dirty="0" err="1" smtClean="0"/>
              <a:t>hadoop</a:t>
            </a:r>
            <a:r>
              <a:rPr lang="en-IN" dirty="0" smtClean="0"/>
              <a:t>/input /home/</a:t>
            </a:r>
            <a:r>
              <a:rPr lang="en-IN" dirty="0" err="1" smtClean="0"/>
              <a:t>hadoop</a:t>
            </a:r>
            <a:r>
              <a:rPr lang="en-IN" dirty="0" smtClean="0"/>
              <a:t>/output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210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Word count Program</vt:lpstr>
      <vt:lpstr>WordCount</vt:lpstr>
      <vt:lpstr>Slide 3</vt:lpstr>
      <vt:lpstr>Slide 4</vt:lpstr>
      <vt:lpstr>Create two files</vt:lpstr>
      <vt:lpstr>File creation</vt:lpstr>
      <vt:lpstr>Copy the files</vt:lpstr>
      <vt:lpstr>Environment variables</vt:lpstr>
      <vt:lpstr>Slide 9</vt:lpstr>
      <vt:lpstr>Execute jar file</vt:lpstr>
      <vt:lpstr>After executing jar </vt:lpstr>
      <vt:lpstr>Result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count Program</dc:title>
  <dc:creator>Windows User</dc:creator>
  <cp:lastModifiedBy>Lenovo</cp:lastModifiedBy>
  <cp:revision>26</cp:revision>
  <dcterms:created xsi:type="dcterms:W3CDTF">2022-04-26T04:21:28Z</dcterms:created>
  <dcterms:modified xsi:type="dcterms:W3CDTF">2023-03-21T16:04:58Z</dcterms:modified>
</cp:coreProperties>
</file>