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74" r:id="rId20"/>
    <p:sldId id="275" r:id="rId21"/>
    <p:sldId id="277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DDD4-4811-418D-B212-9AE21B99690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432B-F1F0-4106-AC5A-3F365DCEE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Hadoop</a:t>
            </a:r>
            <a:r>
              <a:rPr lang="en-GB" dirty="0" smtClean="0"/>
              <a:t>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 smtClean="0"/>
              <a:t>Dr.Preethi</a:t>
            </a:r>
            <a:r>
              <a:rPr lang="en-GB" dirty="0" smtClean="0"/>
              <a:t> </a:t>
            </a:r>
            <a:r>
              <a:rPr lang="en-GB" dirty="0" err="1" smtClean="0"/>
              <a:t>Ananthachari</a:t>
            </a:r>
            <a:endParaRPr lang="en-GB" dirty="0" smtClean="0"/>
          </a:p>
          <a:p>
            <a:r>
              <a:rPr lang="en-GB" dirty="0" err="1" smtClean="0"/>
              <a:t>Asst.Professor</a:t>
            </a:r>
            <a:endParaRPr lang="en-GB" dirty="0" smtClean="0"/>
          </a:p>
          <a:p>
            <a:r>
              <a:rPr lang="en-GB" dirty="0" smtClean="0"/>
              <a:t>AI &amp; Big Data Dept</a:t>
            </a:r>
          </a:p>
          <a:p>
            <a:r>
              <a:rPr lang="en-GB" dirty="0" smtClean="0"/>
              <a:t>Endicott College of International Studies</a:t>
            </a:r>
          </a:p>
          <a:p>
            <a:r>
              <a:rPr lang="en-GB" dirty="0" err="1" smtClean="0"/>
              <a:t>Wooson</a:t>
            </a:r>
            <a:r>
              <a:rPr lang="en-GB" dirty="0" err="1" smtClean="0"/>
              <a:t>g</a:t>
            </a:r>
            <a:r>
              <a:rPr lang="en-GB" smtClean="0"/>
              <a:t> University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Writable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err="1"/>
              <a:t>Hadoop</a:t>
            </a:r>
            <a:r>
              <a:rPr lang="en-GB" dirty="0"/>
              <a:t> provides classes that wrap the Java primitive types and implement the </a:t>
            </a:r>
            <a:r>
              <a:rPr lang="en-GB" b="1" i="1" dirty="0" err="1"/>
              <a:t>WritableComparable</a:t>
            </a:r>
            <a:r>
              <a:rPr lang="en-GB" dirty="0"/>
              <a:t> and </a:t>
            </a:r>
            <a:r>
              <a:rPr lang="en-GB" b="1" i="1" dirty="0"/>
              <a:t>Writable</a:t>
            </a:r>
            <a:r>
              <a:rPr lang="en-GB" dirty="0"/>
              <a:t> Interfaces. </a:t>
            </a:r>
            <a:endParaRPr lang="en-GB" dirty="0" smtClean="0"/>
          </a:p>
          <a:p>
            <a:pPr algn="just"/>
            <a:r>
              <a:rPr lang="en-GB" dirty="0" smtClean="0"/>
              <a:t>They </a:t>
            </a:r>
            <a:r>
              <a:rPr lang="en-GB" dirty="0"/>
              <a:t>are provided in the </a:t>
            </a:r>
            <a:r>
              <a:rPr lang="en-GB" b="1" dirty="0"/>
              <a:t>org.apache.hadoop.io</a:t>
            </a:r>
            <a:r>
              <a:rPr lang="en-GB" dirty="0"/>
              <a:t> package.</a:t>
            </a:r>
          </a:p>
          <a:p>
            <a:pPr algn="just"/>
            <a:r>
              <a:rPr lang="en-GB" dirty="0"/>
              <a:t>All the Writable wrapper classes have a </a:t>
            </a:r>
            <a:r>
              <a:rPr lang="en-GB" b="1" dirty="0"/>
              <a:t>get()</a:t>
            </a:r>
            <a:r>
              <a:rPr lang="en-GB" dirty="0"/>
              <a:t> and a </a:t>
            </a:r>
            <a:r>
              <a:rPr lang="en-GB" b="1" dirty="0"/>
              <a:t>set()</a:t>
            </a:r>
            <a:r>
              <a:rPr lang="en-GB" dirty="0"/>
              <a:t> method for retrieving and storing the wrapped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Writable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Writable</a:t>
            </a:r>
            <a:r>
              <a:rPr lang="en-US" dirty="0"/>
              <a:t> </a:t>
            </a:r>
            <a:r>
              <a:rPr lang="en-US" b="1" dirty="0"/>
              <a:t>Wrappers for Java primitive data types</a:t>
            </a:r>
            <a:r>
              <a:rPr lang="en-US" dirty="0"/>
              <a:t> </a:t>
            </a:r>
            <a:r>
              <a:rPr lang="en-US" dirty="0" smtClean="0"/>
              <a:t>hold </a:t>
            </a:r>
            <a:r>
              <a:rPr lang="en-US" dirty="0"/>
              <a:t>a single primitive value that can be set either at construction or via a setter method.</a:t>
            </a:r>
          </a:p>
          <a:p>
            <a:pPr algn="just"/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primitive writable wrappers have </a:t>
            </a:r>
            <a:r>
              <a:rPr lang="en-US" b="1" dirty="0"/>
              <a:t>get()</a:t>
            </a:r>
            <a:r>
              <a:rPr lang="en-US" dirty="0"/>
              <a:t> and </a:t>
            </a:r>
            <a:r>
              <a:rPr lang="en-US" b="1" dirty="0"/>
              <a:t>set()</a:t>
            </a:r>
            <a:r>
              <a:rPr lang="en-US" dirty="0"/>
              <a:t> methods to read or write the wrapped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5483245"/>
          </a:xfrm>
        </p:spPr>
        <p:txBody>
          <a:bodyPr/>
          <a:lstStyle/>
          <a:p>
            <a:pPr algn="just"/>
            <a:r>
              <a:rPr lang="en-US" b="1" dirty="0" err="1"/>
              <a:t>VIntWritable</a:t>
            </a:r>
            <a:r>
              <a:rPr lang="en-US" dirty="0"/>
              <a:t> and </a:t>
            </a:r>
            <a:r>
              <a:rPr lang="en-US" b="1" dirty="0" err="1"/>
              <a:t>VLongWritable</a:t>
            </a:r>
            <a:r>
              <a:rPr lang="en-US" dirty="0"/>
              <a:t> are used for variable length Integer types and variable length long types respectively.</a:t>
            </a:r>
          </a:p>
          <a:p>
            <a:pPr algn="just"/>
            <a:r>
              <a:rPr lang="en-US" dirty="0"/>
              <a:t>Serialized sizes of the above primitive writable data types are same as the size of actual java data type. So, the </a:t>
            </a:r>
            <a:r>
              <a:rPr lang="en-US" b="1" dirty="0"/>
              <a:t>size of </a:t>
            </a:r>
            <a:r>
              <a:rPr lang="en-US" b="1" dirty="0" err="1"/>
              <a:t>IntWritable</a:t>
            </a:r>
            <a:r>
              <a:rPr lang="en-US" b="1" dirty="0"/>
              <a:t> is 4 bytes and </a:t>
            </a:r>
            <a:r>
              <a:rPr lang="en-US" b="1" dirty="0" err="1"/>
              <a:t>LongWritable</a:t>
            </a:r>
            <a:r>
              <a:rPr lang="en-US" b="1" dirty="0"/>
              <a:t> is 8 bytes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857628"/>
            <a:ext cx="2457461" cy="271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Writable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 algn="just"/>
            <a:r>
              <a:rPr lang="en-GB" dirty="0" err="1"/>
              <a:t>Hadoop</a:t>
            </a:r>
            <a:r>
              <a:rPr lang="en-GB" dirty="0"/>
              <a:t> provided two types of array writable classes, one for </a:t>
            </a:r>
            <a:r>
              <a:rPr lang="en-GB" i="1" dirty="0"/>
              <a:t>single-dimensional</a:t>
            </a:r>
            <a:r>
              <a:rPr lang="en-GB" dirty="0"/>
              <a:t> and another for </a:t>
            </a:r>
            <a:r>
              <a:rPr lang="en-GB" i="1" dirty="0"/>
              <a:t>two-dimensional</a:t>
            </a:r>
            <a:r>
              <a:rPr lang="en-GB" dirty="0"/>
              <a:t> arrays. </a:t>
            </a:r>
            <a:endParaRPr lang="en-GB" dirty="0" smtClean="0"/>
          </a:p>
          <a:p>
            <a:pPr algn="just"/>
            <a:r>
              <a:rPr lang="en-GB" dirty="0" smtClean="0"/>
              <a:t>But </a:t>
            </a:r>
            <a:r>
              <a:rPr lang="en-GB" dirty="0"/>
              <a:t>the elements of these arrays must be other writable objects like </a:t>
            </a:r>
            <a:r>
              <a:rPr lang="en-GB" dirty="0" err="1"/>
              <a:t>IntWritable</a:t>
            </a:r>
            <a:r>
              <a:rPr lang="en-GB" dirty="0"/>
              <a:t> or </a:t>
            </a:r>
            <a:r>
              <a:rPr lang="en-GB" dirty="0" err="1"/>
              <a:t>LongWritable</a:t>
            </a:r>
            <a:r>
              <a:rPr lang="en-GB" dirty="0"/>
              <a:t> only but not the java native data types like </a:t>
            </a:r>
            <a:r>
              <a:rPr lang="en-GB" dirty="0" err="1"/>
              <a:t>int</a:t>
            </a:r>
            <a:r>
              <a:rPr lang="en-GB" dirty="0"/>
              <a:t> or float.</a:t>
            </a:r>
          </a:p>
          <a:p>
            <a:r>
              <a:rPr lang="en-GB" b="1" dirty="0" err="1"/>
              <a:t>ArrayWritable</a:t>
            </a:r>
            <a:endParaRPr lang="en-GB" dirty="0"/>
          </a:p>
          <a:p>
            <a:r>
              <a:rPr lang="en-GB" b="1" dirty="0" err="1"/>
              <a:t>TwoDArrayWritable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Writable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/>
          </a:bodyPr>
          <a:lstStyle/>
          <a:p>
            <a:r>
              <a:rPr lang="en-GB" dirty="0" err="1"/>
              <a:t>Hadoop</a:t>
            </a:r>
            <a:r>
              <a:rPr lang="en-GB" dirty="0"/>
              <a:t> provided below </a:t>
            </a:r>
            <a:r>
              <a:rPr lang="en-GB" dirty="0" err="1"/>
              <a:t>MapWritable</a:t>
            </a:r>
            <a:r>
              <a:rPr lang="en-GB" dirty="0"/>
              <a:t> data types which implement </a:t>
            </a:r>
            <a:r>
              <a:rPr lang="en-GB" b="1" dirty="0" err="1"/>
              <a:t>java.util.Map</a:t>
            </a:r>
            <a:r>
              <a:rPr lang="en-GB" b="1" dirty="0"/>
              <a:t> </a:t>
            </a:r>
            <a:r>
              <a:rPr lang="en-GB" dirty="0"/>
              <a:t>interface</a:t>
            </a:r>
          </a:p>
          <a:p>
            <a:r>
              <a:rPr lang="en-GB" b="1" dirty="0" err="1"/>
              <a:t>AbstractMapWritable</a:t>
            </a:r>
            <a:r>
              <a:rPr lang="en-GB" dirty="0"/>
              <a:t> – This is abstract or base class for other </a:t>
            </a:r>
            <a:r>
              <a:rPr lang="en-GB" dirty="0" err="1"/>
              <a:t>MapWritable</a:t>
            </a:r>
            <a:r>
              <a:rPr lang="en-GB" dirty="0"/>
              <a:t> classes.</a:t>
            </a:r>
          </a:p>
          <a:p>
            <a:r>
              <a:rPr lang="en-GB" b="1" dirty="0" err="1"/>
              <a:t>MapWritable</a:t>
            </a:r>
            <a:r>
              <a:rPr lang="en-GB" b="1" dirty="0"/>
              <a:t>  </a:t>
            </a:r>
            <a:r>
              <a:rPr lang="en-GB" dirty="0"/>
              <a:t>              </a:t>
            </a:r>
            <a:r>
              <a:rPr lang="en-GB" dirty="0" smtClean="0"/>
              <a:t>–</a:t>
            </a:r>
            <a:r>
              <a:rPr lang="en-GB" dirty="0"/>
              <a:t> This is a general purpose map mapping Writable</a:t>
            </a:r>
            <a:r>
              <a:rPr lang="en-GB" b="1" dirty="0"/>
              <a:t> keys to </a:t>
            </a:r>
            <a:r>
              <a:rPr lang="en-GB" dirty="0"/>
              <a:t>Writable values.</a:t>
            </a:r>
          </a:p>
          <a:p>
            <a:r>
              <a:rPr lang="en-GB" b="1" dirty="0" err="1"/>
              <a:t>SortedMapWritable</a:t>
            </a:r>
            <a:r>
              <a:rPr lang="en-GB" b="1" dirty="0"/>
              <a:t>  </a:t>
            </a:r>
            <a:r>
              <a:rPr lang="en-GB" dirty="0"/>
              <a:t>  – This is a specialization of the </a:t>
            </a:r>
            <a:r>
              <a:rPr lang="en-GB" dirty="0" err="1"/>
              <a:t>MapWritable</a:t>
            </a:r>
            <a:r>
              <a:rPr lang="en-GB" dirty="0"/>
              <a:t> class that also implements the </a:t>
            </a:r>
            <a:r>
              <a:rPr lang="en-GB" b="1" dirty="0" err="1"/>
              <a:t>SortedMap</a:t>
            </a:r>
            <a:r>
              <a:rPr lang="en-GB" dirty="0"/>
              <a:t> interface.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Writable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 err="1"/>
              <a:t>NullWritable</a:t>
            </a:r>
            <a:r>
              <a:rPr lang="en-GB" dirty="0"/>
              <a:t> is a </a:t>
            </a:r>
            <a:r>
              <a:rPr lang="en-GB" b="1" dirty="0"/>
              <a:t>special type of Writable representing a null value</a:t>
            </a:r>
            <a:r>
              <a:rPr lang="en-GB" dirty="0"/>
              <a:t>. No bytes are read or written when a data type is specified as </a:t>
            </a:r>
            <a:r>
              <a:rPr lang="en-GB" dirty="0" err="1"/>
              <a:t>NullWritable</a:t>
            </a:r>
            <a:r>
              <a:rPr lang="en-GB" dirty="0"/>
              <a:t>. So, in </a:t>
            </a:r>
            <a:r>
              <a:rPr lang="en-GB" dirty="0" err="1"/>
              <a:t>Mapreduce</a:t>
            </a:r>
            <a:r>
              <a:rPr lang="en-GB" dirty="0"/>
              <a:t>, a key or a value can be declared as a </a:t>
            </a:r>
            <a:r>
              <a:rPr lang="en-GB" dirty="0" err="1"/>
              <a:t>NullWritable</a:t>
            </a:r>
            <a:r>
              <a:rPr lang="en-GB" dirty="0"/>
              <a:t> when we don’t need to use that field</a:t>
            </a:r>
            <a:r>
              <a:rPr lang="en-GB" dirty="0" smtClean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b="1" dirty="0" err="1" smtClean="0"/>
              <a:t>ObjectWritable</a:t>
            </a:r>
            <a:r>
              <a:rPr lang="en-GB" dirty="0" smtClean="0"/>
              <a:t> </a:t>
            </a:r>
            <a:r>
              <a:rPr lang="en-GB" dirty="0"/>
              <a:t>is a general-purpose generic object wrapper which can store any objects like Java primitives, String, </a:t>
            </a:r>
            <a:r>
              <a:rPr lang="en-GB" dirty="0" err="1"/>
              <a:t>Enum</a:t>
            </a:r>
            <a:r>
              <a:rPr lang="en-GB" dirty="0"/>
              <a:t>, Writable, null, or arrays.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Text can be used as the </a:t>
            </a:r>
            <a:r>
              <a:rPr lang="en-GB" b="1" dirty="0"/>
              <a:t>Writable equivalent of</a:t>
            </a:r>
            <a:r>
              <a:rPr lang="en-GB" dirty="0"/>
              <a:t> </a:t>
            </a:r>
            <a:r>
              <a:rPr lang="en-GB" b="1" dirty="0" err="1"/>
              <a:t>java.lang.String</a:t>
            </a:r>
            <a:r>
              <a:rPr lang="en-GB" dirty="0"/>
              <a:t> and It’s max size is 2 GB. Unlike java’s String data type, Text is mutable in </a:t>
            </a:r>
            <a:r>
              <a:rPr lang="en-GB" dirty="0" err="1"/>
              <a:t>Hadoop</a:t>
            </a:r>
            <a:r>
              <a:rPr lang="en-GB" dirty="0" smtClean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dirty="0" err="1"/>
              <a:t>BytesWritable</a:t>
            </a:r>
            <a:r>
              <a:rPr lang="en-GB" dirty="0"/>
              <a:t> is a wrapper for </a:t>
            </a:r>
            <a:r>
              <a:rPr lang="en-GB" b="1" dirty="0"/>
              <a:t>an array of binary data</a:t>
            </a:r>
            <a:r>
              <a:rPr lang="en-GB" dirty="0" smtClean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dirty="0" err="1" smtClean="0"/>
              <a:t>GenericWritable</a:t>
            </a:r>
            <a:r>
              <a:rPr lang="en-GB" dirty="0" smtClean="0"/>
              <a:t> </a:t>
            </a:r>
            <a:r>
              <a:rPr lang="en-GB" dirty="0"/>
              <a:t>is similar to </a:t>
            </a:r>
            <a:r>
              <a:rPr lang="en-GB" dirty="0" err="1"/>
              <a:t>ObjectWritable</a:t>
            </a:r>
            <a:r>
              <a:rPr lang="en-GB" dirty="0"/>
              <a:t> but supports only a few types. User need to subclass this </a:t>
            </a:r>
            <a:r>
              <a:rPr lang="en-GB" dirty="0" err="1"/>
              <a:t>GenericWritable</a:t>
            </a:r>
            <a:r>
              <a:rPr lang="en-GB" dirty="0"/>
              <a:t> class and need to specify the types to support.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GB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fontScale="32500" lnSpcReduction="20000"/>
          </a:bodyPr>
          <a:lstStyle/>
          <a:p>
            <a:r>
              <a:rPr lang="en-US" sz="4500" b="1" dirty="0"/>
              <a:t>import</a:t>
            </a:r>
            <a:r>
              <a:rPr lang="en-US" sz="4500" dirty="0"/>
              <a:t> org.apache.hadoop.io.* ;</a:t>
            </a:r>
          </a:p>
          <a:p>
            <a:r>
              <a:rPr lang="en-US" sz="4500" b="1" dirty="0"/>
              <a:t>import</a:t>
            </a:r>
            <a:r>
              <a:rPr lang="en-US" sz="4500" dirty="0"/>
              <a:t> </a:t>
            </a:r>
            <a:r>
              <a:rPr lang="en-US" sz="4500" dirty="0" err="1"/>
              <a:t>java.util</a:t>
            </a:r>
            <a:r>
              <a:rPr lang="en-US" sz="4500" dirty="0"/>
              <a:t>.* ;</a:t>
            </a:r>
          </a:p>
          <a:p>
            <a:r>
              <a:rPr lang="en-US" sz="4500" dirty="0"/>
              <a:t> </a:t>
            </a:r>
          </a:p>
          <a:p>
            <a:r>
              <a:rPr lang="en-US" sz="4500" b="1" dirty="0"/>
              <a:t>public</a:t>
            </a:r>
            <a:r>
              <a:rPr lang="en-US" sz="4500" dirty="0"/>
              <a:t> </a:t>
            </a:r>
            <a:r>
              <a:rPr lang="en-US" sz="4500" b="1" dirty="0"/>
              <a:t>class</a:t>
            </a:r>
            <a:r>
              <a:rPr lang="en-US" sz="4500" dirty="0"/>
              <a:t> </a:t>
            </a:r>
            <a:r>
              <a:rPr lang="en-US" sz="4500" dirty="0" err="1"/>
              <a:t>WritablesTest</a:t>
            </a:r>
            <a:endParaRPr lang="en-US" sz="4500" dirty="0"/>
          </a:p>
          <a:p>
            <a:r>
              <a:rPr lang="en-US" sz="4500" dirty="0"/>
              <a:t>{</a:t>
            </a:r>
          </a:p>
          <a:p>
            <a:r>
              <a:rPr lang="en-US" sz="4500" dirty="0"/>
              <a:t>  </a:t>
            </a:r>
            <a:r>
              <a:rPr lang="en-US" sz="4500" b="1" dirty="0"/>
              <a:t>public</a:t>
            </a:r>
            <a:r>
              <a:rPr lang="en-US" sz="4500" dirty="0"/>
              <a:t> </a:t>
            </a:r>
            <a:r>
              <a:rPr lang="en-US" sz="4500" b="1" dirty="0"/>
              <a:t>static</a:t>
            </a:r>
            <a:r>
              <a:rPr lang="en-US" sz="4500" dirty="0"/>
              <a:t> </a:t>
            </a:r>
            <a:r>
              <a:rPr lang="en-US" sz="4500" b="1" dirty="0"/>
              <a:t>class</a:t>
            </a:r>
            <a:r>
              <a:rPr lang="en-US" sz="4500" dirty="0"/>
              <a:t> </a:t>
            </a:r>
            <a:r>
              <a:rPr lang="en-US" sz="4500" dirty="0" err="1"/>
              <a:t>TextArrayWritable</a:t>
            </a:r>
            <a:r>
              <a:rPr lang="en-US" sz="4500" dirty="0"/>
              <a:t> </a:t>
            </a:r>
            <a:r>
              <a:rPr lang="en-US" sz="4500" b="1" dirty="0"/>
              <a:t>extends</a:t>
            </a:r>
            <a:r>
              <a:rPr lang="en-US" sz="4500" dirty="0"/>
              <a:t> </a:t>
            </a:r>
            <a:r>
              <a:rPr lang="en-US" sz="4500" dirty="0" err="1"/>
              <a:t>ArrayWritable</a:t>
            </a:r>
            <a:endParaRPr lang="en-US" sz="4500" dirty="0"/>
          </a:p>
          <a:p>
            <a:r>
              <a:rPr lang="en-US" sz="4500" dirty="0"/>
              <a:t>  {</a:t>
            </a:r>
          </a:p>
          <a:p>
            <a:r>
              <a:rPr lang="en-US" sz="4500" dirty="0"/>
              <a:t>     </a:t>
            </a:r>
            <a:r>
              <a:rPr lang="en-US" sz="4500" b="1" dirty="0"/>
              <a:t>public</a:t>
            </a:r>
            <a:r>
              <a:rPr lang="en-US" sz="4500" dirty="0"/>
              <a:t> </a:t>
            </a:r>
            <a:r>
              <a:rPr lang="en-US" sz="4500" dirty="0" err="1"/>
              <a:t>TextArrayWritable</a:t>
            </a:r>
            <a:r>
              <a:rPr lang="en-US" sz="4500" dirty="0"/>
              <a:t>()</a:t>
            </a:r>
          </a:p>
          <a:p>
            <a:r>
              <a:rPr lang="en-US" sz="4500" dirty="0"/>
              <a:t>    {</a:t>
            </a:r>
          </a:p>
          <a:p>
            <a:r>
              <a:rPr lang="en-US" sz="4500" dirty="0"/>
              <a:t>      </a:t>
            </a:r>
            <a:r>
              <a:rPr lang="en-US" sz="4500" b="1" dirty="0"/>
              <a:t>super</a:t>
            </a:r>
            <a:r>
              <a:rPr lang="en-US" sz="4500" dirty="0"/>
              <a:t>(</a:t>
            </a:r>
            <a:r>
              <a:rPr lang="en-US" sz="4500" dirty="0" err="1"/>
              <a:t>Text.</a:t>
            </a:r>
            <a:r>
              <a:rPr lang="en-US" sz="4500" b="1" dirty="0" err="1"/>
              <a:t>class</a:t>
            </a:r>
            <a:r>
              <a:rPr lang="en-US" sz="4500" dirty="0"/>
              <a:t>) ;</a:t>
            </a:r>
          </a:p>
          <a:p>
            <a:r>
              <a:rPr lang="en-US" sz="4500" dirty="0"/>
              <a:t>    }</a:t>
            </a:r>
          </a:p>
          <a:p>
            <a:r>
              <a:rPr lang="en-US" sz="4500" dirty="0"/>
              <a:t>  }</a:t>
            </a:r>
          </a:p>
          <a:p>
            <a:r>
              <a:rPr lang="en-US" sz="4500" dirty="0"/>
              <a:t> </a:t>
            </a:r>
          </a:p>
          <a:p>
            <a:r>
              <a:rPr lang="en-US" sz="4500" dirty="0"/>
              <a:t>  </a:t>
            </a:r>
            <a:r>
              <a:rPr lang="en-US" sz="4500" b="1" dirty="0"/>
              <a:t>public</a:t>
            </a:r>
            <a:r>
              <a:rPr lang="en-US" sz="4500" dirty="0"/>
              <a:t> </a:t>
            </a:r>
            <a:r>
              <a:rPr lang="en-US" sz="4500" b="1" dirty="0"/>
              <a:t>static</a:t>
            </a:r>
            <a:r>
              <a:rPr lang="en-US" sz="4500" dirty="0"/>
              <a:t> </a:t>
            </a:r>
            <a:r>
              <a:rPr lang="en-US" sz="4500" b="1" dirty="0"/>
              <a:t>class</a:t>
            </a:r>
            <a:r>
              <a:rPr lang="en-US" sz="4500" dirty="0"/>
              <a:t> </a:t>
            </a:r>
            <a:r>
              <a:rPr lang="en-US" sz="4500" dirty="0" err="1"/>
              <a:t>IntArrayWritable</a:t>
            </a:r>
            <a:r>
              <a:rPr lang="en-US" sz="4500" dirty="0"/>
              <a:t> </a:t>
            </a:r>
            <a:r>
              <a:rPr lang="en-US" sz="4500" b="1" dirty="0"/>
              <a:t>extends</a:t>
            </a:r>
            <a:r>
              <a:rPr lang="en-US" sz="4500" dirty="0"/>
              <a:t> </a:t>
            </a:r>
            <a:r>
              <a:rPr lang="en-US" sz="4500" dirty="0" err="1"/>
              <a:t>ArrayWritable</a:t>
            </a:r>
            <a:r>
              <a:rPr lang="en-US" sz="4500" dirty="0"/>
              <a:t>  </a:t>
            </a:r>
          </a:p>
          <a:p>
            <a:r>
              <a:rPr lang="en-US" sz="4500" dirty="0"/>
              <a:t>  {</a:t>
            </a:r>
          </a:p>
          <a:p>
            <a:r>
              <a:rPr lang="en-US" sz="4500" dirty="0"/>
              <a:t>    </a:t>
            </a:r>
            <a:r>
              <a:rPr lang="en-US" sz="4500" b="1" dirty="0"/>
              <a:t>public</a:t>
            </a:r>
            <a:r>
              <a:rPr lang="en-US" sz="4500" dirty="0"/>
              <a:t> </a:t>
            </a:r>
            <a:r>
              <a:rPr lang="en-US" sz="4500" dirty="0" err="1"/>
              <a:t>IntArrayWritable</a:t>
            </a:r>
            <a:r>
              <a:rPr lang="en-US" sz="4500" dirty="0"/>
              <a:t>()</a:t>
            </a:r>
          </a:p>
          <a:p>
            <a:r>
              <a:rPr lang="en-US" sz="4500" dirty="0"/>
              <a:t>    {</a:t>
            </a:r>
          </a:p>
          <a:p>
            <a:r>
              <a:rPr lang="en-US" sz="4500" dirty="0"/>
              <a:t>      </a:t>
            </a:r>
            <a:r>
              <a:rPr lang="en-US" sz="4500" b="1" dirty="0"/>
              <a:t>super</a:t>
            </a:r>
            <a:r>
              <a:rPr lang="en-US" sz="4500" dirty="0"/>
              <a:t>(</a:t>
            </a:r>
            <a:r>
              <a:rPr lang="en-US" sz="4500" dirty="0" err="1"/>
              <a:t>IntWritable.</a:t>
            </a:r>
            <a:r>
              <a:rPr lang="en-US" sz="4500" b="1" dirty="0" err="1"/>
              <a:t>class</a:t>
            </a:r>
            <a:r>
              <a:rPr lang="en-US" sz="4500" dirty="0"/>
              <a:t>) ;</a:t>
            </a:r>
          </a:p>
          <a:p>
            <a:r>
              <a:rPr lang="en-US" sz="4500" dirty="0"/>
              <a:t>    }</a:t>
            </a:r>
          </a:p>
          <a:p>
            <a:r>
              <a:rPr lang="en-US" sz="4500" dirty="0"/>
              <a:t>  }</a:t>
            </a:r>
          </a:p>
          <a:p>
            <a:pPr>
              <a:buNone/>
            </a:pPr>
            <a:r>
              <a:rPr lang="en-US" sz="4500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  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</a:t>
            </a:r>
            <a:r>
              <a:rPr lang="en-US" b="1" dirty="0" smtClean="0"/>
              <a:t>String</a:t>
            </a:r>
            <a:r>
              <a:rPr lang="en-US" dirty="0" smtClean="0"/>
              <a:t>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{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IntWritable</a:t>
            </a:r>
            <a:r>
              <a:rPr lang="en-US" dirty="0" smtClean="0"/>
              <a:t> i1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IntWritable</a:t>
            </a:r>
            <a:r>
              <a:rPr lang="en-US" dirty="0" smtClean="0"/>
              <a:t>(2) ;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IntWritable</a:t>
            </a:r>
            <a:r>
              <a:rPr lang="en-US" dirty="0" smtClean="0"/>
              <a:t> i2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IntWritable</a:t>
            </a:r>
            <a:r>
              <a:rPr lang="en-US" dirty="0" smtClean="0"/>
              <a:t>() ;</a:t>
            </a:r>
          </a:p>
          <a:p>
            <a:r>
              <a:rPr lang="en-US" dirty="0" smtClean="0"/>
              <a:t>   i2.set(5);</a:t>
            </a:r>
          </a:p>
          <a:p>
            <a:r>
              <a:rPr lang="en-US" dirty="0" smtClean="0"/>
              <a:t>  </a:t>
            </a:r>
            <a:r>
              <a:rPr lang="en-US" dirty="0" err="1" smtClean="0"/>
              <a:t>IntWritable</a:t>
            </a:r>
            <a:r>
              <a:rPr lang="en-US" dirty="0" smtClean="0"/>
              <a:t> i3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IntWritable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  i3.set(i2.get());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Writables</a:t>
            </a:r>
            <a:r>
              <a:rPr lang="en-US" dirty="0" smtClean="0"/>
              <a:t> Test I1:%d , I2:%d , I3:%d", i1.get(), i2.get(), i3.get()) 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BooleanWritable</a:t>
            </a:r>
            <a:r>
              <a:rPr lang="en-US" dirty="0" smtClean="0"/>
              <a:t> bool1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BooleanWritable</a:t>
            </a:r>
            <a:r>
              <a:rPr lang="en-US" dirty="0" smtClean="0"/>
              <a:t>() ;</a:t>
            </a:r>
          </a:p>
          <a:p>
            <a:r>
              <a:rPr lang="en-US" dirty="0" smtClean="0"/>
              <a:t>   bool1.set(</a:t>
            </a:r>
            <a:r>
              <a:rPr lang="en-US" b="1" dirty="0" smtClean="0"/>
              <a:t>true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28604"/>
            <a:ext cx="8715436" cy="61436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  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ByteWritable</a:t>
            </a:r>
            <a:r>
              <a:rPr lang="en-US" dirty="0" smtClean="0"/>
              <a:t> byte1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ByteWritable</a:t>
            </a:r>
            <a:r>
              <a:rPr lang="en-US" dirty="0" smtClean="0"/>
              <a:t>( (</a:t>
            </a:r>
            <a:r>
              <a:rPr lang="en-US" b="1" dirty="0" smtClean="0"/>
              <a:t>byte</a:t>
            </a:r>
            <a:r>
              <a:rPr lang="en-US" dirty="0" smtClean="0"/>
              <a:t>)7) 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System.out.printf</a:t>
            </a:r>
            <a:r>
              <a:rPr lang="en-US" dirty="0" smtClean="0"/>
              <a:t>("\n Boolean Value:%s Byte Value:%d", bool1.get(), byte1.get()) 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 Text t = </a:t>
            </a:r>
            <a:r>
              <a:rPr lang="en-US" b="1" dirty="0" smtClean="0"/>
              <a:t>new</a:t>
            </a:r>
            <a:r>
              <a:rPr lang="en-US" dirty="0" smtClean="0"/>
              <a:t> Text("</a:t>
            </a:r>
            <a:r>
              <a:rPr lang="en-US" dirty="0" err="1" smtClean="0"/>
              <a:t>hadoop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   Text t2 = </a:t>
            </a:r>
            <a:r>
              <a:rPr lang="en-US" b="1" dirty="0" smtClean="0"/>
              <a:t>new</a:t>
            </a:r>
            <a:r>
              <a:rPr lang="en-US" dirty="0" smtClean="0"/>
              <a:t> Text();</a:t>
            </a:r>
          </a:p>
          <a:p>
            <a:r>
              <a:rPr lang="en-US" dirty="0" smtClean="0"/>
              <a:t>   t2.set("pig");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System.out.printf</a:t>
            </a:r>
            <a:r>
              <a:rPr lang="en-US" dirty="0" smtClean="0"/>
              <a:t>("\n t: %s, </a:t>
            </a:r>
            <a:r>
              <a:rPr lang="en-US" dirty="0" err="1" smtClean="0"/>
              <a:t>t.legth</a:t>
            </a:r>
            <a:r>
              <a:rPr lang="en-US" dirty="0" smtClean="0"/>
              <a:t>: %d, t2: %s, t2.length: %d \n", </a:t>
            </a:r>
            <a:r>
              <a:rPr lang="en-US" dirty="0" err="1" smtClean="0"/>
              <a:t>t.toString</a:t>
            </a:r>
            <a:r>
              <a:rPr lang="en-US" dirty="0" smtClean="0"/>
              <a:t>(), </a:t>
            </a:r>
            <a:r>
              <a:rPr lang="en-US" dirty="0" err="1" smtClean="0"/>
              <a:t>t.getLength</a:t>
            </a:r>
            <a:r>
              <a:rPr lang="en-US" dirty="0" smtClean="0"/>
              <a:t>(), t2.getBytes(), t2.getBytes().length);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ArrayWritable</a:t>
            </a:r>
            <a:r>
              <a:rPr lang="en-US" dirty="0" smtClean="0"/>
              <a:t> a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ArrayWritable</a:t>
            </a:r>
            <a:r>
              <a:rPr lang="en-US" dirty="0" smtClean="0"/>
              <a:t>(</a:t>
            </a:r>
            <a:r>
              <a:rPr lang="en-US" dirty="0" err="1" smtClean="0"/>
              <a:t>IntWritable.</a:t>
            </a:r>
            <a:r>
              <a:rPr lang="en-US" b="1" dirty="0" err="1" smtClean="0"/>
              <a:t>class</a:t>
            </a:r>
            <a:r>
              <a:rPr lang="en-US" dirty="0" smtClean="0"/>
              <a:t>) ;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a.set</a:t>
            </a:r>
            <a:r>
              <a:rPr lang="en-US" dirty="0" smtClean="0"/>
              <a:t>(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IntWritable</a:t>
            </a:r>
            <a:r>
              <a:rPr lang="en-US" dirty="0" smtClean="0"/>
              <a:t>[]{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IntWritable</a:t>
            </a:r>
            <a:r>
              <a:rPr lang="en-US" dirty="0" smtClean="0"/>
              <a:t>(10),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IntWritable</a:t>
            </a:r>
            <a:r>
              <a:rPr lang="en-US" dirty="0" smtClean="0"/>
              <a:t>(20),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IntWritable</a:t>
            </a:r>
            <a:r>
              <a:rPr lang="en-US" dirty="0" smtClean="0"/>
              <a:t>(30)}) ;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ArrayWritable</a:t>
            </a:r>
            <a:r>
              <a:rPr lang="en-US" dirty="0" smtClean="0"/>
              <a:t> b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ArrayWritable</a:t>
            </a:r>
            <a:r>
              <a:rPr lang="en-US" dirty="0" smtClean="0"/>
              <a:t>(</a:t>
            </a:r>
            <a:r>
              <a:rPr lang="en-US" dirty="0" err="1" smtClean="0"/>
              <a:t>Text.</a:t>
            </a:r>
            <a:r>
              <a:rPr lang="en-US" b="1" dirty="0" err="1" smtClean="0"/>
              <a:t>class</a:t>
            </a:r>
            <a:r>
              <a:rPr lang="en-US" dirty="0" smtClean="0"/>
              <a:t>) ;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b.set</a:t>
            </a:r>
            <a:r>
              <a:rPr lang="en-US" dirty="0" smtClean="0"/>
              <a:t>( </a:t>
            </a:r>
            <a:r>
              <a:rPr lang="en-US" b="1" dirty="0" smtClean="0"/>
              <a:t>new</a:t>
            </a:r>
            <a:r>
              <a:rPr lang="en-US" dirty="0" smtClean="0"/>
              <a:t> Text[]{ </a:t>
            </a:r>
            <a:r>
              <a:rPr lang="en-US" b="1" dirty="0" smtClean="0"/>
              <a:t>new</a:t>
            </a:r>
            <a:r>
              <a:rPr lang="en-US" dirty="0" smtClean="0"/>
              <a:t> Text("Hello"), </a:t>
            </a:r>
            <a:r>
              <a:rPr lang="en-US" b="1" dirty="0" smtClean="0"/>
              <a:t>new</a:t>
            </a:r>
            <a:r>
              <a:rPr lang="en-US" dirty="0" smtClean="0"/>
              <a:t> Text("</a:t>
            </a:r>
            <a:r>
              <a:rPr lang="en-US" dirty="0" err="1" smtClean="0"/>
              <a:t>Writables</a:t>
            </a:r>
            <a:r>
              <a:rPr lang="en-US" dirty="0" smtClean="0"/>
              <a:t>"), </a:t>
            </a:r>
            <a:r>
              <a:rPr lang="en-US" b="1" dirty="0" smtClean="0"/>
              <a:t>new</a:t>
            </a:r>
            <a:r>
              <a:rPr lang="en-US" dirty="0" smtClean="0"/>
              <a:t> Text("World !!!")}) ;</a:t>
            </a:r>
          </a:p>
          <a:p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 smtClean="0"/>
          </a:p>
          <a:p>
            <a:pPr marL="0" algn="just">
              <a:buNone/>
            </a:pPr>
            <a:r>
              <a:rPr lang="en-GB" dirty="0" err="1" smtClean="0"/>
              <a:t>Hadoop</a:t>
            </a:r>
            <a:r>
              <a:rPr lang="en-GB" dirty="0" smtClean="0"/>
              <a:t> </a:t>
            </a:r>
            <a:r>
              <a:rPr lang="en-GB" dirty="0"/>
              <a:t>provides </a:t>
            </a:r>
            <a:r>
              <a:rPr lang="en-GB" b="1" i="1" dirty="0"/>
              <a:t>Writable </a:t>
            </a:r>
            <a:r>
              <a:rPr lang="en-GB" dirty="0"/>
              <a:t>interface based data types for serialization and de-serialization of data storage in HDFS and </a:t>
            </a:r>
            <a:r>
              <a:rPr lang="en-GB" dirty="0" err="1"/>
              <a:t>mapreduce</a:t>
            </a:r>
            <a:r>
              <a:rPr lang="en-GB" dirty="0"/>
              <a:t> computations.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 </a:t>
            </a:r>
            <a:r>
              <a:rPr lang="en-US" sz="3700" dirty="0" smtClean="0"/>
              <a:t>  </a:t>
            </a:r>
            <a:r>
              <a:rPr lang="en-US" sz="3700" b="1" dirty="0" smtClean="0"/>
              <a:t>for</a:t>
            </a:r>
            <a:r>
              <a:rPr lang="en-US" sz="3700" dirty="0" smtClean="0"/>
              <a:t> (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 </a:t>
            </a:r>
            <a:r>
              <a:rPr lang="en-US" sz="3700" dirty="0" err="1" smtClean="0"/>
              <a:t>i</a:t>
            </a:r>
            <a:r>
              <a:rPr lang="en-US" sz="3700" dirty="0" smtClean="0"/>
              <a:t>: (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[])</a:t>
            </a:r>
            <a:r>
              <a:rPr lang="en-US" sz="3700" dirty="0" err="1" smtClean="0"/>
              <a:t>a.get</a:t>
            </a:r>
            <a:r>
              <a:rPr lang="en-US" sz="3700" dirty="0" smtClean="0"/>
              <a:t>())</a:t>
            </a:r>
          </a:p>
          <a:p>
            <a:r>
              <a:rPr lang="en-US" sz="3700" dirty="0" smtClean="0"/>
              <a:t>   </a:t>
            </a:r>
            <a:r>
              <a:rPr lang="en-US" sz="3700" dirty="0" err="1" smtClean="0"/>
              <a:t>System.out.println</a:t>
            </a:r>
            <a:r>
              <a:rPr lang="en-US" sz="3700" dirty="0" smtClean="0"/>
              <a:t>(</a:t>
            </a:r>
            <a:r>
              <a:rPr lang="en-US" sz="3700" dirty="0" err="1" smtClean="0"/>
              <a:t>i</a:t>
            </a:r>
            <a:r>
              <a:rPr lang="en-US" sz="3700" dirty="0" smtClean="0"/>
              <a:t>) ;</a:t>
            </a:r>
          </a:p>
          <a:p>
            <a:r>
              <a:rPr lang="en-US" sz="3700" dirty="0" smtClean="0"/>
              <a:t> </a:t>
            </a:r>
          </a:p>
          <a:p>
            <a:r>
              <a:rPr lang="en-US" sz="3700" dirty="0" smtClean="0"/>
              <a:t>   </a:t>
            </a:r>
            <a:r>
              <a:rPr lang="en-US" sz="3700" b="1" dirty="0" smtClean="0"/>
              <a:t>for</a:t>
            </a:r>
            <a:r>
              <a:rPr lang="en-US" sz="3700" dirty="0" smtClean="0"/>
              <a:t> (Text </a:t>
            </a:r>
            <a:r>
              <a:rPr lang="en-US" sz="3700" dirty="0" err="1" smtClean="0"/>
              <a:t>i</a:t>
            </a:r>
            <a:r>
              <a:rPr lang="en-US" sz="3700" dirty="0" smtClean="0"/>
              <a:t>: (Text[])</a:t>
            </a:r>
            <a:r>
              <a:rPr lang="en-US" sz="3700" dirty="0" err="1" smtClean="0"/>
              <a:t>b.get</a:t>
            </a:r>
            <a:r>
              <a:rPr lang="en-US" sz="3700" dirty="0" smtClean="0"/>
              <a:t>())</a:t>
            </a:r>
          </a:p>
          <a:p>
            <a:r>
              <a:rPr lang="en-US" sz="3700" dirty="0" smtClean="0"/>
              <a:t>   </a:t>
            </a:r>
            <a:r>
              <a:rPr lang="en-US" sz="3700" dirty="0" err="1" smtClean="0"/>
              <a:t>System.out.println</a:t>
            </a:r>
            <a:r>
              <a:rPr lang="en-US" sz="3700" dirty="0" smtClean="0"/>
              <a:t>(</a:t>
            </a:r>
            <a:r>
              <a:rPr lang="en-US" sz="3700" dirty="0" err="1" smtClean="0"/>
              <a:t>i</a:t>
            </a:r>
            <a:r>
              <a:rPr lang="en-US" sz="3700" dirty="0" smtClean="0"/>
              <a:t>) ;</a:t>
            </a:r>
          </a:p>
          <a:p>
            <a:r>
              <a:rPr lang="en-US" sz="3700" dirty="0" smtClean="0"/>
              <a:t> </a:t>
            </a:r>
          </a:p>
          <a:p>
            <a:r>
              <a:rPr lang="en-US" sz="3700" dirty="0" smtClean="0"/>
              <a:t>   </a:t>
            </a:r>
            <a:r>
              <a:rPr lang="en-US" sz="3700" dirty="0" err="1" smtClean="0"/>
              <a:t>IntArrayWritable</a:t>
            </a:r>
            <a:r>
              <a:rPr lang="en-US" sz="3700" dirty="0" smtClean="0"/>
              <a:t> </a:t>
            </a:r>
            <a:r>
              <a:rPr lang="en-US" sz="3700" dirty="0" err="1" smtClean="0"/>
              <a:t>ia</a:t>
            </a:r>
            <a:r>
              <a:rPr lang="en-US" sz="3700" dirty="0" smtClean="0"/>
              <a:t> = </a:t>
            </a:r>
            <a:r>
              <a:rPr lang="en-US" sz="3700" b="1" dirty="0" smtClean="0"/>
              <a:t>new</a:t>
            </a:r>
            <a:r>
              <a:rPr lang="en-US" sz="3700" dirty="0" smtClean="0"/>
              <a:t> </a:t>
            </a:r>
            <a:r>
              <a:rPr lang="en-US" sz="3700" dirty="0" err="1" smtClean="0"/>
              <a:t>IntArrayWritable</a:t>
            </a:r>
            <a:r>
              <a:rPr lang="en-US" sz="3700" dirty="0" smtClean="0"/>
              <a:t>() ;</a:t>
            </a:r>
          </a:p>
          <a:p>
            <a:r>
              <a:rPr lang="en-US" sz="3700" dirty="0" smtClean="0"/>
              <a:t>   </a:t>
            </a:r>
            <a:r>
              <a:rPr lang="en-US" sz="3700" dirty="0" err="1" smtClean="0"/>
              <a:t>ia.set</a:t>
            </a:r>
            <a:r>
              <a:rPr lang="en-US" sz="3700" dirty="0" smtClean="0"/>
              <a:t>( </a:t>
            </a:r>
            <a:r>
              <a:rPr lang="en-US" sz="3700" b="1" dirty="0" smtClean="0"/>
              <a:t>new</a:t>
            </a:r>
            <a:r>
              <a:rPr lang="en-US" sz="3700" dirty="0" smtClean="0"/>
              <a:t> 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[]{ </a:t>
            </a:r>
            <a:r>
              <a:rPr lang="en-US" sz="3700" b="1" dirty="0" smtClean="0"/>
              <a:t>new</a:t>
            </a:r>
            <a:r>
              <a:rPr lang="en-US" sz="3700" dirty="0" smtClean="0"/>
              <a:t> 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(100), </a:t>
            </a:r>
            <a:r>
              <a:rPr lang="en-US" sz="3700" b="1" dirty="0" smtClean="0"/>
              <a:t>new</a:t>
            </a:r>
            <a:r>
              <a:rPr lang="en-US" sz="3700" dirty="0" smtClean="0"/>
              <a:t> 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(300), </a:t>
            </a:r>
            <a:r>
              <a:rPr lang="en-US" sz="3700" b="1" dirty="0" smtClean="0"/>
              <a:t>new</a:t>
            </a:r>
            <a:r>
              <a:rPr lang="en-US" sz="3700" dirty="0" smtClean="0"/>
              <a:t> 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(500)}) ;</a:t>
            </a:r>
          </a:p>
          <a:p>
            <a:r>
              <a:rPr lang="en-US" sz="3700" dirty="0" smtClean="0"/>
              <a:t> </a:t>
            </a:r>
          </a:p>
          <a:p>
            <a:r>
              <a:rPr lang="en-US" sz="3700" dirty="0" smtClean="0"/>
              <a:t>   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[] </a:t>
            </a:r>
            <a:r>
              <a:rPr lang="en-US" sz="3700" dirty="0" err="1" smtClean="0"/>
              <a:t>ivalues</a:t>
            </a:r>
            <a:r>
              <a:rPr lang="en-US" sz="3700" dirty="0" smtClean="0"/>
              <a:t> = (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[])</a:t>
            </a:r>
            <a:r>
              <a:rPr lang="en-US" sz="3700" dirty="0" err="1" smtClean="0"/>
              <a:t>ia.get</a:t>
            </a:r>
            <a:r>
              <a:rPr lang="en-US" sz="3700" dirty="0" smtClean="0"/>
              <a:t>() ;</a:t>
            </a:r>
          </a:p>
          <a:p>
            <a:r>
              <a:rPr lang="en-US" sz="3700" dirty="0" smtClean="0"/>
              <a:t> </a:t>
            </a:r>
          </a:p>
          <a:p>
            <a:r>
              <a:rPr lang="en-US" sz="3700" dirty="0" smtClean="0"/>
              <a:t>   </a:t>
            </a:r>
            <a:r>
              <a:rPr lang="en-US" sz="3700" b="1" dirty="0" smtClean="0"/>
              <a:t>for</a:t>
            </a:r>
            <a:r>
              <a:rPr lang="en-US" sz="3700" dirty="0" smtClean="0"/>
              <a:t> (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 </a:t>
            </a:r>
            <a:r>
              <a:rPr lang="en-US" sz="3700" dirty="0" err="1" smtClean="0"/>
              <a:t>i</a:t>
            </a:r>
            <a:r>
              <a:rPr lang="en-US" sz="3700" dirty="0" smtClean="0"/>
              <a:t> : </a:t>
            </a:r>
            <a:r>
              <a:rPr lang="en-US" sz="3700" dirty="0" err="1" smtClean="0"/>
              <a:t>ivalues</a:t>
            </a:r>
            <a:r>
              <a:rPr lang="en-US" sz="3700" dirty="0" smtClean="0"/>
              <a:t>)</a:t>
            </a:r>
          </a:p>
          <a:p>
            <a:r>
              <a:rPr lang="en-US" sz="3700" dirty="0" smtClean="0"/>
              <a:t>   </a:t>
            </a:r>
            <a:r>
              <a:rPr lang="en-US" sz="3700" dirty="0" err="1" smtClean="0"/>
              <a:t>System.out.println</a:t>
            </a:r>
            <a:r>
              <a:rPr lang="en-US" sz="3700" dirty="0" smtClean="0"/>
              <a:t>(</a:t>
            </a:r>
            <a:r>
              <a:rPr lang="en-US" sz="3700" dirty="0" err="1" smtClean="0"/>
              <a:t>i</a:t>
            </a:r>
            <a:r>
              <a:rPr lang="en-US" sz="3700" dirty="0" smtClean="0"/>
              <a:t>);</a:t>
            </a:r>
          </a:p>
          <a:p>
            <a:r>
              <a:rPr lang="en-US" sz="3700" dirty="0" smtClean="0"/>
              <a:t> </a:t>
            </a:r>
          </a:p>
          <a:p>
            <a:r>
              <a:rPr lang="en-US" sz="3700" dirty="0" smtClean="0"/>
              <a:t>   </a:t>
            </a:r>
            <a:r>
              <a:rPr lang="en-US" sz="3700" dirty="0" err="1" smtClean="0"/>
              <a:t>MapWritable</a:t>
            </a:r>
            <a:r>
              <a:rPr lang="en-US" sz="3700" dirty="0" smtClean="0"/>
              <a:t> m = </a:t>
            </a:r>
            <a:r>
              <a:rPr lang="en-US" sz="3700" b="1" dirty="0" smtClean="0"/>
              <a:t>new</a:t>
            </a:r>
            <a:r>
              <a:rPr lang="en-US" sz="3700" dirty="0" smtClean="0"/>
              <a:t> </a:t>
            </a:r>
            <a:r>
              <a:rPr lang="en-US" sz="3700" dirty="0" err="1" smtClean="0"/>
              <a:t>MapWritable</a:t>
            </a:r>
            <a:r>
              <a:rPr lang="en-US" sz="3700" dirty="0" smtClean="0"/>
              <a:t>() ;</a:t>
            </a:r>
          </a:p>
          <a:p>
            <a:r>
              <a:rPr lang="en-US" sz="3700" dirty="0" smtClean="0"/>
              <a:t>   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 key1 = </a:t>
            </a:r>
            <a:r>
              <a:rPr lang="en-US" sz="3700" b="1" dirty="0" smtClean="0"/>
              <a:t>new</a:t>
            </a:r>
            <a:r>
              <a:rPr lang="en-US" sz="3700" dirty="0" smtClean="0"/>
              <a:t> </a:t>
            </a:r>
            <a:r>
              <a:rPr lang="en-US" sz="3700" dirty="0" err="1" smtClean="0"/>
              <a:t>IntWritable</a:t>
            </a:r>
            <a:r>
              <a:rPr lang="en-US" sz="3700" dirty="0" smtClean="0"/>
              <a:t>(1) ;</a:t>
            </a:r>
          </a:p>
          <a:p>
            <a:r>
              <a:rPr lang="en-US" sz="3700" dirty="0" smtClean="0"/>
              <a:t>   </a:t>
            </a:r>
            <a:r>
              <a:rPr lang="en-US" sz="3700" dirty="0" err="1" smtClean="0"/>
              <a:t>NullWritable</a:t>
            </a:r>
            <a:r>
              <a:rPr lang="en-US" sz="3700" dirty="0" smtClean="0"/>
              <a:t> value1 = </a:t>
            </a:r>
            <a:r>
              <a:rPr lang="en-US" sz="3700" dirty="0" err="1" smtClean="0"/>
              <a:t>NullWritable.get</a:t>
            </a:r>
            <a:r>
              <a:rPr lang="en-US" sz="3700" dirty="0" smtClean="0"/>
              <a:t>() ;</a:t>
            </a:r>
          </a:p>
          <a:p>
            <a:r>
              <a:rPr lang="en-US" sz="3700" dirty="0" smtClean="0"/>
              <a:t>   </a:t>
            </a:r>
          </a:p>
          <a:p>
            <a:r>
              <a:rPr lang="en-US" sz="3700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  </a:t>
            </a:r>
            <a:r>
              <a:rPr lang="en-US" dirty="0" err="1" smtClean="0"/>
              <a:t>m.put</a:t>
            </a:r>
            <a:r>
              <a:rPr lang="en-US" dirty="0" smtClean="0"/>
              <a:t>(key1, value1) ;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m.put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VIntWritable</a:t>
            </a:r>
            <a:r>
              <a:rPr lang="en-US" dirty="0" smtClean="0"/>
              <a:t>(2),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LongWritable</a:t>
            </a:r>
            <a:r>
              <a:rPr lang="en-US" dirty="0" smtClean="0"/>
              <a:t>(163)); 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m.put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VIntWritable</a:t>
            </a:r>
            <a:r>
              <a:rPr lang="en-US" dirty="0" smtClean="0"/>
              <a:t>(3), </a:t>
            </a:r>
            <a:r>
              <a:rPr lang="en-US" b="1" dirty="0" smtClean="0"/>
              <a:t>new</a:t>
            </a:r>
            <a:r>
              <a:rPr lang="en-US" dirty="0" smtClean="0"/>
              <a:t> Text("</a:t>
            </a:r>
            <a:r>
              <a:rPr lang="en-US" dirty="0" err="1" smtClean="0"/>
              <a:t>Mapreduce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   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m.containsKey</a:t>
            </a:r>
            <a:r>
              <a:rPr lang="en-US" dirty="0" smtClean="0"/>
              <a:t>(key1)) ;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m.get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VIntWritable</a:t>
            </a:r>
            <a:r>
              <a:rPr lang="en-US" dirty="0" smtClean="0"/>
              <a:t>(3))) 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 </a:t>
            </a:r>
            <a:r>
              <a:rPr lang="en-US" dirty="0" err="1" smtClean="0"/>
              <a:t>m.put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LongWritable</a:t>
            </a:r>
            <a:r>
              <a:rPr lang="en-US" dirty="0" smtClean="0"/>
              <a:t>(1000000000), key1) ;</a:t>
            </a:r>
          </a:p>
          <a:p>
            <a:r>
              <a:rPr lang="en-US" dirty="0" smtClean="0"/>
              <a:t>   Set&lt;Writable&gt; keys = </a:t>
            </a:r>
            <a:r>
              <a:rPr lang="en-US" dirty="0" err="1" smtClean="0"/>
              <a:t>m.keySet</a:t>
            </a:r>
            <a:r>
              <a:rPr lang="en-US" dirty="0" smtClean="0"/>
              <a:t>() 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 </a:t>
            </a:r>
            <a:r>
              <a:rPr lang="en-US" b="1" dirty="0" smtClean="0"/>
              <a:t>for</a:t>
            </a:r>
            <a:r>
              <a:rPr lang="en-US" dirty="0" smtClean="0"/>
              <a:t>(Writable w: keys)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m.get</a:t>
            </a:r>
            <a:r>
              <a:rPr lang="en-US" dirty="0" smtClean="0"/>
              <a:t>(w)) ;</a:t>
            </a:r>
          </a:p>
          <a:p>
            <a:r>
              <a:rPr lang="en-US" dirty="0" smtClean="0"/>
              <a:t>  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US" dirty="0"/>
          </a:p>
        </p:txBody>
      </p:sp>
      <p:pic>
        <p:nvPicPr>
          <p:cNvPr id="5122" name="Picture 2" descr="WritablesT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682722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3411543"/>
          </a:xfrm>
        </p:spPr>
        <p:txBody>
          <a:bodyPr/>
          <a:lstStyle/>
          <a:p>
            <a:pPr marL="0" algn="just">
              <a:buNone/>
            </a:pPr>
            <a:r>
              <a:rPr lang="en-GB" dirty="0"/>
              <a:t>Serialization is the process of </a:t>
            </a:r>
            <a:r>
              <a:rPr lang="en-GB" b="1" dirty="0"/>
              <a:t>converting </a:t>
            </a:r>
            <a:r>
              <a:rPr lang="en-GB" b="1" dirty="0" smtClean="0"/>
              <a:t>object data </a:t>
            </a:r>
            <a:r>
              <a:rPr lang="en-GB" b="1" dirty="0"/>
              <a:t>into byte stream data</a:t>
            </a:r>
            <a:r>
              <a:rPr lang="en-GB" dirty="0"/>
              <a:t> </a:t>
            </a:r>
            <a:r>
              <a:rPr lang="en-GB" b="1" dirty="0"/>
              <a:t>for transmission</a:t>
            </a:r>
            <a:r>
              <a:rPr lang="en-GB" dirty="0"/>
              <a:t> over a network across different nodes in a cluster </a:t>
            </a:r>
            <a:r>
              <a:rPr lang="en-GB" b="1" dirty="0"/>
              <a:t>or for</a:t>
            </a:r>
            <a:r>
              <a:rPr lang="en-GB" dirty="0"/>
              <a:t> persistent </a:t>
            </a:r>
            <a:r>
              <a:rPr lang="en-GB" b="1" dirty="0"/>
              <a:t>data storage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911609"/>
          </a:xfrm>
        </p:spPr>
        <p:txBody>
          <a:bodyPr/>
          <a:lstStyle/>
          <a:p>
            <a:pPr marL="0" algn="just">
              <a:buNone/>
            </a:pPr>
            <a:r>
              <a:rPr lang="en-GB" dirty="0" err="1"/>
              <a:t>Deserialization</a:t>
            </a:r>
            <a:r>
              <a:rPr lang="en-GB" dirty="0"/>
              <a:t> is the reverse process of serialization and </a:t>
            </a:r>
            <a:r>
              <a:rPr lang="en-GB" b="1" dirty="0"/>
              <a:t>converts byte stream data into object data</a:t>
            </a:r>
            <a:r>
              <a:rPr lang="en-GB" dirty="0"/>
              <a:t> for reading data from HDFS. </a:t>
            </a:r>
            <a:endParaRPr lang="en-GB" dirty="0" smtClean="0"/>
          </a:p>
          <a:p>
            <a:pPr marL="0" algn="just">
              <a:buNone/>
            </a:pPr>
            <a:endParaRPr lang="en-GB" dirty="0"/>
          </a:p>
          <a:p>
            <a:pPr marL="0" algn="just">
              <a:buNone/>
            </a:pPr>
            <a:r>
              <a:rPr lang="en-GB" dirty="0" err="1" smtClean="0"/>
              <a:t>Hadoop</a:t>
            </a:r>
            <a:r>
              <a:rPr lang="en-GB" dirty="0" smtClean="0"/>
              <a:t> </a:t>
            </a:r>
            <a:r>
              <a:rPr lang="en-GB" dirty="0"/>
              <a:t>provides </a:t>
            </a:r>
            <a:r>
              <a:rPr lang="en-GB" b="1" i="1" dirty="0" err="1"/>
              <a:t>Writables</a:t>
            </a:r>
            <a:r>
              <a:rPr lang="en-GB" dirty="0"/>
              <a:t> for serialization and </a:t>
            </a:r>
            <a:r>
              <a:rPr lang="en-GB" dirty="0" err="1"/>
              <a:t>deserialization</a:t>
            </a:r>
            <a:r>
              <a:rPr lang="en-GB" dirty="0"/>
              <a:t> purpose.</a:t>
            </a:r>
            <a:r>
              <a:rPr lang="en-GB" b="1" i="1" dirty="0"/>
              <a:t> 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Writable/Writable 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marL="0" algn="just">
              <a:buNone/>
            </a:pPr>
            <a:r>
              <a:rPr lang="en-GB" dirty="0"/>
              <a:t>To provide </a:t>
            </a:r>
            <a:r>
              <a:rPr lang="en-GB" dirty="0">
                <a:solidFill>
                  <a:srgbClr val="FF0000"/>
                </a:solidFill>
              </a:rPr>
              <a:t>mechanisms</a:t>
            </a:r>
            <a:r>
              <a:rPr lang="en-GB" dirty="0"/>
              <a:t> for serialization and </a:t>
            </a:r>
            <a:r>
              <a:rPr lang="en-GB" dirty="0" err="1"/>
              <a:t>deserialization</a:t>
            </a:r>
            <a:r>
              <a:rPr lang="en-GB" dirty="0"/>
              <a:t> of data, </a:t>
            </a:r>
            <a:r>
              <a:rPr lang="en-GB" dirty="0" err="1"/>
              <a:t>Hadoop</a:t>
            </a:r>
            <a:r>
              <a:rPr lang="en-GB" dirty="0"/>
              <a:t> provided two important </a:t>
            </a:r>
            <a:r>
              <a:rPr lang="en-GB" dirty="0" smtClean="0"/>
              <a:t>interfaces</a:t>
            </a:r>
            <a:r>
              <a:rPr lang="en-GB" dirty="0"/>
              <a:t> </a:t>
            </a:r>
            <a:r>
              <a:rPr lang="en-GB" b="1" dirty="0" smtClean="0"/>
              <a:t>Writable </a:t>
            </a:r>
            <a:r>
              <a:rPr lang="en-GB" dirty="0" smtClean="0"/>
              <a:t>and</a:t>
            </a:r>
            <a:r>
              <a:rPr lang="en-GB" dirty="0"/>
              <a:t> </a:t>
            </a:r>
            <a:endParaRPr lang="en-GB" dirty="0" smtClean="0"/>
          </a:p>
          <a:p>
            <a:pPr marL="0" algn="just">
              <a:buNone/>
            </a:pPr>
            <a:r>
              <a:rPr lang="en-GB" b="1" dirty="0" err="1" smtClean="0"/>
              <a:t>WritableComparable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Writable interface specification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27430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Writable 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err="1"/>
              <a:t>WritableComparable</a:t>
            </a:r>
            <a:r>
              <a:rPr lang="en-GB" b="1" dirty="0"/>
              <a:t> </a:t>
            </a:r>
            <a:r>
              <a:rPr lang="en-GB" dirty="0"/>
              <a:t>interface is sub-interface of </a:t>
            </a:r>
            <a:r>
              <a:rPr lang="en-GB" dirty="0" err="1"/>
              <a:t>Hadoop’s</a:t>
            </a:r>
            <a:r>
              <a:rPr lang="en-GB" dirty="0"/>
              <a:t> Writable and Java’s Comparable interfaces.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929066"/>
            <a:ext cx="831402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standard </a:t>
            </a:r>
            <a:r>
              <a:rPr lang="en-GB" b="1" dirty="0" err="1"/>
              <a:t>java.lang.</a:t>
            </a:r>
            <a:r>
              <a:rPr lang="en-GB" b="1" i="1" dirty="0" err="1"/>
              <a:t>Comparable</a:t>
            </a:r>
            <a:r>
              <a:rPr lang="en-GB" b="1" i="1" dirty="0"/>
              <a:t> </a:t>
            </a:r>
            <a:r>
              <a:rPr lang="en-GB" dirty="0"/>
              <a:t>Interface contains single method </a:t>
            </a:r>
            <a:r>
              <a:rPr lang="en-GB" b="1" dirty="0" err="1"/>
              <a:t>compareTo</a:t>
            </a:r>
            <a:r>
              <a:rPr lang="en-GB" b="1" dirty="0"/>
              <a:t>() </a:t>
            </a:r>
            <a:r>
              <a:rPr lang="en-GB" dirty="0"/>
              <a:t>method for comparing the operators passed to it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The </a:t>
            </a:r>
            <a:r>
              <a:rPr lang="en-GB" b="1" dirty="0" err="1"/>
              <a:t>compareTo</a:t>
            </a:r>
            <a:r>
              <a:rPr lang="en-GB" b="1" dirty="0"/>
              <a:t>()</a:t>
            </a:r>
            <a:r>
              <a:rPr lang="en-GB" dirty="0"/>
              <a:t> method returns -1 , 0 , or 1 depending on whether the compared object is less than, equal to, or greater than the current object.</a:t>
            </a:r>
          </a:p>
          <a:p>
            <a:pPr algn="just"/>
            <a:r>
              <a:rPr lang="en-GB" dirty="0"/>
              <a:t>The above two interfaces are provided in </a:t>
            </a:r>
            <a:r>
              <a:rPr lang="en-GB" b="1" dirty="0"/>
              <a:t>org.apache.hadoop.io</a:t>
            </a:r>
            <a:r>
              <a:rPr lang="en-GB" dirty="0"/>
              <a:t> package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357826"/>
            <a:ext cx="7530077" cy="103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Constraints on key-values in </a:t>
            </a:r>
            <a:r>
              <a:rPr lang="en-GB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en-GB" dirty="0" err="1"/>
              <a:t>Hadoop</a:t>
            </a:r>
            <a:r>
              <a:rPr lang="en-GB" dirty="0"/>
              <a:t> data types used in </a:t>
            </a:r>
            <a:r>
              <a:rPr lang="en-GB" dirty="0" err="1"/>
              <a:t>Mapreduce</a:t>
            </a:r>
            <a:r>
              <a:rPr lang="en-GB" dirty="0"/>
              <a:t> for key or value fields must satisfy two constraints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pPr algn="just"/>
            <a:r>
              <a:rPr lang="en-GB" dirty="0"/>
              <a:t>Any data type used for a </a:t>
            </a:r>
            <a:r>
              <a:rPr lang="en-GB" b="1" dirty="0"/>
              <a:t>Value</a:t>
            </a:r>
            <a:r>
              <a:rPr lang="en-GB" dirty="0"/>
              <a:t> field in </a:t>
            </a:r>
            <a:r>
              <a:rPr lang="en-GB" dirty="0" err="1"/>
              <a:t>mapper</a:t>
            </a:r>
            <a:r>
              <a:rPr lang="en-GB" dirty="0"/>
              <a:t> or reducer input/output </a:t>
            </a:r>
            <a:r>
              <a:rPr lang="en-GB" b="1" dirty="0"/>
              <a:t>must</a:t>
            </a:r>
            <a:r>
              <a:rPr lang="en-GB" dirty="0"/>
              <a:t> </a:t>
            </a:r>
            <a:r>
              <a:rPr lang="en-GB" b="1" dirty="0"/>
              <a:t>implement Writable</a:t>
            </a:r>
            <a:r>
              <a:rPr lang="en-GB" dirty="0"/>
              <a:t> </a:t>
            </a:r>
            <a:r>
              <a:rPr lang="en-GB" b="1" dirty="0"/>
              <a:t>Interface.</a:t>
            </a:r>
            <a:endParaRPr lang="en-GB" dirty="0"/>
          </a:p>
          <a:p>
            <a:pPr algn="just"/>
            <a:r>
              <a:rPr lang="en-GB" dirty="0"/>
              <a:t>Any data type used for a </a:t>
            </a:r>
            <a:r>
              <a:rPr lang="en-GB" b="1" dirty="0"/>
              <a:t>Key </a:t>
            </a:r>
            <a:r>
              <a:rPr lang="en-GB" dirty="0"/>
              <a:t>field in </a:t>
            </a:r>
            <a:r>
              <a:rPr lang="en-GB" dirty="0" err="1"/>
              <a:t>mapper</a:t>
            </a:r>
            <a:r>
              <a:rPr lang="en-GB" dirty="0"/>
              <a:t> or reducer input/output </a:t>
            </a:r>
            <a:r>
              <a:rPr lang="en-GB" b="1" dirty="0"/>
              <a:t>must implement </a:t>
            </a:r>
            <a:r>
              <a:rPr lang="en-GB" b="1" dirty="0" err="1"/>
              <a:t>WritableComparable</a:t>
            </a:r>
            <a:r>
              <a:rPr lang="en-GB" dirty="0"/>
              <a:t> interface </a:t>
            </a:r>
            <a:r>
              <a:rPr lang="en-GB" b="1" dirty="0"/>
              <a:t>along with Writable</a:t>
            </a:r>
            <a:r>
              <a:rPr lang="en-GB" dirty="0"/>
              <a:t> interface to compare the keys of this type with each other for sorting purposes.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147</Words>
  <Application>Microsoft Office PowerPoint</Application>
  <PresentationFormat>On-screen Show (4:3)</PresentationFormat>
  <Paragraphs>142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Hadoop Data Types</vt:lpstr>
      <vt:lpstr>Data Types</vt:lpstr>
      <vt:lpstr>Serialization</vt:lpstr>
      <vt:lpstr>Deserialization</vt:lpstr>
      <vt:lpstr>Writable/Writable Comparable</vt:lpstr>
      <vt:lpstr>Writable interface specification</vt:lpstr>
      <vt:lpstr>Writable Comparable</vt:lpstr>
      <vt:lpstr>Slide 8</vt:lpstr>
      <vt:lpstr>Constraints on key-values in Mapreduce</vt:lpstr>
      <vt:lpstr>Writable Classes</vt:lpstr>
      <vt:lpstr>Primitive Writable Classes</vt:lpstr>
      <vt:lpstr>Slide 12</vt:lpstr>
      <vt:lpstr>Array Writable Classes</vt:lpstr>
      <vt:lpstr>Map Writable Classes</vt:lpstr>
      <vt:lpstr>Other Writable classes</vt:lpstr>
      <vt:lpstr>Slide 16</vt:lpstr>
      <vt:lpstr>Example Program</vt:lpstr>
      <vt:lpstr>Slide 18</vt:lpstr>
      <vt:lpstr>Slide 19</vt:lpstr>
      <vt:lpstr>Slide 20</vt:lpstr>
      <vt:lpstr>Slide 21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Data Types</dc:title>
  <dc:creator>Lenovo</dc:creator>
  <cp:lastModifiedBy>Lenovo</cp:lastModifiedBy>
  <cp:revision>41</cp:revision>
  <dcterms:created xsi:type="dcterms:W3CDTF">2023-03-25T12:39:29Z</dcterms:created>
  <dcterms:modified xsi:type="dcterms:W3CDTF">2023-03-28T14:08:15Z</dcterms:modified>
</cp:coreProperties>
</file>