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FCE7-FF80-4009-BB0F-B96DA51E3A82}" type="datetimeFigureOut">
              <a:rPr lang="en-IN" smtClean="0"/>
              <a:pPr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F335-43D5-4632-8071-669A5001612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uc?export=download&amp;id=1tP8AJGSgDXwI12r2Ap07GyamMj1o0iD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Map-Reduce Program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Dr.Preethi</a:t>
            </a:r>
            <a:r>
              <a:rPr lang="en-IN" dirty="0" smtClean="0"/>
              <a:t> </a:t>
            </a:r>
            <a:r>
              <a:rPr lang="en-IN" dirty="0" err="1" smtClean="0"/>
              <a:t>Ananthachari</a:t>
            </a:r>
            <a:endParaRPr lang="en-IN" dirty="0" smtClean="0"/>
          </a:p>
          <a:p>
            <a:r>
              <a:rPr lang="en-IN" dirty="0" smtClean="0"/>
              <a:t>Endicott College of International Studies</a:t>
            </a:r>
          </a:p>
          <a:p>
            <a:r>
              <a:rPr lang="en-IN" dirty="0" err="1" smtClean="0"/>
              <a:t>Woosong</a:t>
            </a:r>
            <a:r>
              <a:rPr lang="en-IN" dirty="0" smtClean="0"/>
              <a:t> University</a:t>
            </a:r>
          </a:p>
          <a:p>
            <a:r>
              <a:rPr lang="en-IN" dirty="0"/>
              <a:t>p</a:t>
            </a:r>
            <a:r>
              <a:rPr lang="en-IN" dirty="0" smtClean="0"/>
              <a:t>reethi.ga@wsu.ac.kr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352928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548680"/>
            <a:ext cx="8239125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1915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807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0"/>
            <a:ext cx="6677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20888"/>
            <a:ext cx="80581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20891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92696"/>
            <a:ext cx="54197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813690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20891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476672"/>
            <a:ext cx="826770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1296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input data used is </a:t>
            </a:r>
            <a:r>
              <a:rPr lang="en-IN" dirty="0">
                <a:hlinkClick r:id="rId2"/>
              </a:rPr>
              <a:t>SalesJan2009.csv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contains Sales related information like Product name, price, payment mode, city, country of client etc.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goal is to </a:t>
            </a:r>
            <a:r>
              <a:rPr lang="en-IN" b="1" i="1" dirty="0"/>
              <a:t>Find out Number of Products Sold in Each Country.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136903" cy="58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80010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0648"/>
            <a:ext cx="77628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424936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64095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42493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5"/>
            <a:ext cx="856895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64095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620688"/>
            <a:ext cx="823912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640960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2338388"/>
            <a:ext cx="75247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64096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134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43450"/>
            <a:ext cx="42957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692696"/>
            <a:ext cx="8143875" cy="54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704856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548680"/>
            <a:ext cx="834390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692696"/>
            <a:ext cx="8239125" cy="561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64096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0676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7"/>
            <a:ext cx="7972425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48680"/>
            <a:ext cx="809625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92088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18</Words>
  <Application>Microsoft Office PowerPoint</Application>
  <PresentationFormat>On-screen Show (4:3)</PresentationFormat>
  <Paragraphs>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Map-Reduce Program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 Program 2</dc:title>
  <dc:creator>Windows User</dc:creator>
  <cp:lastModifiedBy>Lenovo</cp:lastModifiedBy>
  <cp:revision>57</cp:revision>
  <dcterms:created xsi:type="dcterms:W3CDTF">2022-03-17T15:09:13Z</dcterms:created>
  <dcterms:modified xsi:type="dcterms:W3CDTF">2023-03-28T23:14:54Z</dcterms:modified>
</cp:coreProperties>
</file>