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6A55-0165-4D7C-ABED-333AD7803BFC}" type="datetimeFigureOut">
              <a:rPr lang="en-IN" smtClean="0"/>
              <a:pPr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C0B6-5FA9-4DA3-BF92-78EA554961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Hadoop-mapreduce</a:t>
            </a:r>
            <a:r>
              <a:rPr lang="en-IN" dirty="0" smtClean="0"/>
              <a:t>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smtClean="0"/>
              <a:t>AI &amp; Big Data Dept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/>
              <a:t>p</a:t>
            </a:r>
            <a:r>
              <a:rPr lang="en-IN" dirty="0" smtClean="0"/>
              <a:t>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for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Javac</a:t>
            </a:r>
            <a:r>
              <a:rPr lang="en-IN" dirty="0" smtClean="0"/>
              <a:t>   AlphaCounter.java   –cp   $(</a:t>
            </a:r>
            <a:r>
              <a:rPr lang="en-IN" dirty="0" err="1" smtClean="0"/>
              <a:t>hadoop</a:t>
            </a:r>
            <a:r>
              <a:rPr lang="en-IN" dirty="0" smtClean="0"/>
              <a:t> </a:t>
            </a:r>
            <a:r>
              <a:rPr lang="en-IN" dirty="0" err="1" smtClean="0"/>
              <a:t>classpath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r>
              <a:rPr lang="en-IN" dirty="0" err="1" smtClean="0"/>
              <a:t>Gedit</a:t>
            </a:r>
            <a:r>
              <a:rPr lang="en-IN" dirty="0" smtClean="0"/>
              <a:t> Manifest.txt</a:t>
            </a:r>
          </a:p>
          <a:p>
            <a:endParaRPr lang="en-IN" dirty="0"/>
          </a:p>
          <a:p>
            <a:r>
              <a:rPr lang="en-IN" dirty="0" smtClean="0"/>
              <a:t>Inside manifest file you should write:</a:t>
            </a:r>
          </a:p>
          <a:p>
            <a:r>
              <a:rPr lang="en-IN" dirty="0"/>
              <a:t> </a:t>
            </a:r>
            <a:r>
              <a:rPr lang="en-IN" dirty="0" smtClean="0"/>
              <a:t>    Main-Class: </a:t>
            </a:r>
            <a:r>
              <a:rPr lang="en-IN" dirty="0" err="1" smtClean="0"/>
              <a:t>AlphaCounter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jar file and execute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Jar </a:t>
            </a:r>
            <a:r>
              <a:rPr lang="en-IN" dirty="0" err="1" smtClean="0"/>
              <a:t>cfm</a:t>
            </a:r>
            <a:r>
              <a:rPr lang="en-IN" dirty="0" smtClean="0"/>
              <a:t> AlphaCounter.jar Manifest.txt </a:t>
            </a:r>
            <a:r>
              <a:rPr lang="en-IN" dirty="0" err="1" smtClean="0"/>
              <a:t>AlphaCounter</a:t>
            </a:r>
            <a:r>
              <a:rPr lang="en-IN" dirty="0" smtClean="0"/>
              <a:t>*.class</a:t>
            </a:r>
          </a:p>
          <a:p>
            <a:endParaRPr lang="en-IN" dirty="0"/>
          </a:p>
          <a:p>
            <a:r>
              <a:rPr lang="en-IN" dirty="0" err="1" smtClean="0"/>
              <a:t>Hadoop</a:t>
            </a:r>
            <a:r>
              <a:rPr lang="en-IN" dirty="0" smtClean="0"/>
              <a:t> jar AlphaCounter.jar </a:t>
            </a:r>
            <a:r>
              <a:rPr lang="en-IN" dirty="0" err="1" smtClean="0"/>
              <a:t>AlphaCounter</a:t>
            </a:r>
            <a:r>
              <a:rPr lang="en-IN" dirty="0" smtClean="0"/>
              <a:t>  /in  /out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64096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Writing the </a:t>
            </a:r>
            <a:r>
              <a:rPr lang="en-IN" b="1" dirty="0" err="1"/>
              <a:t>Mapper</a:t>
            </a:r>
            <a:r>
              <a:rPr lang="en-IN" b="1" dirty="0"/>
              <a:t> Class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Copy the following class to the </a:t>
            </a:r>
            <a:r>
              <a:rPr lang="en-IN" dirty="0" err="1"/>
              <a:t>src</a:t>
            </a:r>
            <a:r>
              <a:rPr lang="en-IN" dirty="0"/>
              <a:t>/main/java folder.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is the </a:t>
            </a:r>
            <a:r>
              <a:rPr lang="en-IN" dirty="0" err="1"/>
              <a:t>mapper</a:t>
            </a:r>
            <a:r>
              <a:rPr lang="en-IN" dirty="0"/>
              <a:t> class for our </a:t>
            </a:r>
            <a:r>
              <a:rPr lang="en-IN" dirty="0" err="1"/>
              <a:t>mapreduce</a:t>
            </a:r>
            <a:r>
              <a:rPr lang="en-IN" dirty="0"/>
              <a:t> program.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 err="1"/>
              <a:t>mapreduce</a:t>
            </a:r>
            <a:r>
              <a:rPr lang="en-IN" dirty="0"/>
              <a:t> framework will pass each line of data as the value variable to the map function. </a:t>
            </a:r>
            <a:endParaRPr lang="en-IN" dirty="0" smtClean="0"/>
          </a:p>
          <a:p>
            <a:pPr algn="just"/>
            <a:r>
              <a:rPr lang="en-IN" dirty="0" smtClean="0"/>
              <a:t>Our </a:t>
            </a:r>
            <a:r>
              <a:rPr lang="en-IN" dirty="0"/>
              <a:t>program will convert it into a key/value pair where each character becomes a key and the value is set as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err="1" smtClean="0"/>
              <a:t>Mapper</a:t>
            </a:r>
            <a:r>
              <a:rPr lang="en-IN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544616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org.apache.hadoop.io.LongWritable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org.apache.hadoop.io.Text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org.apache.hadoop.mapreduce.Mapper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// A </a:t>
            </a:r>
            <a:r>
              <a:rPr lang="en-IN" dirty="0" err="1">
                <a:solidFill>
                  <a:srgbClr val="FF0000"/>
                </a:solidFill>
              </a:rPr>
              <a:t>mapper</a:t>
            </a:r>
            <a:r>
              <a:rPr lang="en-IN" dirty="0">
                <a:solidFill>
                  <a:srgbClr val="FF0000"/>
                </a:solidFill>
              </a:rPr>
              <a:t> class converting each line of input into a key/value pair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// Each character is turned to a key with value as 1</a:t>
            </a:r>
          </a:p>
          <a:p>
            <a:pPr fontAlgn="base"/>
            <a:r>
              <a:rPr lang="en-IN" dirty="0"/>
              <a:t>public class </a:t>
            </a:r>
            <a:r>
              <a:rPr lang="en-IN" dirty="0" err="1"/>
              <a:t>AlphaMapper</a:t>
            </a:r>
            <a:r>
              <a:rPr lang="en-IN" dirty="0"/>
              <a:t> extends </a:t>
            </a:r>
            <a:r>
              <a:rPr lang="en-IN" dirty="0" err="1"/>
              <a:t>Mapper</a:t>
            </a:r>
            <a:r>
              <a:rPr lang="en-IN" dirty="0"/>
              <a:t>&lt;Object, Text, Text, </a:t>
            </a:r>
            <a:r>
              <a:rPr lang="en-IN" dirty="0" err="1"/>
              <a:t>LongWritable</a:t>
            </a:r>
            <a:r>
              <a:rPr lang="en-IN" dirty="0"/>
              <a:t>&gt; {</a:t>
            </a:r>
          </a:p>
          <a:p>
            <a:pPr fontAlgn="base"/>
            <a:r>
              <a:rPr lang="en-IN" dirty="0"/>
              <a:t>    private final static </a:t>
            </a:r>
            <a:r>
              <a:rPr lang="en-IN" dirty="0" err="1"/>
              <a:t>LongWritable</a:t>
            </a:r>
            <a:r>
              <a:rPr lang="en-IN" dirty="0"/>
              <a:t> one = new </a:t>
            </a:r>
            <a:r>
              <a:rPr lang="en-IN" dirty="0" err="1"/>
              <a:t>LongWritable</a:t>
            </a:r>
            <a:r>
              <a:rPr lang="en-IN" dirty="0"/>
              <a:t>(1);</a:t>
            </a:r>
          </a:p>
          <a:p>
            <a:pPr fontAlgn="base"/>
            <a:r>
              <a:rPr lang="en-IN" dirty="0"/>
              <a:t>    private Text character = new Text();</a:t>
            </a:r>
          </a:p>
          <a:p>
            <a:pPr fontAlgn="base">
              <a:buNone/>
            </a:pPr>
            <a:r>
              <a:rPr lang="en-IN" dirty="0"/>
              <a:t>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IN" dirty="0" smtClean="0"/>
              <a:t>  </a:t>
            </a:r>
            <a:r>
              <a:rPr lang="en-IN" dirty="0" smtClean="0">
                <a:solidFill>
                  <a:srgbClr val="FF0000"/>
                </a:solidFill>
              </a:rPr>
              <a:t>@Override</a:t>
            </a:r>
          </a:p>
          <a:p>
            <a:pPr fontAlgn="base"/>
            <a:r>
              <a:rPr lang="en-IN" dirty="0" smtClean="0"/>
              <a:t>    public void map(Object key, Text value, Context </a:t>
            </a:r>
            <a:r>
              <a:rPr lang="en-IN" dirty="0" err="1" smtClean="0"/>
              <a:t>context</a:t>
            </a:r>
            <a:r>
              <a:rPr lang="en-IN" dirty="0" smtClean="0"/>
              <a:t>) throws </a:t>
            </a:r>
            <a:r>
              <a:rPr lang="en-IN" dirty="0" err="1" smtClean="0"/>
              <a:t>IOException</a:t>
            </a:r>
            <a:r>
              <a:rPr lang="en-IN" dirty="0" smtClean="0"/>
              <a:t>, </a:t>
            </a:r>
            <a:r>
              <a:rPr lang="en-IN" dirty="0" err="1" smtClean="0"/>
              <a:t>InterruptedException</a:t>
            </a:r>
            <a:r>
              <a:rPr lang="en-IN" dirty="0" smtClean="0"/>
              <a:t> {</a:t>
            </a:r>
          </a:p>
          <a:p>
            <a:pPr fontAlgn="base"/>
            <a:r>
              <a:rPr lang="en-IN" dirty="0" smtClean="0"/>
              <a:t>        String v = </a:t>
            </a:r>
            <a:r>
              <a:rPr lang="en-IN" dirty="0" err="1" smtClean="0"/>
              <a:t>value.toString</a:t>
            </a:r>
            <a:r>
              <a:rPr lang="en-IN" dirty="0" smtClean="0"/>
              <a:t>();</a:t>
            </a:r>
          </a:p>
          <a:p>
            <a:pPr fontAlgn="base"/>
            <a:r>
              <a:rPr lang="en-IN" dirty="0" smtClean="0"/>
              <a:t>        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v.length</a:t>
            </a:r>
            <a:r>
              <a:rPr lang="en-IN" dirty="0" smtClean="0"/>
              <a:t>();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fontAlgn="base"/>
            <a:r>
              <a:rPr lang="en-IN" dirty="0" smtClean="0"/>
              <a:t>            </a:t>
            </a:r>
            <a:r>
              <a:rPr lang="en-IN" dirty="0" err="1" smtClean="0"/>
              <a:t>character.set</a:t>
            </a:r>
            <a:r>
              <a:rPr lang="en-IN" dirty="0" smtClean="0"/>
              <a:t>(</a:t>
            </a:r>
            <a:r>
              <a:rPr lang="en-IN" dirty="0" err="1" smtClean="0"/>
              <a:t>v.substring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 + 1));</a:t>
            </a:r>
          </a:p>
          <a:p>
            <a:pPr fontAlgn="base"/>
            <a:r>
              <a:rPr lang="en-IN" dirty="0" smtClean="0"/>
              <a:t>            </a:t>
            </a:r>
            <a:r>
              <a:rPr lang="en-IN" dirty="0" err="1" smtClean="0"/>
              <a:t>context.write</a:t>
            </a:r>
            <a:r>
              <a:rPr lang="en-IN" dirty="0" smtClean="0"/>
              <a:t>(character, one);</a:t>
            </a:r>
          </a:p>
          <a:p>
            <a:pPr fontAlgn="base"/>
            <a:r>
              <a:rPr lang="en-IN" dirty="0" smtClean="0"/>
              <a:t>        }</a:t>
            </a:r>
          </a:p>
          <a:p>
            <a:pPr fontAlgn="base"/>
            <a:r>
              <a:rPr lang="en-IN" dirty="0" smtClean="0"/>
              <a:t>    }</a:t>
            </a:r>
          </a:p>
          <a:p>
            <a:pPr fontAlgn="base"/>
            <a:r>
              <a:rPr lang="en-IN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Reducer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Now copy the following reducer function to </a:t>
            </a:r>
            <a:r>
              <a:rPr lang="en-IN" dirty="0" err="1"/>
              <a:t>src</a:t>
            </a:r>
            <a:r>
              <a:rPr lang="en-IN" dirty="0"/>
              <a:t>/main/java folder.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 err="1"/>
              <a:t>mapreduce</a:t>
            </a:r>
            <a:r>
              <a:rPr lang="en-IN" dirty="0"/>
              <a:t> program will collect all the values for a specific key (a character and its occurrence count in our example) and pass it to the reduce function. </a:t>
            </a:r>
            <a:endParaRPr lang="en-IN" dirty="0" smtClean="0"/>
          </a:p>
          <a:p>
            <a:pPr algn="just"/>
            <a:r>
              <a:rPr lang="en-IN" dirty="0" smtClean="0"/>
              <a:t>Our </a:t>
            </a:r>
            <a:r>
              <a:rPr lang="en-IN" dirty="0"/>
              <a:t>function computes the total number of occurrences by adding up all the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IN" dirty="0"/>
              <a:t>import </a:t>
            </a:r>
            <a:r>
              <a:rPr lang="en-IN" dirty="0" err="1"/>
              <a:t>java.io.IOException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org.apache.hadoop.io.LongWritable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org.apache.hadoop.io.Text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org.apache.hadoop.mapreduce.Reducer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// Calculate occurrences of a character</a:t>
            </a:r>
          </a:p>
          <a:p>
            <a:pPr fontAlgn="base"/>
            <a:r>
              <a:rPr lang="en-IN" dirty="0"/>
              <a:t>public class </a:t>
            </a:r>
            <a:r>
              <a:rPr lang="en-IN" dirty="0" err="1"/>
              <a:t>AlphaReducer</a:t>
            </a:r>
            <a:r>
              <a:rPr lang="en-IN" dirty="0"/>
              <a:t> extends Reducer&lt;Text, </a:t>
            </a:r>
            <a:r>
              <a:rPr lang="en-IN" dirty="0" err="1"/>
              <a:t>LongWritable</a:t>
            </a:r>
            <a:r>
              <a:rPr lang="en-IN" dirty="0"/>
              <a:t>, Text, </a:t>
            </a:r>
            <a:r>
              <a:rPr lang="en-IN" dirty="0" err="1"/>
              <a:t>LongWritable</a:t>
            </a:r>
            <a:r>
              <a:rPr lang="en-IN" dirty="0"/>
              <a:t>&gt; {</a:t>
            </a:r>
          </a:p>
          <a:p>
            <a:pPr fontAlgn="base"/>
            <a:r>
              <a:rPr lang="en-IN" dirty="0"/>
              <a:t>    private </a:t>
            </a:r>
            <a:r>
              <a:rPr lang="en-IN" dirty="0" err="1"/>
              <a:t>LongWritable</a:t>
            </a:r>
            <a:r>
              <a:rPr lang="en-IN" dirty="0"/>
              <a:t> result = new </a:t>
            </a:r>
            <a:r>
              <a:rPr lang="en-IN" dirty="0" err="1"/>
              <a:t>LongWritable</a:t>
            </a:r>
            <a:r>
              <a:rPr lang="en-IN" dirty="0"/>
              <a:t>();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    public void reduce(Text key, </a:t>
            </a:r>
            <a:r>
              <a:rPr lang="en-IN" dirty="0" err="1"/>
              <a:t>Iterable</a:t>
            </a:r>
            <a:r>
              <a:rPr lang="en-IN" dirty="0"/>
              <a:t>&lt;</a:t>
            </a:r>
            <a:r>
              <a:rPr lang="en-IN" dirty="0" err="1"/>
              <a:t>LongWritable</a:t>
            </a:r>
            <a:r>
              <a:rPr lang="en-IN" dirty="0"/>
              <a:t>&gt; values, Context </a:t>
            </a:r>
            <a:r>
              <a:rPr lang="en-IN" dirty="0" err="1"/>
              <a:t>context</a:t>
            </a:r>
            <a:r>
              <a:rPr lang="en-IN" dirty="0"/>
              <a:t>)</a:t>
            </a:r>
          </a:p>
          <a:p>
            <a:pPr fontAlgn="base"/>
            <a:r>
              <a:rPr lang="en-IN" dirty="0"/>
              <a:t>            throws </a:t>
            </a:r>
            <a:r>
              <a:rPr lang="en-IN" dirty="0" err="1"/>
              <a:t>IOException</a:t>
            </a:r>
            <a:r>
              <a:rPr lang="en-IN" dirty="0"/>
              <a:t>, </a:t>
            </a:r>
            <a:r>
              <a:rPr lang="en-IN" dirty="0" err="1"/>
              <a:t>InterruptedException</a:t>
            </a:r>
            <a:r>
              <a:rPr lang="en-IN" dirty="0"/>
              <a:t> {</a:t>
            </a:r>
          </a:p>
          <a:p>
            <a:pPr fontAlgn="base"/>
            <a:r>
              <a:rPr lang="en-IN" dirty="0"/>
              <a:t>        long sum = 0;</a:t>
            </a:r>
          </a:p>
          <a:p>
            <a:pPr fontAlgn="base"/>
            <a:r>
              <a:rPr lang="en-IN" dirty="0"/>
              <a:t>        for (</a:t>
            </a:r>
            <a:r>
              <a:rPr lang="en-IN" dirty="0" err="1"/>
              <a:t>LongWritable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: values) {</a:t>
            </a:r>
          </a:p>
          <a:p>
            <a:pPr fontAlgn="base"/>
            <a:r>
              <a:rPr lang="en-IN" dirty="0"/>
              <a:t>            sum += </a:t>
            </a:r>
            <a:r>
              <a:rPr lang="en-IN" dirty="0" err="1"/>
              <a:t>val.get</a:t>
            </a:r>
            <a:r>
              <a:rPr lang="en-IN" dirty="0"/>
              <a:t>();</a:t>
            </a:r>
          </a:p>
          <a:p>
            <a:pPr fontAlgn="base"/>
            <a:r>
              <a:rPr lang="en-IN" dirty="0"/>
              <a:t>        }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result.set</a:t>
            </a:r>
            <a:r>
              <a:rPr lang="en-IN" dirty="0"/>
              <a:t>(sum);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context.write</a:t>
            </a:r>
            <a:r>
              <a:rPr lang="en-IN" dirty="0"/>
              <a:t>(key, result);</a:t>
            </a:r>
          </a:p>
          <a:p>
            <a:pPr fontAlgn="base"/>
            <a:r>
              <a:rPr lang="en-IN" dirty="0"/>
              <a:t>    }</a:t>
            </a:r>
          </a:p>
          <a:p>
            <a:pPr fontAlgn="base"/>
            <a:r>
              <a:rPr lang="en-IN" dirty="0"/>
              <a:t>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MapReduce</a:t>
            </a:r>
            <a:r>
              <a:rPr lang="en-IN" b="1" dirty="0"/>
              <a:t> Entry point Class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org.apache.hadoop.conf.Configuration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org.apache.hadoop.conf.Configured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org.apache.hadoop.fs.Path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org.apache.hadoop.io.LongWritable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org.apache.hadoop.io.Text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org.apache.hadoop.mapreduce.Job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org.apache.hadoop.mapreduce.lib.input.FileInputFormat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org.apache.hadoop.mapreduce.lib.input.TextInputFormat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org.apache.hadoop.mapreduce.lib.output.FileOutputFormat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org.apache.hadoop.mapreduce.lib.output.TextOutputFormat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org.apache.hadoop.util.Tool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import </a:t>
            </a:r>
            <a:r>
              <a:rPr lang="en-IN" dirty="0" err="1"/>
              <a:t>org.apache.hadoop.util.ToolRunner</a:t>
            </a:r>
            <a:r>
              <a:rPr lang="en-IN" dirty="0"/>
              <a:t>;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// The driver program for </a:t>
            </a:r>
            <a:r>
              <a:rPr lang="en-IN" dirty="0" err="1"/>
              <a:t>mapreduce</a:t>
            </a:r>
            <a:r>
              <a:rPr lang="en-IN" dirty="0"/>
              <a:t> job.</a:t>
            </a:r>
          </a:p>
          <a:p>
            <a:pPr fontAlgn="base"/>
            <a:r>
              <a:rPr lang="en-IN" dirty="0"/>
              <a:t>public class </a:t>
            </a:r>
            <a:r>
              <a:rPr lang="en-IN" dirty="0" err="1"/>
              <a:t>AlphaCounter</a:t>
            </a:r>
            <a:r>
              <a:rPr lang="en-IN" dirty="0"/>
              <a:t> extends Configured implements Tool {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int</a:t>
            </a:r>
            <a:r>
              <a:rPr lang="en-IN" dirty="0"/>
              <a:t> res = </a:t>
            </a:r>
            <a:r>
              <a:rPr lang="en-IN" dirty="0" err="1"/>
              <a:t>ToolRunner.run</a:t>
            </a:r>
            <a:r>
              <a:rPr lang="en-IN" dirty="0"/>
              <a:t>(new Configuration(), new </a:t>
            </a:r>
            <a:r>
              <a:rPr lang="en-IN" dirty="0" err="1"/>
              <a:t>AlphaCounter</a:t>
            </a:r>
            <a:r>
              <a:rPr lang="en-IN" dirty="0"/>
              <a:t>(), 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pPr fontAlgn="base"/>
            <a:r>
              <a:rPr lang="en-IN" dirty="0"/>
              <a:t>        </a:t>
            </a:r>
            <a:r>
              <a:rPr lang="en-IN" dirty="0" err="1"/>
              <a:t>System.exit</a:t>
            </a:r>
            <a:r>
              <a:rPr lang="en-IN" dirty="0"/>
              <a:t>(res);</a:t>
            </a:r>
          </a:p>
          <a:p>
            <a:pPr fontAlgn="base"/>
            <a:r>
              <a:rPr lang="en-IN" dirty="0"/>
              <a:t>    }</a:t>
            </a:r>
          </a:p>
          <a:p>
            <a:pPr fontAlgn="base"/>
            <a:r>
              <a:rPr lang="en-IN" dirty="0"/>
              <a:t> </a:t>
            </a:r>
          </a:p>
          <a:p>
            <a:pPr fontAlgn="base"/>
            <a:r>
              <a:rPr lang="en-IN" dirty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 smtClean="0"/>
              <a:t>  </a:t>
            </a:r>
            <a:r>
              <a:rPr lang="en-IN" dirty="0" smtClean="0">
                <a:solidFill>
                  <a:srgbClr val="FF0000"/>
                </a:solidFill>
              </a:rPr>
              <a:t>@Override</a:t>
            </a:r>
          </a:p>
          <a:p>
            <a:pPr fontAlgn="base"/>
            <a:r>
              <a:rPr lang="en-IN" dirty="0" smtClean="0"/>
              <a:t>    public </a:t>
            </a:r>
            <a:r>
              <a:rPr lang="en-IN" dirty="0" err="1" smtClean="0"/>
              <a:t>int</a:t>
            </a:r>
            <a:r>
              <a:rPr lang="en-IN" dirty="0" smtClean="0"/>
              <a:t> run(String[] </a:t>
            </a:r>
            <a:r>
              <a:rPr lang="en-IN" dirty="0" err="1" smtClean="0"/>
              <a:t>args</a:t>
            </a:r>
            <a:r>
              <a:rPr lang="en-IN" dirty="0" smtClean="0"/>
              <a:t>) throws Exception {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Configuration conf = </a:t>
            </a:r>
            <a:r>
              <a:rPr lang="en-IN" dirty="0" err="1" smtClean="0"/>
              <a:t>this.getConf</a:t>
            </a:r>
            <a:r>
              <a:rPr lang="en-IN" dirty="0" smtClean="0"/>
              <a:t>();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smtClean="0">
                <a:solidFill>
                  <a:srgbClr val="FF0000"/>
                </a:solidFill>
              </a:rPr>
              <a:t>// Create job</a:t>
            </a:r>
          </a:p>
          <a:p>
            <a:pPr fontAlgn="base"/>
            <a:r>
              <a:rPr lang="en-IN" dirty="0" smtClean="0"/>
              <a:t>        Job </a:t>
            </a:r>
            <a:r>
              <a:rPr lang="en-IN" dirty="0" err="1" smtClean="0"/>
              <a:t>job</a:t>
            </a:r>
            <a:r>
              <a:rPr lang="en-IN" dirty="0" smtClean="0"/>
              <a:t> = </a:t>
            </a:r>
            <a:r>
              <a:rPr lang="en-IN" dirty="0" err="1" smtClean="0"/>
              <a:t>Job.getInstance</a:t>
            </a:r>
            <a:r>
              <a:rPr lang="en-IN" dirty="0" smtClean="0"/>
              <a:t>(conf, "Alpha Counter Job");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job.setJarByClass</a:t>
            </a:r>
            <a:r>
              <a:rPr lang="en-IN" dirty="0" smtClean="0"/>
              <a:t>(</a:t>
            </a:r>
            <a:r>
              <a:rPr lang="en-IN" dirty="0" err="1" smtClean="0"/>
              <a:t>AlphaCounter.class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job.setMapperClass</a:t>
            </a:r>
            <a:r>
              <a:rPr lang="en-IN" dirty="0" smtClean="0"/>
              <a:t>(</a:t>
            </a:r>
            <a:r>
              <a:rPr lang="en-IN" dirty="0" err="1" smtClean="0"/>
              <a:t>AlphaMapper.class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job.setReducerClass</a:t>
            </a:r>
            <a:r>
              <a:rPr lang="en-IN" dirty="0" smtClean="0"/>
              <a:t>(</a:t>
            </a:r>
            <a:r>
              <a:rPr lang="en-IN" dirty="0" err="1" smtClean="0"/>
              <a:t>AlphaReducer.class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IN" dirty="0" smtClean="0"/>
              <a:t>    </a:t>
            </a:r>
            <a:r>
              <a:rPr lang="en-IN" dirty="0" err="1" smtClean="0"/>
              <a:t>job.setOutputKeyClass</a:t>
            </a:r>
            <a:r>
              <a:rPr lang="en-IN" dirty="0" smtClean="0"/>
              <a:t>(</a:t>
            </a:r>
            <a:r>
              <a:rPr lang="en-IN" dirty="0" err="1" smtClean="0"/>
              <a:t>Text.class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job.setOutputValueClass</a:t>
            </a:r>
            <a:r>
              <a:rPr lang="en-IN" dirty="0" smtClean="0"/>
              <a:t>(</a:t>
            </a:r>
            <a:r>
              <a:rPr lang="en-IN" dirty="0" err="1" smtClean="0"/>
              <a:t>LongWritable.class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FileInputFormat.addInputPath</a:t>
            </a:r>
            <a:r>
              <a:rPr lang="en-IN" dirty="0" smtClean="0"/>
              <a:t>(job, new Path(</a:t>
            </a:r>
            <a:r>
              <a:rPr lang="en-IN" dirty="0" err="1" smtClean="0"/>
              <a:t>args</a:t>
            </a:r>
            <a:r>
              <a:rPr lang="en-IN" dirty="0" smtClean="0"/>
              <a:t>[0]));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job.setInputFormatClass</a:t>
            </a:r>
            <a:r>
              <a:rPr lang="en-IN" dirty="0" smtClean="0"/>
              <a:t>(</a:t>
            </a:r>
            <a:r>
              <a:rPr lang="en-IN" dirty="0" err="1" smtClean="0"/>
              <a:t>TextInputFormat.class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FileOutputFormat.setOutputPath</a:t>
            </a:r>
            <a:r>
              <a:rPr lang="en-IN" dirty="0" smtClean="0"/>
              <a:t>(job, new Path(</a:t>
            </a:r>
            <a:r>
              <a:rPr lang="en-IN" dirty="0" err="1" smtClean="0"/>
              <a:t>args</a:t>
            </a:r>
            <a:r>
              <a:rPr lang="en-IN" dirty="0" smtClean="0"/>
              <a:t>[1]));</a:t>
            </a:r>
          </a:p>
          <a:p>
            <a:pPr fontAlgn="base"/>
            <a:r>
              <a:rPr lang="en-IN" dirty="0" smtClean="0"/>
              <a:t>        </a:t>
            </a:r>
            <a:r>
              <a:rPr lang="en-IN" dirty="0" err="1" smtClean="0"/>
              <a:t>job.setOutputFormatClass</a:t>
            </a:r>
            <a:r>
              <a:rPr lang="en-IN" dirty="0" smtClean="0"/>
              <a:t>(</a:t>
            </a:r>
            <a:r>
              <a:rPr lang="en-IN" dirty="0" err="1" smtClean="0"/>
              <a:t>TextOutputFormat.class</a:t>
            </a:r>
            <a:r>
              <a:rPr lang="en-IN" dirty="0" smtClean="0"/>
              <a:t>);</a:t>
            </a:r>
          </a:p>
          <a:p>
            <a:pPr fontAlgn="base"/>
            <a:r>
              <a:rPr lang="en-IN" dirty="0" smtClean="0"/>
              <a:t> </a:t>
            </a:r>
          </a:p>
          <a:p>
            <a:pPr fontAlgn="base"/>
            <a:r>
              <a:rPr lang="en-IN" dirty="0" smtClean="0"/>
              <a:t>        return </a:t>
            </a:r>
            <a:r>
              <a:rPr lang="en-IN" dirty="0" err="1" smtClean="0"/>
              <a:t>job.waitForCompletion</a:t>
            </a:r>
            <a:r>
              <a:rPr lang="en-IN" dirty="0" smtClean="0"/>
              <a:t>(true) ? 0 : 1;</a:t>
            </a:r>
          </a:p>
          <a:p>
            <a:pPr fontAlgn="base"/>
            <a:r>
              <a:rPr lang="en-IN" dirty="0" smtClean="0"/>
              <a:t>    }</a:t>
            </a:r>
          </a:p>
          <a:p>
            <a:pPr fontAlgn="base"/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226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Hadoop-mapreduce 5</vt:lpstr>
      <vt:lpstr>Writing the Mapper Class </vt:lpstr>
      <vt:lpstr>Mapper class</vt:lpstr>
      <vt:lpstr>Slide 4</vt:lpstr>
      <vt:lpstr>Reducer Class</vt:lpstr>
      <vt:lpstr>Slide 6</vt:lpstr>
      <vt:lpstr>MapReduce Entry point Class </vt:lpstr>
      <vt:lpstr>Slide 8</vt:lpstr>
      <vt:lpstr>Slide 9</vt:lpstr>
      <vt:lpstr>Steps for Execution</vt:lpstr>
      <vt:lpstr>Create jar file and execute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Hadoop-mapreduce 5</dc:title>
  <dc:creator>Windows User</dc:creator>
  <cp:lastModifiedBy>Windows User</cp:lastModifiedBy>
  <cp:revision>13</cp:revision>
  <dcterms:created xsi:type="dcterms:W3CDTF">2022-11-27T13:54:50Z</dcterms:created>
  <dcterms:modified xsi:type="dcterms:W3CDTF">2022-11-27T23:37:22Z</dcterms:modified>
</cp:coreProperties>
</file>