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41B9-C50C-46F6-B51D-ED4F3259E21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CC9B-8A77-4D0F-86C3-896AC34546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Map Reduce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ProcessUnits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en-GB" dirty="0" smtClean="0"/>
              <a:t>No need to download the jar file, we can use the latest jar file available in </a:t>
            </a:r>
            <a:r>
              <a:rPr lang="en-GB" dirty="0" err="1" smtClean="0"/>
              <a:t>hadoop</a:t>
            </a:r>
            <a:r>
              <a:rPr lang="en-GB" dirty="0" smtClean="0"/>
              <a:t> installation. (So </a:t>
            </a:r>
            <a:r>
              <a:rPr lang="en-GB" dirty="0" err="1" smtClean="0"/>
              <a:t>dont</a:t>
            </a:r>
            <a:r>
              <a:rPr lang="en-GB" dirty="0" smtClean="0"/>
              <a:t> do step 2).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814393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GB" dirty="0" smtClean="0"/>
              <a:t>Instead of the first command in step 3, give the following command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avac</a:t>
            </a:r>
            <a:r>
              <a:rPr lang="en-US" dirty="0" smtClean="0"/>
              <a:t> -d units ProcessUnits.java –cp $(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classpath</a:t>
            </a:r>
            <a:r>
              <a:rPr lang="en-US" dirty="0" smtClean="0"/>
              <a:t>)</a:t>
            </a:r>
          </a:p>
          <a:p>
            <a:r>
              <a:rPr lang="en-GB" dirty="0" smtClean="0"/>
              <a:t>Then continue with other commands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0"/>
            <a:ext cx="6858004" cy="324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r>
              <a:rPr lang="en-GB" dirty="0" smtClean="0"/>
              <a:t>Step 7: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jar units.jar </a:t>
            </a:r>
            <a:r>
              <a:rPr lang="en-US" dirty="0" err="1" smtClean="0"/>
              <a:t>hadoop.ProcessUnits</a:t>
            </a:r>
            <a:r>
              <a:rPr lang="en-US" dirty="0" smtClean="0"/>
              <a:t> /</a:t>
            </a:r>
            <a:r>
              <a:rPr lang="en-US" dirty="0" err="1" smtClean="0"/>
              <a:t>input_dir</a:t>
            </a:r>
            <a:r>
              <a:rPr lang="en-US" dirty="0" smtClean="0"/>
              <a:t> /</a:t>
            </a:r>
            <a:r>
              <a:rPr lang="en-US" dirty="0" err="1" smtClean="0"/>
              <a:t>output_dir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14356"/>
            <a:ext cx="7598919" cy="526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https://www.tutorialspoint.com/hadoop/hadoop_mapreduce.htm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17607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255800" cy="31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85860"/>
            <a:ext cx="5929343" cy="519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1338" y="357167"/>
            <a:ext cx="6142495" cy="203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357430"/>
            <a:ext cx="6143668" cy="421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0034" y="1071546"/>
            <a:ext cx="8072494" cy="4970591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  <a:cs typeface="Arial" pitchFamily="34" charset="0"/>
              </a:rPr>
              <a:t>//Reducer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E_EReduce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extends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MapReduceBase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implements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Reducer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IntWritable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IntWritable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ar(--bs-font-monospace)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  <a:cs typeface="Arial" pitchFamily="34" charset="0"/>
              </a:rPr>
              <a:t>//Reduce function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reduce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Iterator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IntWritable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values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OutputCollector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IntWritable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output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Reporter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reporter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throws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IOException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maxavg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  <a:cs typeface="Arial" pitchFamily="34" charset="0"/>
              </a:rPr>
              <a:t>30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val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Integer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MIN_VALUE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while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values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hasNext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((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val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values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().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get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())&gt;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maxavg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output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collect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IntWritable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val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71480"/>
            <a:ext cx="6527920" cy="535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16243"/>
            <a:ext cx="8147919" cy="55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165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Map Reduce 6</vt:lpstr>
      <vt:lpstr>Reference</vt:lpstr>
      <vt:lpstr>Slide 3</vt:lpstr>
      <vt:lpstr>Slide 4</vt:lpstr>
      <vt:lpstr>imports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6</dc:title>
  <dc:creator>Lenovo</dc:creator>
  <cp:lastModifiedBy>Lenovo</cp:lastModifiedBy>
  <cp:revision>34</cp:revision>
  <dcterms:created xsi:type="dcterms:W3CDTF">2023-04-11T12:03:20Z</dcterms:created>
  <dcterms:modified xsi:type="dcterms:W3CDTF">2023-04-11T14:14:00Z</dcterms:modified>
</cp:coreProperties>
</file>