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AFAD-5643-42A7-8338-7AB2F2D58BC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0452-110F-4DFF-81BA-2417734F4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958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AFAD-5643-42A7-8338-7AB2F2D58BC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0452-110F-4DFF-81BA-2417734F4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43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AFAD-5643-42A7-8338-7AB2F2D58BC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0452-110F-4DFF-81BA-2417734F4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448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AFAD-5643-42A7-8338-7AB2F2D58BC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0452-110F-4DFF-81BA-2417734F4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95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AFAD-5643-42A7-8338-7AB2F2D58BC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0452-110F-4DFF-81BA-2417734F4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395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AFAD-5643-42A7-8338-7AB2F2D58BC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0452-110F-4DFF-81BA-2417734F4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838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AFAD-5643-42A7-8338-7AB2F2D58BC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0452-110F-4DFF-81BA-2417734F4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76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AFAD-5643-42A7-8338-7AB2F2D58BC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0452-110F-4DFF-81BA-2417734F4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76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AFAD-5643-42A7-8338-7AB2F2D58BC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0452-110F-4DFF-81BA-2417734F4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339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AFAD-5643-42A7-8338-7AB2F2D58BC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0452-110F-4DFF-81BA-2417734F4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12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AFAD-5643-42A7-8338-7AB2F2D58BC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0452-110F-4DFF-81BA-2417734F4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0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AFAD-5643-42A7-8338-7AB2F2D58BCF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0452-110F-4DFF-81BA-2417734F4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54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Dr.Preethi</a:t>
            </a:r>
            <a:r>
              <a:rPr lang="en-GB" dirty="0" smtClean="0"/>
              <a:t> </a:t>
            </a:r>
            <a:r>
              <a:rPr lang="en-GB" dirty="0" err="1" smtClean="0"/>
              <a:t>Ananthachari</a:t>
            </a:r>
            <a:endParaRPr lang="en-GB" dirty="0" smtClean="0"/>
          </a:p>
          <a:p>
            <a:r>
              <a:rPr lang="en-GB" dirty="0" err="1" smtClean="0"/>
              <a:t>Asst.Professor</a:t>
            </a:r>
            <a:endParaRPr lang="en-GB" dirty="0" smtClean="0"/>
          </a:p>
          <a:p>
            <a:r>
              <a:rPr lang="en-GB" dirty="0" smtClean="0"/>
              <a:t>Endicott College of International Studies</a:t>
            </a:r>
          </a:p>
          <a:p>
            <a:r>
              <a:rPr lang="en-GB" dirty="0" err="1" smtClean="0"/>
              <a:t>Woosong</a:t>
            </a:r>
            <a:r>
              <a:rPr lang="en-GB" smtClean="0"/>
              <a:t>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859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Web GUI</a:t>
            </a:r>
            <a:endParaRPr lang="en-US" dirty="0"/>
          </a:p>
          <a:p>
            <a:pPr algn="just"/>
            <a:r>
              <a:rPr lang="en-US" b="1" dirty="0"/>
              <a:t>Java Database Connectivity (JDBC) </a:t>
            </a:r>
            <a:r>
              <a:rPr lang="en-US" b="1" dirty="0" smtClean="0"/>
              <a:t>interface</a:t>
            </a:r>
          </a:p>
          <a:p>
            <a:pPr algn="just"/>
            <a:r>
              <a:rPr lang="en-US" dirty="0"/>
              <a:t>Generally, HQL syntax is similar to the SQL </a:t>
            </a:r>
            <a:r>
              <a:rPr lang="en-US" dirty="0" smtClean="0"/>
              <a:t>syntax. </a:t>
            </a:r>
            <a:r>
              <a:rPr lang="en-US" b="1" dirty="0" smtClean="0"/>
              <a:t>Sample </a:t>
            </a:r>
            <a:r>
              <a:rPr lang="en-US" b="1" dirty="0"/>
              <a:t>query</a:t>
            </a:r>
            <a:r>
              <a:rPr lang="en-US" dirty="0"/>
              <a:t> : Select * from &lt;</a:t>
            </a:r>
            <a:r>
              <a:rPr lang="en-US" dirty="0" err="1"/>
              <a:t>TableName</a:t>
            </a:r>
            <a:r>
              <a:rPr lang="en-US" dirty="0"/>
              <a:t>&gt;</a:t>
            </a:r>
          </a:p>
          <a:p>
            <a:pPr algn="just"/>
            <a:r>
              <a:rPr lang="en-US" dirty="0"/>
              <a:t>Hive supports four file formats those are </a:t>
            </a:r>
            <a:r>
              <a:rPr lang="en-US" b="1" dirty="0"/>
              <a:t>TEXTFILE, SEQUENCEFILE, ORC and RCFILE</a:t>
            </a:r>
            <a:r>
              <a:rPr lang="en-US" dirty="0"/>
              <a:t> (Record Columnar File).</a:t>
            </a:r>
          </a:p>
          <a:p>
            <a:pPr algn="just"/>
            <a:r>
              <a:rPr lang="en-US" dirty="0"/>
              <a:t>For single user metadata storage, </a:t>
            </a:r>
            <a:endParaRPr lang="en-US" dirty="0" smtClean="0"/>
          </a:p>
          <a:p>
            <a:pPr algn="just"/>
            <a:r>
              <a:rPr lang="en-US" dirty="0" smtClean="0"/>
              <a:t>Hive </a:t>
            </a:r>
            <a:r>
              <a:rPr lang="en-US" dirty="0"/>
              <a:t>uses derby database and for multiple user Metadata or shared Metadata case Hive uses MYSQL.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335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key points about Hive: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major difference between HQL and SQL is that Hive query </a:t>
            </a:r>
            <a:r>
              <a:rPr lang="en-US" dirty="0">
                <a:solidFill>
                  <a:srgbClr val="FF0000"/>
                </a:solidFill>
              </a:rPr>
              <a:t>executes on </a:t>
            </a:r>
            <a:r>
              <a:rPr lang="en-US" dirty="0" err="1">
                <a:solidFill>
                  <a:srgbClr val="FF0000"/>
                </a:solidFill>
              </a:rPr>
              <a:t>Hadoop’s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infrastructure rather than the traditional database.</a:t>
            </a:r>
          </a:p>
          <a:p>
            <a:pPr algn="just"/>
            <a:r>
              <a:rPr lang="en-US" dirty="0"/>
              <a:t>The Hive query execution is going to be like series of automatically generated map reduce Jobs.</a:t>
            </a:r>
          </a:p>
          <a:p>
            <a:pPr algn="just"/>
            <a:r>
              <a:rPr lang="en-US" dirty="0"/>
              <a:t>Hive supports </a:t>
            </a:r>
            <a:r>
              <a:rPr lang="en-US" dirty="0">
                <a:solidFill>
                  <a:srgbClr val="FF0000"/>
                </a:solidFill>
              </a:rPr>
              <a:t>partition and buckets </a:t>
            </a:r>
            <a:r>
              <a:rPr lang="en-US" dirty="0"/>
              <a:t>concepts for easy retrieval of data when the client executes the query.</a:t>
            </a:r>
          </a:p>
          <a:p>
            <a:pPr algn="just"/>
            <a:r>
              <a:rPr lang="en-US" dirty="0"/>
              <a:t>Hive supports custom specific UDF (User Defined Functions) for data cleansing, filtering, etc. According to the requirements of the programmers one can define Hive UDFs.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036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Hive </a:t>
            </a:r>
            <a:r>
              <a:rPr lang="en-US" b="1" dirty="0" err="1"/>
              <a:t>Vs</a:t>
            </a:r>
            <a:r>
              <a:rPr lang="en-US" b="1" dirty="0"/>
              <a:t> Relational Databases:-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By using Hive, we can perform some peculiar functionality that is not achieved in Relational Databases.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a huge amount of data that is in </a:t>
            </a:r>
            <a:r>
              <a:rPr lang="en-US" dirty="0" err="1"/>
              <a:t>peta</a:t>
            </a:r>
            <a:r>
              <a:rPr lang="en-US" dirty="0"/>
              <a:t>-bytes, </a:t>
            </a:r>
            <a:r>
              <a:rPr lang="en-US" dirty="0">
                <a:solidFill>
                  <a:srgbClr val="FF0000"/>
                </a:solidFill>
              </a:rPr>
              <a:t>querying</a:t>
            </a:r>
            <a:r>
              <a:rPr lang="en-US" dirty="0"/>
              <a:t> it and </a:t>
            </a:r>
            <a:r>
              <a:rPr lang="en-US" dirty="0">
                <a:solidFill>
                  <a:srgbClr val="FF0000"/>
                </a:solidFill>
              </a:rPr>
              <a:t>getting results </a:t>
            </a:r>
            <a:r>
              <a:rPr lang="en-US" dirty="0"/>
              <a:t>in seconds is important. </a:t>
            </a:r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dirty="0"/>
              <a:t>Hive does this quite efficiently, it processes the queries fast and produce results in second’s time.</a:t>
            </a:r>
          </a:p>
        </p:txBody>
      </p:sp>
    </p:spTree>
    <p:extLst>
      <p:ext uri="{BB962C8B-B14F-4D97-AF65-F5344CB8AC3E}">
        <p14:creationId xmlns:p14="http://schemas.microsoft.com/office/powerpoint/2010/main" xmlns="" val="429369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Relational databases are of “</a:t>
            </a:r>
            <a:r>
              <a:rPr lang="en-US" b="1" dirty="0"/>
              <a:t>Schema on READ and Schema on Write</a:t>
            </a:r>
            <a:r>
              <a:rPr lang="en-US" dirty="0"/>
              <a:t>“. First creating a table then inserting data into the particular table. On relational database tables, functions like Insertions, Updates, and Modifications can be performed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Hive is “</a:t>
            </a:r>
            <a:r>
              <a:rPr lang="en-US" b="1" dirty="0"/>
              <a:t>Schema on READ only</a:t>
            </a:r>
            <a:r>
              <a:rPr lang="en-US" dirty="0"/>
              <a:t>“. So, functions like the </a:t>
            </a:r>
            <a:r>
              <a:rPr lang="en-US" dirty="0">
                <a:solidFill>
                  <a:srgbClr val="FF0000"/>
                </a:solidFill>
              </a:rPr>
              <a:t>update, modifications</a:t>
            </a:r>
            <a:r>
              <a:rPr lang="en-US" dirty="0"/>
              <a:t>, etc. </a:t>
            </a:r>
            <a:r>
              <a:rPr lang="en-US" dirty="0">
                <a:solidFill>
                  <a:srgbClr val="FF0000"/>
                </a:solidFill>
              </a:rPr>
              <a:t>don’t work </a:t>
            </a:r>
            <a:r>
              <a:rPr lang="en-US" dirty="0"/>
              <a:t>with this. Because the Hive query in a typical cluster runs on multiple Data Nodes. So it is not possible to update and modify data across multiple nodes.( Hive versions below 0.13)</a:t>
            </a:r>
          </a:p>
          <a:p>
            <a:pPr algn="just"/>
            <a:r>
              <a:rPr lang="en-US" dirty="0"/>
              <a:t>Also, Hive supports “</a:t>
            </a:r>
            <a:r>
              <a:rPr lang="en-US" b="1" dirty="0"/>
              <a:t>READ Many WRITE Once</a:t>
            </a:r>
            <a:r>
              <a:rPr lang="en-US" dirty="0"/>
              <a:t>” pattern. Which means that after inserting table we can update the table in the latest Hive versions.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422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Hive Consists of Mainly 3 core parts</a:t>
            </a:r>
          </a:p>
          <a:p>
            <a:r>
              <a:rPr lang="en-US" b="1" dirty="0"/>
              <a:t>Hive Clients</a:t>
            </a:r>
            <a:endParaRPr lang="en-US" dirty="0"/>
          </a:p>
          <a:p>
            <a:r>
              <a:rPr lang="en-US" b="1" dirty="0"/>
              <a:t>Hive Services</a:t>
            </a:r>
            <a:endParaRPr lang="en-US" dirty="0"/>
          </a:p>
          <a:p>
            <a:r>
              <a:rPr lang="en-US" b="1" dirty="0"/>
              <a:t>Hive Storage and Computing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682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Hive Clients: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Hive provides different drivers for communication with a different type of applications.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i="1" dirty="0">
                <a:solidFill>
                  <a:srgbClr val="FF0000"/>
                </a:solidFill>
              </a:rPr>
              <a:t>Thrift based applications</a:t>
            </a:r>
            <a:r>
              <a:rPr lang="en-US" dirty="0"/>
              <a:t>, it will provide </a:t>
            </a:r>
            <a:r>
              <a:rPr lang="en-US" dirty="0">
                <a:solidFill>
                  <a:srgbClr val="FF0000"/>
                </a:solidFill>
              </a:rPr>
              <a:t>Thrift client </a:t>
            </a:r>
            <a:r>
              <a:rPr lang="en-US" dirty="0"/>
              <a:t>for communication.</a:t>
            </a:r>
          </a:p>
          <a:p>
            <a:pPr algn="just"/>
            <a:r>
              <a:rPr lang="en-US" dirty="0"/>
              <a:t>For 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 related applications, it provides </a:t>
            </a:r>
            <a:r>
              <a:rPr lang="en-US" dirty="0">
                <a:solidFill>
                  <a:srgbClr val="FF0000"/>
                </a:solidFill>
              </a:rPr>
              <a:t>JDBC</a:t>
            </a:r>
            <a:r>
              <a:rPr lang="en-US" dirty="0"/>
              <a:t> Drivers.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dirty="0"/>
              <a:t>than any type of applications provided </a:t>
            </a:r>
            <a:r>
              <a:rPr lang="en-US" dirty="0">
                <a:solidFill>
                  <a:srgbClr val="FF0000"/>
                </a:solidFill>
              </a:rPr>
              <a:t>ODBC</a:t>
            </a:r>
            <a:r>
              <a:rPr lang="en-US" dirty="0"/>
              <a:t> drivers.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Clients and drivers in turn again communicate with Hive server in the Hive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55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Hive Services: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Client interactions with Hive can be performed through Hive Services. </a:t>
            </a:r>
            <a:endParaRPr lang="en-US" dirty="0" smtClean="0"/>
          </a:p>
          <a:p>
            <a:pPr algn="just"/>
            <a:r>
              <a:rPr lang="en-US" dirty="0"/>
              <a:t>CLI is the command line interface acts as Hive service for DDL (Data definition Language) operations.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drivers communicate with Hive server and to the main </a:t>
            </a:r>
            <a:r>
              <a:rPr lang="en-US" dirty="0" smtClean="0"/>
              <a:t>driver</a:t>
            </a:r>
          </a:p>
          <a:p>
            <a:pPr algn="just"/>
            <a:r>
              <a:rPr lang="en-US" dirty="0"/>
              <a:t>Driver present in the Hive services represents the main driver, and it communicates all type of JDBC, ODBC, and other client specific applications. </a:t>
            </a:r>
            <a:endParaRPr lang="en-US" dirty="0" smtClean="0"/>
          </a:p>
          <a:p>
            <a:pPr algn="just"/>
            <a:r>
              <a:rPr lang="en-US" dirty="0" smtClean="0"/>
              <a:t>Driver </a:t>
            </a:r>
            <a:r>
              <a:rPr lang="en-US" dirty="0"/>
              <a:t>will process those requests from different applications to meta store and field systems 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xmlns="" val="331857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Hive Storage and Computing: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Hive services such as Meta store, File system, and Job Client in turn communicates with Hive storage and performs the following actions</a:t>
            </a:r>
          </a:p>
          <a:p>
            <a:pPr algn="just"/>
            <a:r>
              <a:rPr lang="en-US" dirty="0"/>
              <a:t>Metadata information of tables created in Hive is stored in Hive “Meta storage database”.</a:t>
            </a:r>
          </a:p>
          <a:p>
            <a:pPr algn="just"/>
            <a:r>
              <a:rPr lang="en-US" dirty="0"/>
              <a:t>Query results and data loaded in the tables are going to be stored in </a:t>
            </a:r>
            <a:r>
              <a:rPr lang="en-US" dirty="0" err="1"/>
              <a:t>Hadoop</a:t>
            </a:r>
            <a:r>
              <a:rPr lang="en-US" dirty="0"/>
              <a:t> cluster on HDFS.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488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371600"/>
            <a:ext cx="81438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866775"/>
            <a:ext cx="81629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Hive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Hive evolved as a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warehousing</a:t>
            </a:r>
            <a:r>
              <a:rPr lang="en-US" dirty="0"/>
              <a:t> solution built on top of </a:t>
            </a:r>
            <a:r>
              <a:rPr lang="en-US" dirty="0" err="1"/>
              <a:t>Hadoop</a:t>
            </a:r>
            <a:r>
              <a:rPr lang="en-US" dirty="0"/>
              <a:t> Map-Reduce framework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Though, </a:t>
            </a:r>
            <a:r>
              <a:rPr lang="en-US" dirty="0" err="1"/>
              <a:t>Hadoop</a:t>
            </a:r>
            <a:r>
              <a:rPr lang="en-US" dirty="0"/>
              <a:t> has proved useful for working on huge data sets, </a:t>
            </a:r>
            <a:endParaRPr lang="en-US" dirty="0" smtClean="0"/>
          </a:p>
          <a:p>
            <a:pPr algn="just"/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framework is very low level and it requires programmers to write custom programs which are hard to maintain and reuse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Hive </a:t>
            </a:r>
            <a:r>
              <a:rPr lang="en-US" dirty="0"/>
              <a:t>comes here for rescue of programmers.</a:t>
            </a:r>
          </a:p>
        </p:txBody>
      </p:sp>
    </p:spTree>
    <p:extLst>
      <p:ext uri="{BB962C8B-B14F-4D97-AF65-F5344CB8AC3E}">
        <p14:creationId xmlns:p14="http://schemas.microsoft.com/office/powerpoint/2010/main" xmlns="" val="1828525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6106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7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https://data-flair.training/blogs/apache-hive-architecture/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Hive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</a:t>
            </a:r>
            <a:r>
              <a:rPr lang="en-US" dirty="0" smtClean="0"/>
              <a:t>compiles queries </a:t>
            </a:r>
            <a:r>
              <a:rPr lang="en-US" dirty="0"/>
              <a:t>into Map-Reduce jobs to be executed on </a:t>
            </a:r>
            <a:r>
              <a:rPr lang="en-US" dirty="0" err="1"/>
              <a:t>Hadoop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Hive operates on data stored in </a:t>
            </a:r>
            <a:r>
              <a:rPr lang="en-US" dirty="0">
                <a:solidFill>
                  <a:srgbClr val="FF0000"/>
                </a:solidFill>
              </a:rPr>
              <a:t>tables</a:t>
            </a:r>
            <a:r>
              <a:rPr lang="en-US" dirty="0"/>
              <a:t> which consists of </a:t>
            </a:r>
            <a:r>
              <a:rPr lang="en-US" dirty="0">
                <a:solidFill>
                  <a:srgbClr val="FF0000"/>
                </a:solidFill>
              </a:rPr>
              <a:t>primitive data types </a:t>
            </a:r>
            <a:r>
              <a:rPr lang="en-US" dirty="0"/>
              <a:t>and collection data types like </a:t>
            </a:r>
            <a:r>
              <a:rPr lang="en-US" dirty="0">
                <a:solidFill>
                  <a:srgbClr val="FF0000"/>
                </a:solidFill>
              </a:rPr>
              <a:t>arrays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maps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Hive comes with a </a:t>
            </a:r>
            <a:r>
              <a:rPr lang="en-US" dirty="0">
                <a:solidFill>
                  <a:srgbClr val="FF0000"/>
                </a:solidFill>
              </a:rPr>
              <a:t>command-line shell interface</a:t>
            </a:r>
            <a:r>
              <a:rPr lang="en-US" dirty="0"/>
              <a:t> which can be used to create tables and execute queries.</a:t>
            </a:r>
          </a:p>
        </p:txBody>
      </p:sp>
    </p:spTree>
    <p:extLst>
      <p:ext uri="{BB962C8B-B14F-4D97-AF65-F5344CB8AC3E}">
        <p14:creationId xmlns:p14="http://schemas.microsoft.com/office/powerpoint/2010/main" xmlns="" val="386517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language </a:t>
            </a:r>
            <a:r>
              <a:rPr lang="en-US" dirty="0"/>
              <a:t>is similar to SQL wherein it supports </a:t>
            </a:r>
            <a:r>
              <a:rPr lang="en-US" dirty="0" err="1"/>
              <a:t>subqueries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possible to take a </a:t>
            </a:r>
            <a:r>
              <a:rPr lang="en-US" dirty="0" err="1"/>
              <a:t>MapReduce</a:t>
            </a:r>
            <a:r>
              <a:rPr lang="en-US" dirty="0"/>
              <a:t> joins across Hive tables.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a support for simple </a:t>
            </a:r>
            <a:r>
              <a:rPr lang="en-US" b="1" dirty="0"/>
              <a:t>SQL like functions</a:t>
            </a:r>
            <a:r>
              <a:rPr lang="en-US" dirty="0"/>
              <a:t>– CONCAT, SUBSTR, ROUND etc., and </a:t>
            </a:r>
            <a:r>
              <a:rPr lang="en-US" b="1" dirty="0"/>
              <a:t>aggregation functions</a:t>
            </a:r>
            <a:r>
              <a:rPr lang="en-US" dirty="0"/>
              <a:t>– SUM, COUNT, MAX etc.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also supports GROUP BY and SORT BY clauses. It is also possible to write user defined functions in Hive query language.</a:t>
            </a:r>
          </a:p>
        </p:txBody>
      </p:sp>
    </p:spTree>
    <p:extLst>
      <p:ext uri="{BB962C8B-B14F-4D97-AF65-F5344CB8AC3E}">
        <p14:creationId xmlns:p14="http://schemas.microsoft.com/office/powerpoint/2010/main" xmlns="" val="389128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Hive?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Apache Hive</a:t>
            </a:r>
            <a:r>
              <a:rPr lang="en-US" dirty="0"/>
              <a:t> is a data warehouse framework for querying and analysis of data stored in HDFS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provides SQL-like declarative language, called </a:t>
            </a:r>
            <a:r>
              <a:rPr lang="en-US" dirty="0" err="1"/>
              <a:t>HiveQL</a:t>
            </a:r>
            <a:r>
              <a:rPr lang="en-US" dirty="0"/>
              <a:t>, to express queries. </a:t>
            </a:r>
            <a:endParaRPr lang="en-US" dirty="0" smtClean="0"/>
          </a:p>
          <a:p>
            <a:pPr algn="just"/>
            <a:r>
              <a:rPr lang="en-US" dirty="0" smtClean="0"/>
              <a:t>Using </a:t>
            </a:r>
            <a:r>
              <a:rPr lang="en-US" dirty="0"/>
              <a:t>Hive-QL, users associated with SQL can perform data analysis very easily.</a:t>
            </a:r>
          </a:p>
        </p:txBody>
      </p:sp>
    </p:spTree>
    <p:extLst>
      <p:ext uri="{BB962C8B-B14F-4D97-AF65-F5344CB8AC3E}">
        <p14:creationId xmlns:p14="http://schemas.microsoft.com/office/powerpoint/2010/main" xmlns="" val="51481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Hive </a:t>
            </a:r>
            <a:r>
              <a:rPr lang="en-US" b="1" dirty="0" err="1"/>
              <a:t>Vs</a:t>
            </a:r>
            <a:r>
              <a:rPr lang="en-US" b="1" dirty="0"/>
              <a:t> Map Reduce?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942974"/>
            <a:ext cx="8458200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2994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Hive?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Hive is an ETL and Data warehousing tool developed on top of </a:t>
            </a:r>
            <a:r>
              <a:rPr lang="en-US" dirty="0" err="1"/>
              <a:t>Hadoop</a:t>
            </a:r>
            <a:r>
              <a:rPr lang="en-US" dirty="0"/>
              <a:t> Distributed File System (HDFS). </a:t>
            </a:r>
            <a:endParaRPr lang="en-US" dirty="0" smtClean="0"/>
          </a:p>
          <a:p>
            <a:pPr algn="just"/>
            <a:r>
              <a:rPr lang="en-US" dirty="0" smtClean="0"/>
              <a:t>Hive </a:t>
            </a:r>
            <a:r>
              <a:rPr lang="en-US" dirty="0"/>
              <a:t>makes job easy for performing operations like</a:t>
            </a:r>
          </a:p>
          <a:p>
            <a:pPr algn="just"/>
            <a:r>
              <a:rPr lang="en-US" dirty="0"/>
              <a:t>Data encapsulation</a:t>
            </a:r>
          </a:p>
          <a:p>
            <a:pPr algn="just"/>
            <a:r>
              <a:rPr lang="en-US" dirty="0"/>
              <a:t>Ad-hoc queries</a:t>
            </a:r>
          </a:p>
          <a:p>
            <a:pPr algn="just"/>
            <a:r>
              <a:rPr lang="en-US" dirty="0"/>
              <a:t>Analysis of huge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06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Important characteristics of Hive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Hive, tables and databases are created first and then data is loaded into these tables.</a:t>
            </a:r>
          </a:p>
          <a:p>
            <a:pPr algn="just"/>
            <a:r>
              <a:rPr lang="en-US" dirty="0"/>
              <a:t>managing and querying only structured </a:t>
            </a:r>
            <a:r>
              <a:rPr lang="en-US" dirty="0" smtClean="0"/>
              <a:t>data</a:t>
            </a:r>
          </a:p>
          <a:p>
            <a:pPr algn="just"/>
            <a:r>
              <a:rPr lang="en-US" dirty="0"/>
              <a:t>While dealing with structured data, Map Reduce doesn’t have </a:t>
            </a:r>
            <a:r>
              <a:rPr lang="en-US" dirty="0">
                <a:solidFill>
                  <a:srgbClr val="FF0000"/>
                </a:solidFill>
              </a:rPr>
              <a:t>optimization</a:t>
            </a:r>
            <a:r>
              <a:rPr lang="en-US" dirty="0"/>
              <a:t> and usability features like </a:t>
            </a:r>
            <a:r>
              <a:rPr lang="en-US" dirty="0">
                <a:solidFill>
                  <a:srgbClr val="FF0000"/>
                </a:solidFill>
              </a:rPr>
              <a:t>UDF</a:t>
            </a:r>
            <a:r>
              <a:rPr lang="en-US" dirty="0"/>
              <a:t>s but Hive framework does. </a:t>
            </a:r>
            <a:endParaRPr lang="en-US" dirty="0" smtClean="0"/>
          </a:p>
          <a:p>
            <a:pPr algn="just"/>
            <a:r>
              <a:rPr lang="en-US" dirty="0" smtClean="0"/>
              <a:t>Query </a:t>
            </a:r>
            <a:r>
              <a:rPr lang="en-US" dirty="0"/>
              <a:t>optimization refers to an effective way of query execution in terms of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367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Hive’s SQL-inspired language separates the user from the complexity of Map Reduce programming.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>
                <a:solidFill>
                  <a:srgbClr val="FF0000"/>
                </a:solidFill>
              </a:rPr>
              <a:t>reuses</a:t>
            </a:r>
            <a:r>
              <a:rPr lang="en-US" dirty="0"/>
              <a:t> familiar concepts from the </a:t>
            </a:r>
            <a:r>
              <a:rPr lang="en-US" dirty="0">
                <a:solidFill>
                  <a:srgbClr val="FF0000"/>
                </a:solidFill>
              </a:rPr>
              <a:t>relational database </a:t>
            </a:r>
            <a:r>
              <a:rPr lang="en-US" dirty="0"/>
              <a:t>world, such as tables, rows, columns and schema, etc. for ease of learning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Hadoop’s</a:t>
            </a:r>
            <a:r>
              <a:rPr lang="en-US" dirty="0"/>
              <a:t> programming works on flat files. So, Hive can use directory structures to “partition” data to improve performance on certain queries.</a:t>
            </a:r>
          </a:p>
          <a:p>
            <a:pPr algn="just"/>
            <a:r>
              <a:rPr lang="en-US" dirty="0"/>
              <a:t>A new and important component of Hive i.e. </a:t>
            </a:r>
            <a:r>
              <a:rPr lang="en-US" dirty="0" err="1">
                <a:solidFill>
                  <a:srgbClr val="FF0000"/>
                </a:solidFill>
              </a:rPr>
              <a:t>Metastore</a:t>
            </a:r>
            <a:r>
              <a:rPr lang="en-US" dirty="0"/>
              <a:t> used for storing </a:t>
            </a:r>
            <a:r>
              <a:rPr lang="en-US" dirty="0">
                <a:solidFill>
                  <a:srgbClr val="FF0000"/>
                </a:solidFill>
              </a:rPr>
              <a:t>schema information</a:t>
            </a:r>
            <a:r>
              <a:rPr lang="en-US" dirty="0"/>
              <a:t>. This </a:t>
            </a:r>
            <a:r>
              <a:rPr lang="en-US" dirty="0" err="1"/>
              <a:t>Metastore</a:t>
            </a:r>
            <a:r>
              <a:rPr lang="en-US" dirty="0"/>
              <a:t> typically resides in a relational database. We can interact with Hive using methods like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929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801</Words>
  <Application>Microsoft Office PowerPoint</Application>
  <PresentationFormat>On-screen Show (4:3)</PresentationFormat>
  <Paragraphs>79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Hive</vt:lpstr>
      <vt:lpstr>Introduction to Hive </vt:lpstr>
      <vt:lpstr>Hive engine</vt:lpstr>
      <vt:lpstr>Hive Query</vt:lpstr>
      <vt:lpstr>What is Hive? </vt:lpstr>
      <vt:lpstr>Hive Vs Map Reduce? </vt:lpstr>
      <vt:lpstr>What is Hive? </vt:lpstr>
      <vt:lpstr>Important characteristics of Hive </vt:lpstr>
      <vt:lpstr>Slide 9</vt:lpstr>
      <vt:lpstr>Slide 10</vt:lpstr>
      <vt:lpstr>Some of the key points about Hive:</vt:lpstr>
      <vt:lpstr>Hive Vs Relational Databases:- </vt:lpstr>
      <vt:lpstr>Slide 13</vt:lpstr>
      <vt:lpstr>Slide 14</vt:lpstr>
      <vt:lpstr>Hive Clients:</vt:lpstr>
      <vt:lpstr>Hive Services:</vt:lpstr>
      <vt:lpstr>Hive Storage and Computing:</vt:lpstr>
      <vt:lpstr>Slide 18</vt:lpstr>
      <vt:lpstr>Slide 19</vt:lpstr>
      <vt:lpstr>Slide 20</vt:lpstr>
      <vt:lpstr>Slide 21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user</dc:creator>
  <cp:lastModifiedBy>Lenovo</cp:lastModifiedBy>
  <cp:revision>54</cp:revision>
  <dcterms:created xsi:type="dcterms:W3CDTF">2022-04-29T07:34:04Z</dcterms:created>
  <dcterms:modified xsi:type="dcterms:W3CDTF">2023-04-25T14:44:13Z</dcterms:modified>
</cp:coreProperties>
</file>