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AB56-E8A7-7232-0A8E-EC2D56B8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AD9D7-A5B6-6C30-E409-B35EEE9A5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C497-E87F-F136-AF6D-BD4D0DE4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EFF91-7A89-67A7-E272-6271D70A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744E-A32F-7404-BD49-C89995B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A379-A975-2C1F-E26F-F6C4B1EC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38A7-9620-0480-B757-BA952290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9C70-BD90-397F-A238-BB963935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4A92-6517-3DD2-9A3A-A898D82C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00F4-9263-C689-A0BA-A9FBECE2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F036B-A4FE-9086-F420-64DD94890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C31F3-A62D-F170-AF5B-0BA47A393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92A4-ED97-A638-90B1-74F16FCA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FEA8-6846-1EBB-1C6B-F6B27D38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B4CB-7F48-59CC-3306-A54B23DA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AEB8-EF28-D491-B63B-004021EA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8044-9E99-1619-EF83-5608C331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3E70-2E6E-2579-AC7F-60959EF1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162B-3E0B-C5B6-48EA-01F84F44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9214-74D8-CDD0-622C-0C601A40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2C37-1050-1D24-24F6-88A0088E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0D9CE-E6E1-15F2-7F09-D5D0F96C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364E-A87B-75C4-3B9B-CE3BFD7D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A70C-34B2-8E8E-125F-3EC3E7E6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A80D-BF6F-39C9-2213-27F14429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3C1-0C32-287E-63EE-34F8370A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40A8-9B18-AEB3-02F1-7E6E0CF3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F685-4FAD-407F-046E-C8D6F30F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F6BB-1B7C-4B39-0C07-5E0A8993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516F5-AE19-9A1C-55F2-DDB1A34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F8E9-4553-89BC-80F1-43C5583E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6725-E238-CF09-875E-7465F29D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46D8-CA85-B159-B614-B624AB52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FED3E-3752-2EC3-CB07-806324F8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34656-CAB2-9361-C1D8-7451CCB8D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14FB-A57D-DF1E-DEE8-5282A5E2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91983-8D0C-A3CA-26D0-934FD1AE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4B7A4-28F3-3FBB-4239-964BFCCA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70C45-EFF1-6849-EE25-A0C16EB3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4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BFCC-22C0-94C6-B9A6-89D12A4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EBAA5-9661-E8D0-7ADF-A183F2A6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7243E-AEC0-441D-2EB1-DCCFFD4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10B63-2F5F-3446-02B2-B21EDC15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4CC8C-D4AB-F998-E4B2-0F66F885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3F572-B131-AB1D-05C8-AD1E6C11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CDC8D-E94B-677D-291F-D560D3B2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2929-FC75-5F12-4305-D9E98C0A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2CC4-4EBB-14F3-F4B1-92B48F56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5F6C-2397-DFA5-8275-7AF8EB81E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26A9-67D7-D28A-1E8B-23060AA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4382-CEE4-38D4-3B28-51C4157A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0A96-72A6-DD32-AD72-C611BFAD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B40F-D232-D874-C298-9094A372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15EA3-1BA2-C64D-EF4F-11EA2D161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8872-1FB1-370E-1852-0DDB83503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81F6-B345-5699-8EF5-B10BD1E9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671B9-18D6-E830-810D-35B675B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2009-802F-4D1F-F498-8C146205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6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31526-3E6A-7335-6529-1A5C0EE0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CE82-B8F4-61E5-9658-63290069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2D1E-DDF2-67EC-67AD-50A7AD4CD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3052-4882-432C-8E01-8D18875621DA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0FAC-B7DE-A289-2816-C7ED89A3C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2EC9-2FF0-6725-943E-11BF46A5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443E-D90C-475F-BB02-05C822A6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4D4A-D102-68D7-BE0E-272EC402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508" y="527790"/>
            <a:ext cx="7506984" cy="1137952"/>
          </a:xfrm>
        </p:spPr>
        <p:txBody>
          <a:bodyPr/>
          <a:lstStyle/>
          <a:p>
            <a:r>
              <a:rPr lang="en-US" dirty="0"/>
              <a:t>What is basis?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11C7B-627E-EA51-4E54-E36CA188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4976"/>
            <a:ext cx="9144000" cy="3326258"/>
          </a:xfrm>
        </p:spPr>
        <p:txBody>
          <a:bodyPr/>
          <a:lstStyle/>
          <a:p>
            <a:pPr algn="l"/>
            <a:r>
              <a:rPr lang="en-US" dirty="0"/>
              <a:t>A basis B of a vector space V is a linearly independent subset of V that spans V. This means that a subset B of V is a basis if it satisfies the two following conditions: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independence – only no collinear vectors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spanning property –</a:t>
            </a:r>
            <a:r>
              <a:rPr lang="ru-RU" dirty="0"/>
              <a:t> </a:t>
            </a:r>
            <a:r>
              <a:rPr lang="en-US" dirty="0"/>
              <a:t>for each vector v in V, there is one unique linear combination of vectors B that expresses it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32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E4C9-D30B-1771-1FAE-F332A305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5840" cy="1325563"/>
          </a:xfrm>
        </p:spPr>
        <p:txBody>
          <a:bodyPr/>
          <a:lstStyle/>
          <a:p>
            <a:r>
              <a:rPr lang="en-US"/>
              <a:t>Example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2C3B2-7FBB-1C52-7577-4AC0EC47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4343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the ordered pairs of real numbers is a vector space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 simple basis of this vector space consists of the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(1, 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(0, 1)</m:t>
                    </m:r>
                  </m:oMath>
                </a14:m>
                <a:r>
                  <a:rPr lang="en-US" dirty="0"/>
                  <a:t>. These vectors form a basis </a:t>
                </a:r>
                <a:r>
                  <a:rPr lang="en-US" sz="2400" i="1" dirty="0"/>
                  <a:t>(called the standard basis)</a:t>
                </a:r>
                <a:r>
                  <a:rPr lang="en-US" dirty="0"/>
                  <a:t> because any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may be uniquely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Any other pair of linearly independent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such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(1, 1)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(−1, 2)</m:t>
                    </m:r>
                  </m:oMath>
                </a14:m>
                <a:r>
                  <a:rPr lang="en-US" dirty="0"/>
                  <a:t>, forms also a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2C3B2-7FBB-1C52-7577-4AC0EC47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43436" cy="4351338"/>
              </a:xfrm>
              <a:blipFill>
                <a:blip r:embed="rId2"/>
                <a:stretch>
                  <a:fillRect l="-2019" t="-3081" r="-2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69D985F-AAED-7814-EEAC-11A48702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36" y="1027906"/>
            <a:ext cx="4818580" cy="27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CF2684-ACC3-19AE-6D6D-9257108B0F13}"/>
                  </a:ext>
                </a:extLst>
              </p:cNvPr>
              <p:cNvSpPr txBox="1"/>
              <p:nvPr/>
            </p:nvSpPr>
            <p:spPr>
              <a:xfrm>
                <a:off x="7346022" y="3734753"/>
                <a:ext cx="429459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picture illustrates the standard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 </a:t>
                </a:r>
                <a:r>
                  <a:rPr lang="en-US" dirty="0">
                    <a:solidFill>
                      <a:schemeClr val="accent1"/>
                    </a:solidFill>
                  </a:rPr>
                  <a:t>blue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2"/>
                    </a:solidFill>
                  </a:rPr>
                  <a:t>orange</a:t>
                </a:r>
                <a:r>
                  <a:rPr lang="en-US" dirty="0"/>
                  <a:t> vectors are the elements of the basis; the </a:t>
                </a:r>
                <a:r>
                  <a:rPr lang="en-US" dirty="0">
                    <a:solidFill>
                      <a:schemeClr val="accent6"/>
                    </a:solidFill>
                  </a:rPr>
                  <a:t>green</a:t>
                </a:r>
                <a:r>
                  <a:rPr lang="en-US" dirty="0"/>
                  <a:t> vector can be given in terms of the basis vectors, and so is linearly dependent upon them.</a:t>
                </a:r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CF2684-ACC3-19AE-6D6D-9257108B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22" y="3734753"/>
                <a:ext cx="4294598" cy="1477328"/>
              </a:xfrm>
              <a:prstGeom prst="rect">
                <a:avLst/>
              </a:prstGeom>
              <a:blipFill>
                <a:blip r:embed="rId4"/>
                <a:stretch>
                  <a:fillRect l="-113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6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What is basis?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basis?</dc:title>
  <dc:creator>Richard Tom</dc:creator>
  <cp:lastModifiedBy>Richard Tom</cp:lastModifiedBy>
  <cp:revision>2</cp:revision>
  <dcterms:created xsi:type="dcterms:W3CDTF">2023-04-02T09:51:21Z</dcterms:created>
  <dcterms:modified xsi:type="dcterms:W3CDTF">2023-04-02T10:32:25Z</dcterms:modified>
</cp:coreProperties>
</file>