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54" r:id="rId1"/>
  </p:sldMasterIdLst>
  <p:notesMasterIdLst>
    <p:notesMasterId r:id="rId34"/>
  </p:notesMasterIdLst>
  <p:sldIdLst>
    <p:sldId id="256" r:id="rId2"/>
    <p:sldId id="434" r:id="rId3"/>
    <p:sldId id="435" r:id="rId4"/>
    <p:sldId id="436" r:id="rId5"/>
    <p:sldId id="437" r:id="rId6"/>
    <p:sldId id="463"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457" r:id="rId27"/>
    <p:sldId id="458" r:id="rId28"/>
    <p:sldId id="459" r:id="rId29"/>
    <p:sldId id="460" r:id="rId30"/>
    <p:sldId id="326" r:id="rId31"/>
    <p:sldId id="461" r:id="rId32"/>
    <p:sldId id="462" r:id="rId33"/>
  </p:sldIdLst>
  <p:sldSz cx="9144000" cy="6858000" type="screen4x3"/>
  <p:notesSz cx="6858000" cy="9144000"/>
  <p:defaultTextStyle>
    <a:defPPr>
      <a:defRPr lang="en-US"/>
    </a:defPPr>
    <a:lvl1pPr algn="l" rtl="0" eaLnBrk="0" fontAlgn="base" hangingPunct="0">
      <a:spcBef>
        <a:spcPct val="0"/>
      </a:spcBef>
      <a:spcAft>
        <a:spcPct val="0"/>
      </a:spcAft>
      <a:defRPr b="1" kern="1200">
        <a:solidFill>
          <a:srgbClr val="292929"/>
        </a:solidFill>
        <a:latin typeface="돋움" panose="020B0600000101010101" pitchFamily="34" charset="-127"/>
        <a:ea typeface="돋움" panose="020B0600000101010101" pitchFamily="34" charset="-127"/>
        <a:cs typeface="+mn-cs"/>
      </a:defRPr>
    </a:lvl1pPr>
    <a:lvl2pPr marL="457200" algn="l" rtl="0" eaLnBrk="0" fontAlgn="base" hangingPunct="0">
      <a:spcBef>
        <a:spcPct val="0"/>
      </a:spcBef>
      <a:spcAft>
        <a:spcPct val="0"/>
      </a:spcAft>
      <a:defRPr b="1" kern="1200">
        <a:solidFill>
          <a:srgbClr val="292929"/>
        </a:solidFill>
        <a:latin typeface="돋움" panose="020B0600000101010101" pitchFamily="34" charset="-127"/>
        <a:ea typeface="돋움" panose="020B0600000101010101" pitchFamily="34" charset="-127"/>
        <a:cs typeface="+mn-cs"/>
      </a:defRPr>
    </a:lvl2pPr>
    <a:lvl3pPr marL="914400" algn="l" rtl="0" eaLnBrk="0" fontAlgn="base" hangingPunct="0">
      <a:spcBef>
        <a:spcPct val="0"/>
      </a:spcBef>
      <a:spcAft>
        <a:spcPct val="0"/>
      </a:spcAft>
      <a:defRPr b="1" kern="1200">
        <a:solidFill>
          <a:srgbClr val="292929"/>
        </a:solidFill>
        <a:latin typeface="돋움" panose="020B0600000101010101" pitchFamily="34" charset="-127"/>
        <a:ea typeface="돋움" panose="020B0600000101010101" pitchFamily="34" charset="-127"/>
        <a:cs typeface="+mn-cs"/>
      </a:defRPr>
    </a:lvl3pPr>
    <a:lvl4pPr marL="1371600" algn="l" rtl="0" eaLnBrk="0" fontAlgn="base" hangingPunct="0">
      <a:spcBef>
        <a:spcPct val="0"/>
      </a:spcBef>
      <a:spcAft>
        <a:spcPct val="0"/>
      </a:spcAft>
      <a:defRPr b="1" kern="1200">
        <a:solidFill>
          <a:srgbClr val="292929"/>
        </a:solidFill>
        <a:latin typeface="돋움" panose="020B0600000101010101" pitchFamily="34" charset="-127"/>
        <a:ea typeface="돋움" panose="020B0600000101010101" pitchFamily="34" charset="-127"/>
        <a:cs typeface="+mn-cs"/>
      </a:defRPr>
    </a:lvl4pPr>
    <a:lvl5pPr marL="1828800" algn="l" rtl="0" eaLnBrk="0" fontAlgn="base" hangingPunct="0">
      <a:spcBef>
        <a:spcPct val="0"/>
      </a:spcBef>
      <a:spcAft>
        <a:spcPct val="0"/>
      </a:spcAft>
      <a:defRPr b="1" kern="1200">
        <a:solidFill>
          <a:srgbClr val="292929"/>
        </a:solidFill>
        <a:latin typeface="돋움" panose="020B0600000101010101" pitchFamily="34" charset="-127"/>
        <a:ea typeface="돋움" panose="020B0600000101010101" pitchFamily="34" charset="-127"/>
        <a:cs typeface="+mn-cs"/>
      </a:defRPr>
    </a:lvl5pPr>
    <a:lvl6pPr marL="2286000" algn="l" defTabSz="914400" rtl="0" eaLnBrk="1" latinLnBrk="1" hangingPunct="1">
      <a:defRPr b="1" kern="1200">
        <a:solidFill>
          <a:srgbClr val="292929"/>
        </a:solidFill>
        <a:latin typeface="돋움" panose="020B0600000101010101" pitchFamily="34" charset="-127"/>
        <a:ea typeface="돋움" panose="020B0600000101010101" pitchFamily="34" charset="-127"/>
        <a:cs typeface="+mn-cs"/>
      </a:defRPr>
    </a:lvl6pPr>
    <a:lvl7pPr marL="2743200" algn="l" defTabSz="914400" rtl="0" eaLnBrk="1" latinLnBrk="1" hangingPunct="1">
      <a:defRPr b="1" kern="1200">
        <a:solidFill>
          <a:srgbClr val="292929"/>
        </a:solidFill>
        <a:latin typeface="돋움" panose="020B0600000101010101" pitchFamily="34" charset="-127"/>
        <a:ea typeface="돋움" panose="020B0600000101010101" pitchFamily="34" charset="-127"/>
        <a:cs typeface="+mn-cs"/>
      </a:defRPr>
    </a:lvl7pPr>
    <a:lvl8pPr marL="3200400" algn="l" defTabSz="914400" rtl="0" eaLnBrk="1" latinLnBrk="1" hangingPunct="1">
      <a:defRPr b="1" kern="1200">
        <a:solidFill>
          <a:srgbClr val="292929"/>
        </a:solidFill>
        <a:latin typeface="돋움" panose="020B0600000101010101" pitchFamily="34" charset="-127"/>
        <a:ea typeface="돋움" panose="020B0600000101010101" pitchFamily="34" charset="-127"/>
        <a:cs typeface="+mn-cs"/>
      </a:defRPr>
    </a:lvl8pPr>
    <a:lvl9pPr marL="3657600" algn="l" defTabSz="914400" rtl="0" eaLnBrk="1" latinLnBrk="1" hangingPunct="1">
      <a:defRPr b="1" kern="1200">
        <a:solidFill>
          <a:srgbClr val="292929"/>
        </a:solidFill>
        <a:latin typeface="돋움" panose="020B0600000101010101" pitchFamily="34" charset="-127"/>
        <a:ea typeface="돋움"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66FF"/>
    <a:srgbClr val="1A1A68"/>
    <a:srgbClr val="4343C1"/>
    <a:srgbClr val="333399"/>
    <a:srgbClr val="C2DAF0"/>
    <a:srgbClr val="69A4D9"/>
    <a:srgbClr val="8FBB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23ABA2-F044-4914-A1DF-35803D2CA270}" v="6" dt="2023-04-03T05:36:21.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05" autoAdjust="0"/>
    <p:restoredTop sz="96488" autoAdjust="0"/>
  </p:normalViewPr>
  <p:slideViewPr>
    <p:cSldViewPr snapToObjects="1">
      <p:cViewPr varScale="1">
        <p:scale>
          <a:sx n="110" d="100"/>
          <a:sy n="110" d="100"/>
        </p:scale>
        <p:origin x="2238" y="114"/>
      </p:cViewPr>
      <p:guideLst>
        <p:guide orient="horz" pos="2160"/>
        <p:guide pos="2880"/>
      </p:guideLst>
    </p:cSldViewPr>
  </p:slideViewPr>
  <p:notesTextViewPr>
    <p:cViewPr>
      <p:scale>
        <a:sx n="100" d="100"/>
        <a:sy n="100" d="100"/>
      </p:scale>
      <p:origin x="0" y="0"/>
    </p:cViewPr>
  </p:notesTextViewPr>
  <p:notesViewPr>
    <p:cSldViewPr snapToObjects="1">
      <p:cViewPr varScale="1">
        <p:scale>
          <a:sx n="82" d="100"/>
          <a:sy n="82" d="100"/>
        </p:scale>
        <p:origin x="-3132"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 영일" userId="88e9783c86308f14" providerId="LiveId" clId="{488B559C-2506-498C-9875-2454FE4D59FB}"/>
    <pc:docChg chg="undo custSel modSld modMainMaster">
      <pc:chgData name="김 영일" userId="88e9783c86308f14" providerId="LiveId" clId="{488B559C-2506-498C-9875-2454FE4D59FB}" dt="2023-04-01T08:33:55.989" v="281" actId="20577"/>
      <pc:docMkLst>
        <pc:docMk/>
      </pc:docMkLst>
      <pc:sldChg chg="modSp mod">
        <pc:chgData name="김 영일" userId="88e9783c86308f14" providerId="LiveId" clId="{488B559C-2506-498C-9875-2454FE4D59FB}" dt="2023-03-31T07:17:17.735" v="30" actId="20577"/>
        <pc:sldMkLst>
          <pc:docMk/>
          <pc:sldMk cId="0" sldId="443"/>
        </pc:sldMkLst>
        <pc:spChg chg="mod">
          <ac:chgData name="김 영일" userId="88e9783c86308f14" providerId="LiveId" clId="{488B559C-2506-498C-9875-2454FE4D59FB}" dt="2023-03-31T07:17:17.735" v="30" actId="20577"/>
          <ac:spMkLst>
            <pc:docMk/>
            <pc:sldMk cId="0" sldId="443"/>
            <ac:spMk id="14339" creationId="{BCBB70BF-343A-A2EE-69F7-2F18C04B99AF}"/>
          </ac:spMkLst>
        </pc:spChg>
      </pc:sldChg>
      <pc:sldChg chg="addSp delSp modSp mod">
        <pc:chgData name="김 영일" userId="88e9783c86308f14" providerId="LiveId" clId="{488B559C-2506-498C-9875-2454FE4D59FB}" dt="2023-03-31T08:09:49.633" v="129" actId="1076"/>
        <pc:sldMkLst>
          <pc:docMk/>
          <pc:sldMk cId="0" sldId="446"/>
        </pc:sldMkLst>
        <pc:spChg chg="add del mod">
          <ac:chgData name="김 영일" userId="88e9783c86308f14" providerId="LiveId" clId="{488B559C-2506-498C-9875-2454FE4D59FB}" dt="2023-03-31T07:49:45.745" v="42"/>
          <ac:spMkLst>
            <pc:docMk/>
            <pc:sldMk cId="0" sldId="446"/>
            <ac:spMk id="2" creationId="{9D496733-B47C-D407-45F3-1FE5F528DBEE}"/>
          </ac:spMkLst>
        </pc:spChg>
        <pc:spChg chg="add mod">
          <ac:chgData name="김 영일" userId="88e9783c86308f14" providerId="LiveId" clId="{488B559C-2506-498C-9875-2454FE4D59FB}" dt="2023-03-31T07:51:15.363" v="60" actId="1076"/>
          <ac:spMkLst>
            <pc:docMk/>
            <pc:sldMk cId="0" sldId="446"/>
            <ac:spMk id="3" creationId="{06A42D60-0462-669D-01FC-532A2D3F20B6}"/>
          </ac:spMkLst>
        </pc:spChg>
        <pc:spChg chg="add mod">
          <ac:chgData name="김 영일" userId="88e9783c86308f14" providerId="LiveId" clId="{488B559C-2506-498C-9875-2454FE4D59FB}" dt="2023-03-31T08:09:49.633" v="129" actId="1076"/>
          <ac:spMkLst>
            <pc:docMk/>
            <pc:sldMk cId="0" sldId="446"/>
            <ac:spMk id="5" creationId="{5B473171-80C9-7C44-3335-1BA151871FF3}"/>
          </ac:spMkLst>
        </pc:spChg>
        <pc:spChg chg="add del">
          <ac:chgData name="김 영일" userId="88e9783c86308f14" providerId="LiveId" clId="{488B559C-2506-498C-9875-2454FE4D59FB}" dt="2023-03-31T07:49:46.917" v="45" actId="478"/>
          <ac:spMkLst>
            <pc:docMk/>
            <pc:sldMk cId="0" sldId="446"/>
            <ac:spMk id="17" creationId="{2464C2CD-D8D8-BDB9-ECBF-D5F56212EC20}"/>
          </ac:spMkLst>
        </pc:spChg>
        <pc:spChg chg="add del">
          <ac:chgData name="김 영일" userId="88e9783c86308f14" providerId="LiveId" clId="{488B559C-2506-498C-9875-2454FE4D59FB}" dt="2023-03-31T07:49:47.552" v="46" actId="478"/>
          <ac:spMkLst>
            <pc:docMk/>
            <pc:sldMk cId="0" sldId="446"/>
            <ac:spMk id="19" creationId="{6932D77C-1F93-08E2-6AB4-F0B1A66A709C}"/>
          </ac:spMkLst>
        </pc:spChg>
        <pc:spChg chg="mod">
          <ac:chgData name="김 영일" userId="88e9783c86308f14" providerId="LiveId" clId="{488B559C-2506-498C-9875-2454FE4D59FB}" dt="2023-03-31T07:51:11.960" v="59" actId="1076"/>
          <ac:spMkLst>
            <pc:docMk/>
            <pc:sldMk cId="0" sldId="446"/>
            <ac:spMk id="17411" creationId="{BBD877E9-43BE-6C60-4E44-91DC790514A0}"/>
          </ac:spMkLst>
        </pc:spChg>
        <pc:picChg chg="mod">
          <ac:chgData name="김 영일" userId="88e9783c86308f14" providerId="LiveId" clId="{488B559C-2506-498C-9875-2454FE4D59FB}" dt="2023-03-31T08:07:15.364" v="127" actId="1076"/>
          <ac:picMkLst>
            <pc:docMk/>
            <pc:sldMk cId="0" sldId="446"/>
            <ac:picMk id="20484" creationId="{E155EB14-1BAC-3555-BBA2-5AA56443DCBC}"/>
          </ac:picMkLst>
        </pc:picChg>
        <pc:cxnChg chg="add del mod">
          <ac:chgData name="김 영일" userId="88e9783c86308f14" providerId="LiveId" clId="{488B559C-2506-498C-9875-2454FE4D59FB}" dt="2023-03-31T07:49:47.552" v="46" actId="478"/>
          <ac:cxnSpMkLst>
            <pc:docMk/>
            <pc:sldMk cId="0" sldId="446"/>
            <ac:cxnSpMk id="20" creationId="{B8E95BF2-A955-5502-FEED-678D8AEC32E4}"/>
          </ac:cxnSpMkLst>
        </pc:cxnChg>
        <pc:cxnChg chg="add del mod">
          <ac:chgData name="김 영일" userId="88e9783c86308f14" providerId="LiveId" clId="{488B559C-2506-498C-9875-2454FE4D59FB}" dt="2023-03-31T07:49:46.917" v="45" actId="478"/>
          <ac:cxnSpMkLst>
            <pc:docMk/>
            <pc:sldMk cId="0" sldId="446"/>
            <ac:cxnSpMk id="23" creationId="{29F92161-8427-A9FD-AB28-146AAB4BDEE2}"/>
          </ac:cxnSpMkLst>
        </pc:cxnChg>
      </pc:sldChg>
      <pc:sldChg chg="addSp modSp mod">
        <pc:chgData name="김 영일" userId="88e9783c86308f14" providerId="LiveId" clId="{488B559C-2506-498C-9875-2454FE4D59FB}" dt="2023-03-31T08:27:34.714" v="137" actId="20577"/>
        <pc:sldMkLst>
          <pc:docMk/>
          <pc:sldMk cId="0" sldId="449"/>
        </pc:sldMkLst>
        <pc:spChg chg="add mod">
          <ac:chgData name="김 영일" userId="88e9783c86308f14" providerId="LiveId" clId="{488B559C-2506-498C-9875-2454FE4D59FB}" dt="2023-03-31T08:27:34.714" v="137" actId="20577"/>
          <ac:spMkLst>
            <pc:docMk/>
            <pc:sldMk cId="0" sldId="449"/>
            <ac:spMk id="2" creationId="{073E82B1-9570-E532-C187-84386DB37ADD}"/>
          </ac:spMkLst>
        </pc:spChg>
      </pc:sldChg>
      <pc:sldChg chg="modSp mod">
        <pc:chgData name="김 영일" userId="88e9783c86308f14" providerId="LiveId" clId="{488B559C-2506-498C-9875-2454FE4D59FB}" dt="2023-04-01T07:08:41.966" v="150" actId="20577"/>
        <pc:sldMkLst>
          <pc:docMk/>
          <pc:sldMk cId="0" sldId="453"/>
        </pc:sldMkLst>
        <pc:spChg chg="mod">
          <ac:chgData name="김 영일" userId="88e9783c86308f14" providerId="LiveId" clId="{488B559C-2506-498C-9875-2454FE4D59FB}" dt="2023-04-01T07:08:41.966" v="150" actId="20577"/>
          <ac:spMkLst>
            <pc:docMk/>
            <pc:sldMk cId="0" sldId="453"/>
            <ac:spMk id="24579" creationId="{1F9EB781-3F12-77E8-52E2-EB7F949393C5}"/>
          </ac:spMkLst>
        </pc:spChg>
      </pc:sldChg>
      <pc:sldChg chg="modSp mod">
        <pc:chgData name="김 영일" userId="88e9783c86308f14" providerId="LiveId" clId="{488B559C-2506-498C-9875-2454FE4D59FB}" dt="2023-04-01T08:10:30.454" v="250" actId="1076"/>
        <pc:sldMkLst>
          <pc:docMk/>
          <pc:sldMk cId="0" sldId="456"/>
        </pc:sldMkLst>
        <pc:spChg chg="mod">
          <ac:chgData name="김 영일" userId="88e9783c86308f14" providerId="LiveId" clId="{488B559C-2506-498C-9875-2454FE4D59FB}" dt="2023-04-01T08:10:20.198" v="248" actId="20577"/>
          <ac:spMkLst>
            <pc:docMk/>
            <pc:sldMk cId="0" sldId="456"/>
            <ac:spMk id="27651" creationId="{896FBF35-203D-88C1-EF8B-A73E3E879FDB}"/>
          </ac:spMkLst>
        </pc:spChg>
        <pc:picChg chg="mod">
          <ac:chgData name="김 영일" userId="88e9783c86308f14" providerId="LiveId" clId="{488B559C-2506-498C-9875-2454FE4D59FB}" dt="2023-04-01T08:10:25.734" v="249" actId="1076"/>
          <ac:picMkLst>
            <pc:docMk/>
            <pc:sldMk cId="0" sldId="456"/>
            <ac:picMk id="31749" creationId="{5B713B71-0B73-17E7-2E2C-842CDEF6390A}"/>
          </ac:picMkLst>
        </pc:picChg>
        <pc:picChg chg="mod">
          <ac:chgData name="김 영일" userId="88e9783c86308f14" providerId="LiveId" clId="{488B559C-2506-498C-9875-2454FE4D59FB}" dt="2023-04-01T08:10:30.454" v="250" actId="1076"/>
          <ac:picMkLst>
            <pc:docMk/>
            <pc:sldMk cId="0" sldId="456"/>
            <ac:picMk id="31750" creationId="{11E9B8C5-C9F6-2D0B-F315-5D9F6419103E}"/>
          </ac:picMkLst>
        </pc:picChg>
      </pc:sldChg>
      <pc:sldChg chg="modSp mod">
        <pc:chgData name="김 영일" userId="88e9783c86308f14" providerId="LiveId" clId="{488B559C-2506-498C-9875-2454FE4D59FB}" dt="2023-04-01T08:33:55.989" v="281" actId="20577"/>
        <pc:sldMkLst>
          <pc:docMk/>
          <pc:sldMk cId="0" sldId="460"/>
        </pc:sldMkLst>
        <pc:spChg chg="mod">
          <ac:chgData name="김 영일" userId="88e9783c86308f14" providerId="LiveId" clId="{488B559C-2506-498C-9875-2454FE4D59FB}" dt="2023-04-01T08:33:55.989" v="281" actId="20577"/>
          <ac:spMkLst>
            <pc:docMk/>
            <pc:sldMk cId="0" sldId="460"/>
            <ac:spMk id="31747" creationId="{A9D59F7D-E44F-2D07-7F80-B421E0A8DEA2}"/>
          </ac:spMkLst>
        </pc:spChg>
      </pc:sldChg>
      <pc:sldMasterChg chg="modSp mod">
        <pc:chgData name="김 영일" userId="88e9783c86308f14" providerId="LiveId" clId="{488B559C-2506-498C-9875-2454FE4D59FB}" dt="2023-03-31T09:07:58.241" v="141" actId="20577"/>
        <pc:sldMasterMkLst>
          <pc:docMk/>
          <pc:sldMasterMk cId="0" sldId="2147483854"/>
        </pc:sldMasterMkLst>
        <pc:spChg chg="mod">
          <ac:chgData name="김 영일" userId="88e9783c86308f14" providerId="LiveId" clId="{488B559C-2506-498C-9875-2454FE4D59FB}" dt="2023-03-31T09:07:58.241" v="141" actId="20577"/>
          <ac:spMkLst>
            <pc:docMk/>
            <pc:sldMasterMk cId="0" sldId="2147483854"/>
            <ac:spMk id="22" creationId="{DD07BB29-038E-9019-8346-57AB4907030B}"/>
          </ac:spMkLst>
        </pc:spChg>
      </pc:sldMasterChg>
    </pc:docChg>
  </pc:docChgLst>
  <pc:docChgLst>
    <pc:chgData name="김 영일" userId="88e9783c86308f14" providerId="LiveId" clId="{8A23ABA2-F044-4914-A1DF-35803D2CA270}"/>
    <pc:docChg chg="undo redo custSel modSld modMainMaster">
      <pc:chgData name="김 영일" userId="88e9783c86308f14" providerId="LiveId" clId="{8A23ABA2-F044-4914-A1DF-35803D2CA270}" dt="2023-04-03T06:43:28.630" v="656" actId="20577"/>
      <pc:docMkLst>
        <pc:docMk/>
      </pc:docMkLst>
      <pc:sldChg chg="modSp mod">
        <pc:chgData name="김 영일" userId="88e9783c86308f14" providerId="LiveId" clId="{8A23ABA2-F044-4914-A1DF-35803D2CA270}" dt="2023-04-03T01:57:55.152" v="22" actId="20577"/>
        <pc:sldMkLst>
          <pc:docMk/>
          <pc:sldMk cId="0" sldId="436"/>
        </pc:sldMkLst>
        <pc:spChg chg="mod">
          <ac:chgData name="김 영일" userId="88e9783c86308f14" providerId="LiveId" clId="{8A23ABA2-F044-4914-A1DF-35803D2CA270}" dt="2023-04-03T01:57:55.152" v="22" actId="20577"/>
          <ac:spMkLst>
            <pc:docMk/>
            <pc:sldMk cId="0" sldId="436"/>
            <ac:spMk id="9219" creationId="{54CB60B8-C83E-CB0B-BDC2-CCB121C08A6B}"/>
          </ac:spMkLst>
        </pc:spChg>
      </pc:sldChg>
      <pc:sldChg chg="addSp modSp mod">
        <pc:chgData name="김 영일" userId="88e9783c86308f14" providerId="LiveId" clId="{8A23ABA2-F044-4914-A1DF-35803D2CA270}" dt="2023-04-03T02:17:37.818" v="31" actId="164"/>
        <pc:sldMkLst>
          <pc:docMk/>
          <pc:sldMk cId="0" sldId="438"/>
        </pc:sldMkLst>
        <pc:spChg chg="add mod">
          <ac:chgData name="김 영일" userId="88e9783c86308f14" providerId="LiveId" clId="{8A23ABA2-F044-4914-A1DF-35803D2CA270}" dt="2023-04-03T02:17:37.818" v="31" actId="164"/>
          <ac:spMkLst>
            <pc:docMk/>
            <pc:sldMk cId="0" sldId="438"/>
            <ac:spMk id="3" creationId="{D4798822-A49D-754B-AB26-AC85A94D2BD7}"/>
          </ac:spMkLst>
        </pc:spChg>
        <pc:grpChg chg="add mod">
          <ac:chgData name="김 영일" userId="88e9783c86308f14" providerId="LiveId" clId="{8A23ABA2-F044-4914-A1DF-35803D2CA270}" dt="2023-04-03T02:17:37.818" v="31" actId="164"/>
          <ac:grpSpMkLst>
            <pc:docMk/>
            <pc:sldMk cId="0" sldId="438"/>
            <ac:grpSpMk id="4" creationId="{E8B497B8-83D2-5F9B-AC28-424EA68A49E6}"/>
          </ac:grpSpMkLst>
        </pc:grpChg>
        <pc:grpChg chg="mod">
          <ac:chgData name="김 영일" userId="88e9783c86308f14" providerId="LiveId" clId="{8A23ABA2-F044-4914-A1DF-35803D2CA270}" dt="2023-04-03T02:17:37.818" v="31" actId="164"/>
          <ac:grpSpMkLst>
            <pc:docMk/>
            <pc:sldMk cId="0" sldId="438"/>
            <ac:grpSpMk id="12292" creationId="{358291F1-3D1F-D8C3-0394-DE9E948861C4}"/>
          </ac:grpSpMkLst>
        </pc:grpChg>
      </pc:sldChg>
      <pc:sldChg chg="modSp mod">
        <pc:chgData name="김 영일" userId="88e9783c86308f14" providerId="LiveId" clId="{8A23ABA2-F044-4914-A1DF-35803D2CA270}" dt="2023-04-03T04:07:16.158" v="450" actId="20577"/>
        <pc:sldMkLst>
          <pc:docMk/>
          <pc:sldMk cId="0" sldId="444"/>
        </pc:sldMkLst>
        <pc:spChg chg="mod">
          <ac:chgData name="김 영일" userId="88e9783c86308f14" providerId="LiveId" clId="{8A23ABA2-F044-4914-A1DF-35803D2CA270}" dt="2023-04-03T04:07:16.158" v="450" actId="20577"/>
          <ac:spMkLst>
            <pc:docMk/>
            <pc:sldMk cId="0" sldId="444"/>
            <ac:spMk id="17411" creationId="{E4884C5A-3BD9-BE9E-205F-1BB25CACF4FB}"/>
          </ac:spMkLst>
        </pc:spChg>
      </pc:sldChg>
      <pc:sldChg chg="modSp mod">
        <pc:chgData name="김 영일" userId="88e9783c86308f14" providerId="LiveId" clId="{8A23ABA2-F044-4914-A1DF-35803D2CA270}" dt="2023-04-03T04:59:04.558" v="461" actId="20577"/>
        <pc:sldMkLst>
          <pc:docMk/>
          <pc:sldMk cId="0" sldId="445"/>
        </pc:sldMkLst>
        <pc:spChg chg="mod">
          <ac:chgData name="김 영일" userId="88e9783c86308f14" providerId="LiveId" clId="{8A23ABA2-F044-4914-A1DF-35803D2CA270}" dt="2023-04-03T04:59:04.558" v="461" actId="20577"/>
          <ac:spMkLst>
            <pc:docMk/>
            <pc:sldMk cId="0" sldId="445"/>
            <ac:spMk id="16387" creationId="{AEDE82DC-F002-CCD9-87C2-BC44CD794E73}"/>
          </ac:spMkLst>
        </pc:spChg>
      </pc:sldChg>
      <pc:sldChg chg="addSp delSp modSp mod">
        <pc:chgData name="김 영일" userId="88e9783c86308f14" providerId="LiveId" clId="{8A23ABA2-F044-4914-A1DF-35803D2CA270}" dt="2023-04-03T05:22:10.039" v="512" actId="14100"/>
        <pc:sldMkLst>
          <pc:docMk/>
          <pc:sldMk cId="0" sldId="446"/>
        </pc:sldMkLst>
        <pc:spChg chg="del">
          <ac:chgData name="김 영일" userId="88e9783c86308f14" providerId="LiveId" clId="{8A23ABA2-F044-4914-A1DF-35803D2CA270}" dt="2023-04-03T04:56:26.968" v="452" actId="478"/>
          <ac:spMkLst>
            <pc:docMk/>
            <pc:sldMk cId="0" sldId="446"/>
            <ac:spMk id="3" creationId="{06A42D60-0462-669D-01FC-532A2D3F20B6}"/>
          </ac:spMkLst>
        </pc:spChg>
        <pc:spChg chg="del">
          <ac:chgData name="김 영일" userId="88e9783c86308f14" providerId="LiveId" clId="{8A23ABA2-F044-4914-A1DF-35803D2CA270}" dt="2023-04-03T04:56:24.095" v="451" actId="478"/>
          <ac:spMkLst>
            <pc:docMk/>
            <pc:sldMk cId="0" sldId="446"/>
            <ac:spMk id="5" creationId="{5B473171-80C9-7C44-3335-1BA151871FF3}"/>
          </ac:spMkLst>
        </pc:spChg>
        <pc:spChg chg="mod">
          <ac:chgData name="김 영일" userId="88e9783c86308f14" providerId="LiveId" clId="{8A23ABA2-F044-4914-A1DF-35803D2CA270}" dt="2023-04-03T05:22:10.039" v="512" actId="14100"/>
          <ac:spMkLst>
            <pc:docMk/>
            <pc:sldMk cId="0" sldId="446"/>
            <ac:spMk id="9" creationId="{EBCB3DE3-809A-17DA-771C-9E06E4648940}"/>
          </ac:spMkLst>
        </pc:spChg>
        <pc:spChg chg="mod">
          <ac:chgData name="김 영일" userId="88e9783c86308f14" providerId="LiveId" clId="{8A23ABA2-F044-4914-A1DF-35803D2CA270}" dt="2023-04-03T05:22:00.484" v="510" actId="20577"/>
          <ac:spMkLst>
            <pc:docMk/>
            <pc:sldMk cId="0" sldId="446"/>
            <ac:spMk id="10" creationId="{736FC75E-4472-ADA3-EE1A-9FC36220847D}"/>
          </ac:spMkLst>
        </pc:spChg>
        <pc:spChg chg="mod">
          <ac:chgData name="김 영일" userId="88e9783c86308f14" providerId="LiveId" clId="{8A23ABA2-F044-4914-A1DF-35803D2CA270}" dt="2023-04-03T05:22:06.088" v="511" actId="14100"/>
          <ac:spMkLst>
            <pc:docMk/>
            <pc:sldMk cId="0" sldId="446"/>
            <ac:spMk id="17" creationId="{2464C2CD-D8D8-BDB9-ECBF-D5F56212EC20}"/>
          </ac:spMkLst>
        </pc:spChg>
        <pc:spChg chg="mod">
          <ac:chgData name="김 영일" userId="88e9783c86308f14" providerId="LiveId" clId="{8A23ABA2-F044-4914-A1DF-35803D2CA270}" dt="2023-04-03T05:21:58.790" v="509" actId="20577"/>
          <ac:spMkLst>
            <pc:docMk/>
            <pc:sldMk cId="0" sldId="446"/>
            <ac:spMk id="19" creationId="{6932D77C-1F93-08E2-6AB4-F0B1A66A709C}"/>
          </ac:spMkLst>
        </pc:spChg>
        <pc:cxnChg chg="mod">
          <ac:chgData name="김 영일" userId="88e9783c86308f14" providerId="LiveId" clId="{8A23ABA2-F044-4914-A1DF-35803D2CA270}" dt="2023-04-03T05:22:10.039" v="512" actId="14100"/>
          <ac:cxnSpMkLst>
            <pc:docMk/>
            <pc:sldMk cId="0" sldId="446"/>
            <ac:cxnSpMk id="8" creationId="{0030A65F-ABA3-3A2B-6645-520EFA2A04FB}"/>
          </ac:cxnSpMkLst>
        </pc:cxnChg>
        <pc:cxnChg chg="add del mod">
          <ac:chgData name="김 영일" userId="88e9783c86308f14" providerId="LiveId" clId="{8A23ABA2-F044-4914-A1DF-35803D2CA270}" dt="2023-04-03T05:18:54.171" v="501" actId="478"/>
          <ac:cxnSpMkLst>
            <pc:docMk/>
            <pc:sldMk cId="0" sldId="446"/>
            <ac:cxnSpMk id="18" creationId="{36B49B3B-FEF7-E084-B711-A8AD590AE809}"/>
          </ac:cxnSpMkLst>
        </pc:cxnChg>
        <pc:cxnChg chg="add del mod">
          <ac:chgData name="김 영일" userId="88e9783c86308f14" providerId="LiveId" clId="{8A23ABA2-F044-4914-A1DF-35803D2CA270}" dt="2023-04-03T05:19:04.524" v="506" actId="478"/>
          <ac:cxnSpMkLst>
            <pc:docMk/>
            <pc:sldMk cId="0" sldId="446"/>
            <ac:cxnSpMk id="20" creationId="{B8E95BF2-A955-5502-FEED-678D8AEC32E4}"/>
          </ac:cxnSpMkLst>
        </pc:cxnChg>
        <pc:cxnChg chg="mod">
          <ac:chgData name="김 영일" userId="88e9783c86308f14" providerId="LiveId" clId="{8A23ABA2-F044-4914-A1DF-35803D2CA270}" dt="2023-04-03T05:22:06.088" v="511" actId="14100"/>
          <ac:cxnSpMkLst>
            <pc:docMk/>
            <pc:sldMk cId="0" sldId="446"/>
            <ac:cxnSpMk id="23" creationId="{29F92161-8427-A9FD-AB28-146AAB4BDEE2}"/>
          </ac:cxnSpMkLst>
        </pc:cxnChg>
      </pc:sldChg>
      <pc:sldChg chg="modSp mod">
        <pc:chgData name="김 영일" userId="88e9783c86308f14" providerId="LiveId" clId="{8A23ABA2-F044-4914-A1DF-35803D2CA270}" dt="2023-04-03T05:09:39.544" v="487" actId="20577"/>
        <pc:sldMkLst>
          <pc:docMk/>
          <pc:sldMk cId="0" sldId="447"/>
        </pc:sldMkLst>
        <pc:spChg chg="mod">
          <ac:chgData name="김 영일" userId="88e9783c86308f14" providerId="LiveId" clId="{8A23ABA2-F044-4914-A1DF-35803D2CA270}" dt="2023-04-03T05:09:39.544" v="487" actId="20577"/>
          <ac:spMkLst>
            <pc:docMk/>
            <pc:sldMk cId="0" sldId="447"/>
            <ac:spMk id="9" creationId="{21D1E1EC-7CCB-421F-56D6-2447786AA61E}"/>
          </ac:spMkLst>
        </pc:spChg>
        <pc:cxnChg chg="mod">
          <ac:chgData name="김 영일" userId="88e9783c86308f14" providerId="LiveId" clId="{8A23ABA2-F044-4914-A1DF-35803D2CA270}" dt="2023-04-03T05:09:39.544" v="487" actId="20577"/>
          <ac:cxnSpMkLst>
            <pc:docMk/>
            <pc:sldMk cId="0" sldId="447"/>
            <ac:cxnSpMk id="10" creationId="{8C9689DD-5E04-15AF-7728-65C9A18CDC85}"/>
          </ac:cxnSpMkLst>
        </pc:cxnChg>
      </pc:sldChg>
      <pc:sldChg chg="delSp mod">
        <pc:chgData name="김 영일" userId="88e9783c86308f14" providerId="LiveId" clId="{8A23ABA2-F044-4914-A1DF-35803D2CA270}" dt="2023-04-03T05:28:26.361" v="513" actId="478"/>
        <pc:sldMkLst>
          <pc:docMk/>
          <pc:sldMk cId="0" sldId="449"/>
        </pc:sldMkLst>
        <pc:spChg chg="del">
          <ac:chgData name="김 영일" userId="88e9783c86308f14" providerId="LiveId" clId="{8A23ABA2-F044-4914-A1DF-35803D2CA270}" dt="2023-04-03T05:28:26.361" v="513" actId="478"/>
          <ac:spMkLst>
            <pc:docMk/>
            <pc:sldMk cId="0" sldId="449"/>
            <ac:spMk id="2" creationId="{073E82B1-9570-E532-C187-84386DB37ADD}"/>
          </ac:spMkLst>
        </pc:spChg>
      </pc:sldChg>
      <pc:sldChg chg="modSp mod">
        <pc:chgData name="김 영일" userId="88e9783c86308f14" providerId="LiveId" clId="{8A23ABA2-F044-4914-A1DF-35803D2CA270}" dt="2023-04-03T05:36:21.591" v="520" actId="14100"/>
        <pc:sldMkLst>
          <pc:docMk/>
          <pc:sldMk cId="0" sldId="450"/>
        </pc:sldMkLst>
        <pc:spChg chg="mod">
          <ac:chgData name="김 영일" userId="88e9783c86308f14" providerId="LiveId" clId="{8A23ABA2-F044-4914-A1DF-35803D2CA270}" dt="2023-04-03T05:36:21.591" v="520" actId="14100"/>
          <ac:spMkLst>
            <pc:docMk/>
            <pc:sldMk cId="0" sldId="450"/>
            <ac:spMk id="21507" creationId="{E97A3767-6AD4-3CBA-2706-961E676AC7EA}"/>
          </ac:spMkLst>
        </pc:spChg>
      </pc:sldChg>
      <pc:sldChg chg="modSp mod">
        <pc:chgData name="김 영일" userId="88e9783c86308f14" providerId="LiveId" clId="{8A23ABA2-F044-4914-A1DF-35803D2CA270}" dt="2023-04-03T06:18:18.470" v="552" actId="20577"/>
        <pc:sldMkLst>
          <pc:docMk/>
          <pc:sldMk cId="0" sldId="456"/>
        </pc:sldMkLst>
        <pc:spChg chg="mod">
          <ac:chgData name="김 영일" userId="88e9783c86308f14" providerId="LiveId" clId="{8A23ABA2-F044-4914-A1DF-35803D2CA270}" dt="2023-04-03T06:18:18.470" v="552" actId="20577"/>
          <ac:spMkLst>
            <pc:docMk/>
            <pc:sldMk cId="0" sldId="456"/>
            <ac:spMk id="27651" creationId="{896FBF35-203D-88C1-EF8B-A73E3E879FDB}"/>
          </ac:spMkLst>
        </pc:spChg>
      </pc:sldChg>
      <pc:sldChg chg="modSp mod">
        <pc:chgData name="김 영일" userId="88e9783c86308f14" providerId="LiveId" clId="{8A23ABA2-F044-4914-A1DF-35803D2CA270}" dt="2023-04-03T06:43:28.630" v="656" actId="20577"/>
        <pc:sldMkLst>
          <pc:docMk/>
          <pc:sldMk cId="0" sldId="460"/>
        </pc:sldMkLst>
        <pc:spChg chg="mod">
          <ac:chgData name="김 영일" userId="88e9783c86308f14" providerId="LiveId" clId="{8A23ABA2-F044-4914-A1DF-35803D2CA270}" dt="2023-04-03T06:43:28.630" v="656" actId="20577"/>
          <ac:spMkLst>
            <pc:docMk/>
            <pc:sldMk cId="0" sldId="460"/>
            <ac:spMk id="31747" creationId="{A9D59F7D-E44F-2D07-7F80-B421E0A8DEA2}"/>
          </ac:spMkLst>
        </pc:spChg>
      </pc:sldChg>
      <pc:sldMasterChg chg="modSp mod">
        <pc:chgData name="김 영일" userId="88e9783c86308f14" providerId="LiveId" clId="{8A23ABA2-F044-4914-A1DF-35803D2CA270}" dt="2023-04-03T05:18:56.430" v="504" actId="20577"/>
        <pc:sldMasterMkLst>
          <pc:docMk/>
          <pc:sldMasterMk cId="0" sldId="2147483854"/>
        </pc:sldMasterMkLst>
        <pc:spChg chg="mod">
          <ac:chgData name="김 영일" userId="88e9783c86308f14" providerId="LiveId" clId="{8A23ABA2-F044-4914-A1DF-35803D2CA270}" dt="2023-04-03T05:18:56.430" v="504" actId="20577"/>
          <ac:spMkLst>
            <pc:docMk/>
            <pc:sldMasterMk cId="0" sldId="2147483854"/>
            <ac:spMk id="22" creationId="{DD07BB29-038E-9019-8346-57AB4907030B}"/>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DB99A674-0999-D161-82F5-13EAE55DAB2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latinLnBrk="1" hangingPunct="1">
              <a:defRPr sz="1200">
                <a:latin typeface="돋움" panose="020B0600000101010101" pitchFamily="50" charset="-127"/>
                <a:ea typeface="돋움" panose="020B0600000101010101" pitchFamily="50" charset="-127"/>
              </a:defRPr>
            </a:lvl1pPr>
          </a:lstStyle>
          <a:p>
            <a:pPr>
              <a:defRPr/>
            </a:pPr>
            <a:endParaRPr lang="ko-KR" altLang="en-US"/>
          </a:p>
        </p:txBody>
      </p:sp>
      <p:sp>
        <p:nvSpPr>
          <p:cNvPr id="3" name="날짜 개체 틀 2">
            <a:extLst>
              <a:ext uri="{FF2B5EF4-FFF2-40B4-BE49-F238E27FC236}">
                <a16:creationId xmlns:a16="http://schemas.microsoft.com/office/drawing/2014/main" id="{AAD082BD-C484-D32D-93E8-BB00778953A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latinLnBrk="1" hangingPunct="1">
              <a:defRPr sz="1200">
                <a:latin typeface="돋움" panose="020B0600000101010101" pitchFamily="50" charset="-127"/>
                <a:ea typeface="돋움" panose="020B0600000101010101" pitchFamily="50" charset="-127"/>
              </a:defRPr>
            </a:lvl1pPr>
          </a:lstStyle>
          <a:p>
            <a:pPr>
              <a:defRPr/>
            </a:pPr>
            <a:fld id="{40CC6310-DB78-4C11-96D1-26F17D4842E1}" type="datetimeFigureOut">
              <a:rPr lang="ko-KR" altLang="en-US"/>
              <a:pPr>
                <a:defRPr/>
              </a:pPr>
              <a:t>2023-04-03</a:t>
            </a:fld>
            <a:endParaRPr lang="ko-KR" altLang="en-US"/>
          </a:p>
        </p:txBody>
      </p:sp>
      <p:sp>
        <p:nvSpPr>
          <p:cNvPr id="4" name="슬라이드 이미지 개체 틀 3">
            <a:extLst>
              <a:ext uri="{FF2B5EF4-FFF2-40B4-BE49-F238E27FC236}">
                <a16:creationId xmlns:a16="http://schemas.microsoft.com/office/drawing/2014/main" id="{E533E938-8C23-7F05-ABFE-989C21C018D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a:extLst>
              <a:ext uri="{FF2B5EF4-FFF2-40B4-BE49-F238E27FC236}">
                <a16:creationId xmlns:a16="http://schemas.microsoft.com/office/drawing/2014/main" id="{04EA5880-AB15-44CB-58B4-5E7A36E0275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a:extLst>
              <a:ext uri="{FF2B5EF4-FFF2-40B4-BE49-F238E27FC236}">
                <a16:creationId xmlns:a16="http://schemas.microsoft.com/office/drawing/2014/main" id="{34EAF073-F031-00CD-3CD8-AE86681710D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latinLnBrk="1" hangingPunct="1">
              <a:defRPr sz="1200">
                <a:latin typeface="돋움" panose="020B0600000101010101" pitchFamily="50" charset="-127"/>
                <a:ea typeface="돋움" panose="020B0600000101010101" pitchFamily="50" charset="-127"/>
              </a:defRPr>
            </a:lvl1pPr>
          </a:lstStyle>
          <a:p>
            <a:pPr>
              <a:defRPr/>
            </a:pPr>
            <a:endParaRPr lang="ko-KR" altLang="en-US"/>
          </a:p>
        </p:txBody>
      </p:sp>
      <p:sp>
        <p:nvSpPr>
          <p:cNvPr id="7" name="슬라이드 번호 개체 틀 6">
            <a:extLst>
              <a:ext uri="{FF2B5EF4-FFF2-40B4-BE49-F238E27FC236}">
                <a16:creationId xmlns:a16="http://schemas.microsoft.com/office/drawing/2014/main" id="{73C06CC5-5620-EEDD-13DF-485FDA115F2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vl1pPr>
          </a:lstStyle>
          <a:p>
            <a:fld id="{6C5B0560-4E9B-4A28-9BE7-4B9975FAE78A}" type="slidenum">
              <a:rPr lang="ko-KR" altLang="en-US"/>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이미지 개체 틀 1">
            <a:extLst>
              <a:ext uri="{FF2B5EF4-FFF2-40B4-BE49-F238E27FC236}">
                <a16:creationId xmlns:a16="http://schemas.microsoft.com/office/drawing/2014/main" id="{26A2F8FE-555C-70F4-A0F0-3EA8BC27B1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슬라이드 노트 개체 틀 2">
            <a:extLst>
              <a:ext uri="{FF2B5EF4-FFF2-40B4-BE49-F238E27FC236}">
                <a16:creationId xmlns:a16="http://schemas.microsoft.com/office/drawing/2014/main" id="{2268F1D5-993F-E840-A174-67AE232C43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6148" name="슬라이드 번호 개체 틀 3">
            <a:extLst>
              <a:ext uri="{FF2B5EF4-FFF2-40B4-BE49-F238E27FC236}">
                <a16:creationId xmlns:a16="http://schemas.microsoft.com/office/drawing/2014/main" id="{317B94A4-0C1F-6A24-D9E8-F980D86DC9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맑은 고딕" panose="020B0503020000020004" pitchFamily="34" charset="-127"/>
              </a:defRPr>
            </a:lvl1pPr>
            <a:lvl2pPr marL="742950" indent="-285750" latinLnBrk="1">
              <a:spcBef>
                <a:spcPct val="30000"/>
              </a:spcBef>
              <a:defRPr sz="1200">
                <a:solidFill>
                  <a:schemeClr val="tx1"/>
                </a:solidFill>
                <a:latin typeface="맑은 고딕" panose="020B0503020000020004" pitchFamily="34" charset="-127"/>
              </a:defRPr>
            </a:lvl2pPr>
            <a:lvl3pPr marL="1143000" indent="-228600" latinLnBrk="1">
              <a:spcBef>
                <a:spcPct val="30000"/>
              </a:spcBef>
              <a:defRPr sz="1200">
                <a:solidFill>
                  <a:schemeClr val="tx1"/>
                </a:solidFill>
                <a:latin typeface="맑은 고딕" panose="020B0503020000020004" pitchFamily="34" charset="-127"/>
              </a:defRPr>
            </a:lvl3pPr>
            <a:lvl4pPr marL="1600200" indent="-228600" latinLnBrk="1">
              <a:spcBef>
                <a:spcPct val="30000"/>
              </a:spcBef>
              <a:defRPr sz="1200">
                <a:solidFill>
                  <a:schemeClr val="tx1"/>
                </a:solidFill>
                <a:latin typeface="맑은 고딕" panose="020B0503020000020004" pitchFamily="34" charset="-127"/>
              </a:defRPr>
            </a:lvl4pPr>
            <a:lvl5pPr marL="2057400" indent="-228600" latinLnBrk="1">
              <a:spcBef>
                <a:spcPct val="30000"/>
              </a:spcBef>
              <a:defRPr sz="1200">
                <a:solidFill>
                  <a:schemeClr val="tx1"/>
                </a:solidFill>
                <a:latin typeface="맑은 고딕" panose="020B0503020000020004" pitchFamily="34" charset="-127"/>
              </a:defRPr>
            </a:lvl5pPr>
            <a:lvl6pPr marL="2514600" indent="-228600" eaLnBrk="0" fontAlgn="base" hangingPunct="0">
              <a:spcBef>
                <a:spcPct val="30000"/>
              </a:spcBef>
              <a:spcAft>
                <a:spcPct val="0"/>
              </a:spcAft>
              <a:defRPr sz="1200">
                <a:solidFill>
                  <a:schemeClr val="tx1"/>
                </a:solidFill>
                <a:latin typeface="맑은 고딕" panose="020B0503020000020004" pitchFamily="34" charset="-127"/>
              </a:defRPr>
            </a:lvl6pPr>
            <a:lvl7pPr marL="2971800" indent="-228600" eaLnBrk="0" fontAlgn="base" hangingPunct="0">
              <a:spcBef>
                <a:spcPct val="30000"/>
              </a:spcBef>
              <a:spcAft>
                <a:spcPct val="0"/>
              </a:spcAft>
              <a:defRPr sz="1200">
                <a:solidFill>
                  <a:schemeClr val="tx1"/>
                </a:solidFill>
                <a:latin typeface="맑은 고딕" panose="020B0503020000020004" pitchFamily="34" charset="-127"/>
              </a:defRPr>
            </a:lvl7pPr>
            <a:lvl8pPr marL="3429000" indent="-228600" eaLnBrk="0" fontAlgn="base" hangingPunct="0">
              <a:spcBef>
                <a:spcPct val="30000"/>
              </a:spcBef>
              <a:spcAft>
                <a:spcPct val="0"/>
              </a:spcAft>
              <a:defRPr sz="1200">
                <a:solidFill>
                  <a:schemeClr val="tx1"/>
                </a:solidFill>
                <a:latin typeface="맑은 고딕" panose="020B0503020000020004" pitchFamily="34" charset="-127"/>
              </a:defRPr>
            </a:lvl8pPr>
            <a:lvl9pPr marL="3886200" indent="-228600" eaLnBrk="0" fontAlgn="base" hangingPunct="0">
              <a:spcBef>
                <a:spcPct val="30000"/>
              </a:spcBef>
              <a:spcAft>
                <a:spcPct val="0"/>
              </a:spcAft>
              <a:defRPr sz="1200">
                <a:solidFill>
                  <a:schemeClr val="tx1"/>
                </a:solidFill>
                <a:latin typeface="맑은 고딕" panose="020B0503020000020004" pitchFamily="34" charset="-127"/>
              </a:defRPr>
            </a:lvl9pPr>
          </a:lstStyle>
          <a:p>
            <a:pPr>
              <a:spcBef>
                <a:spcPct val="0"/>
              </a:spcBef>
            </a:pPr>
            <a:fld id="{54CF6ED0-F0D7-4944-B861-CDAFCC2E9E24}" type="slidenum">
              <a:rPr lang="ko-KR" altLang="en-US">
                <a:solidFill>
                  <a:srgbClr val="292929"/>
                </a:solidFill>
                <a:latin typeface="돋움" panose="020B0600000101010101" pitchFamily="34" charset="-127"/>
              </a:rPr>
              <a:pPr>
                <a:spcBef>
                  <a:spcPct val="0"/>
                </a:spcBef>
              </a:pPr>
              <a:t>1</a:t>
            </a:fld>
            <a:endParaRPr lang="ko-KR" altLang="en-US">
              <a:solidFill>
                <a:srgbClr val="292929"/>
              </a:solidFill>
              <a:latin typeface="돋움" panose="020B0600000101010101"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슬라이드 이미지 개체 틀 1">
            <a:extLst>
              <a:ext uri="{FF2B5EF4-FFF2-40B4-BE49-F238E27FC236}">
                <a16:creationId xmlns:a16="http://schemas.microsoft.com/office/drawing/2014/main" id="{9F9E641D-D7E8-5065-E2C4-06E6614F30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슬라이드 노트 개체 틀 2">
            <a:extLst>
              <a:ext uri="{FF2B5EF4-FFF2-40B4-BE49-F238E27FC236}">
                <a16:creationId xmlns:a16="http://schemas.microsoft.com/office/drawing/2014/main" id="{7C5AC1FC-8612-6C69-C4B3-EDE1D3E6D7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29700" name="슬라이드 번호 개체 틀 3">
            <a:extLst>
              <a:ext uri="{FF2B5EF4-FFF2-40B4-BE49-F238E27FC236}">
                <a16:creationId xmlns:a16="http://schemas.microsoft.com/office/drawing/2014/main" id="{E83D5621-4A7F-D579-BA47-F294FE546B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맑은 고딕" panose="020B0503020000020004" pitchFamily="34" charset="-127"/>
              </a:defRPr>
            </a:lvl1pPr>
            <a:lvl2pPr marL="742950" indent="-285750" latinLnBrk="1">
              <a:spcBef>
                <a:spcPct val="30000"/>
              </a:spcBef>
              <a:defRPr sz="1200">
                <a:solidFill>
                  <a:schemeClr val="tx1"/>
                </a:solidFill>
                <a:latin typeface="맑은 고딕" panose="020B0503020000020004" pitchFamily="34" charset="-127"/>
              </a:defRPr>
            </a:lvl2pPr>
            <a:lvl3pPr marL="1143000" indent="-228600" latinLnBrk="1">
              <a:spcBef>
                <a:spcPct val="30000"/>
              </a:spcBef>
              <a:defRPr sz="1200">
                <a:solidFill>
                  <a:schemeClr val="tx1"/>
                </a:solidFill>
                <a:latin typeface="맑은 고딕" panose="020B0503020000020004" pitchFamily="34" charset="-127"/>
              </a:defRPr>
            </a:lvl3pPr>
            <a:lvl4pPr marL="1600200" indent="-228600" latinLnBrk="1">
              <a:spcBef>
                <a:spcPct val="30000"/>
              </a:spcBef>
              <a:defRPr sz="1200">
                <a:solidFill>
                  <a:schemeClr val="tx1"/>
                </a:solidFill>
                <a:latin typeface="맑은 고딕" panose="020B0503020000020004" pitchFamily="34" charset="-127"/>
              </a:defRPr>
            </a:lvl4pPr>
            <a:lvl5pPr marL="2057400" indent="-228600" latinLnBrk="1">
              <a:spcBef>
                <a:spcPct val="30000"/>
              </a:spcBef>
              <a:defRPr sz="1200">
                <a:solidFill>
                  <a:schemeClr val="tx1"/>
                </a:solidFill>
                <a:latin typeface="맑은 고딕" panose="020B0503020000020004" pitchFamily="34" charset="-127"/>
              </a:defRPr>
            </a:lvl5pPr>
            <a:lvl6pPr marL="2514600" indent="-228600" eaLnBrk="0" fontAlgn="base" hangingPunct="0">
              <a:spcBef>
                <a:spcPct val="30000"/>
              </a:spcBef>
              <a:spcAft>
                <a:spcPct val="0"/>
              </a:spcAft>
              <a:defRPr sz="1200">
                <a:solidFill>
                  <a:schemeClr val="tx1"/>
                </a:solidFill>
                <a:latin typeface="맑은 고딕" panose="020B0503020000020004" pitchFamily="34" charset="-127"/>
              </a:defRPr>
            </a:lvl6pPr>
            <a:lvl7pPr marL="2971800" indent="-228600" eaLnBrk="0" fontAlgn="base" hangingPunct="0">
              <a:spcBef>
                <a:spcPct val="30000"/>
              </a:spcBef>
              <a:spcAft>
                <a:spcPct val="0"/>
              </a:spcAft>
              <a:defRPr sz="1200">
                <a:solidFill>
                  <a:schemeClr val="tx1"/>
                </a:solidFill>
                <a:latin typeface="맑은 고딕" panose="020B0503020000020004" pitchFamily="34" charset="-127"/>
              </a:defRPr>
            </a:lvl7pPr>
            <a:lvl8pPr marL="3429000" indent="-228600" eaLnBrk="0" fontAlgn="base" hangingPunct="0">
              <a:spcBef>
                <a:spcPct val="30000"/>
              </a:spcBef>
              <a:spcAft>
                <a:spcPct val="0"/>
              </a:spcAft>
              <a:defRPr sz="1200">
                <a:solidFill>
                  <a:schemeClr val="tx1"/>
                </a:solidFill>
                <a:latin typeface="맑은 고딕" panose="020B0503020000020004" pitchFamily="34" charset="-127"/>
              </a:defRPr>
            </a:lvl8pPr>
            <a:lvl9pPr marL="3886200" indent="-228600" eaLnBrk="0" fontAlgn="base" hangingPunct="0">
              <a:spcBef>
                <a:spcPct val="30000"/>
              </a:spcBef>
              <a:spcAft>
                <a:spcPct val="0"/>
              </a:spcAft>
              <a:defRPr sz="1200">
                <a:solidFill>
                  <a:schemeClr val="tx1"/>
                </a:solidFill>
                <a:latin typeface="맑은 고딕" panose="020B0503020000020004" pitchFamily="34" charset="-127"/>
              </a:defRPr>
            </a:lvl9pPr>
          </a:lstStyle>
          <a:p>
            <a:pPr>
              <a:spcBef>
                <a:spcPct val="0"/>
              </a:spcBef>
            </a:pPr>
            <a:fld id="{AB800CA6-48F2-4D06-811F-07519E8FC2AB}" type="slidenum">
              <a:rPr lang="ko-KR" altLang="en-US">
                <a:solidFill>
                  <a:srgbClr val="292929"/>
                </a:solidFill>
                <a:latin typeface="돋움" panose="020B0600000101010101" pitchFamily="34" charset="-127"/>
              </a:rPr>
              <a:pPr>
                <a:spcBef>
                  <a:spcPct val="0"/>
                </a:spcBef>
              </a:pPr>
              <a:t>23</a:t>
            </a:fld>
            <a:endParaRPr lang="ko-KR" altLang="en-US">
              <a:solidFill>
                <a:srgbClr val="292929"/>
              </a:solidFill>
              <a:latin typeface="돋움" panose="020B0600000101010101"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앞표지">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A52F61B4-1636-688A-1273-20F155FB487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4233"/>
          <a:stretch>
            <a:fillRect/>
          </a:stretch>
        </p:blipFill>
        <p:spPr bwMode="auto">
          <a:xfrm>
            <a:off x="0" y="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9" descr="Light horizontal">
            <a:extLst>
              <a:ext uri="{FF2B5EF4-FFF2-40B4-BE49-F238E27FC236}">
                <a16:creationId xmlns:a16="http://schemas.microsoft.com/office/drawing/2014/main" id="{852313BF-87AA-752D-87EC-683E89CAA849}"/>
              </a:ext>
            </a:extLst>
          </p:cNvPr>
          <p:cNvSpPr>
            <a:spLocks noChangeArrowheads="1"/>
          </p:cNvSpPr>
          <p:nvPr/>
        </p:nvSpPr>
        <p:spPr bwMode="gray">
          <a:xfrm>
            <a:off x="1588" y="1588"/>
            <a:ext cx="1473200" cy="68484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latinLnBrk="1">
              <a:defRPr b="1">
                <a:solidFill>
                  <a:srgbClr val="292929"/>
                </a:solidFill>
                <a:latin typeface="돋움" panose="020B0600000101010101" pitchFamily="50" charset="-127"/>
                <a:ea typeface="돋움" panose="020B0600000101010101" pitchFamily="50" charset="-127"/>
              </a:defRPr>
            </a:lvl1pPr>
            <a:lvl2pPr marL="742950" indent="-285750" latinLnBrk="1">
              <a:defRPr b="1">
                <a:solidFill>
                  <a:srgbClr val="292929"/>
                </a:solidFill>
                <a:latin typeface="돋움" panose="020B0600000101010101" pitchFamily="50" charset="-127"/>
                <a:ea typeface="돋움" panose="020B0600000101010101" pitchFamily="50" charset="-127"/>
              </a:defRPr>
            </a:lvl2pPr>
            <a:lvl3pPr marL="1143000" indent="-228600" latinLnBrk="1">
              <a:defRPr b="1">
                <a:solidFill>
                  <a:srgbClr val="292929"/>
                </a:solidFill>
                <a:latin typeface="돋움" panose="020B0600000101010101" pitchFamily="50" charset="-127"/>
                <a:ea typeface="돋움" panose="020B0600000101010101" pitchFamily="50" charset="-127"/>
              </a:defRPr>
            </a:lvl3pPr>
            <a:lvl4pPr marL="1600200" indent="-228600" latinLnBrk="1">
              <a:defRPr b="1">
                <a:solidFill>
                  <a:srgbClr val="292929"/>
                </a:solidFill>
                <a:latin typeface="돋움" panose="020B0600000101010101" pitchFamily="50" charset="-127"/>
                <a:ea typeface="돋움" panose="020B0600000101010101" pitchFamily="50" charset="-127"/>
              </a:defRPr>
            </a:lvl4pPr>
            <a:lvl5pPr marL="2057400" indent="-228600" latinLnBrk="1">
              <a:defRPr b="1">
                <a:solidFill>
                  <a:srgbClr val="292929"/>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9pPr>
          </a:lstStyle>
          <a:p>
            <a:pPr latinLnBrk="0">
              <a:defRPr/>
            </a:pPr>
            <a:endParaRPr lang="ko-KR" altLang="en-US"/>
          </a:p>
        </p:txBody>
      </p:sp>
      <p:sp>
        <p:nvSpPr>
          <p:cNvPr id="4" name="Rectangle 10">
            <a:extLst>
              <a:ext uri="{FF2B5EF4-FFF2-40B4-BE49-F238E27FC236}">
                <a16:creationId xmlns:a16="http://schemas.microsoft.com/office/drawing/2014/main" id="{EBD94993-4B21-23EB-8EE0-46BA524A97D5}"/>
              </a:ext>
            </a:extLst>
          </p:cNvPr>
          <p:cNvSpPr>
            <a:spLocks noChangeArrowheads="1"/>
          </p:cNvSpPr>
          <p:nvPr/>
        </p:nvSpPr>
        <p:spPr bwMode="invGray">
          <a:xfrm>
            <a:off x="-7938" y="4267200"/>
            <a:ext cx="9153526" cy="1103313"/>
          </a:xfrm>
          <a:prstGeom prst="rect">
            <a:avLst/>
          </a:prstGeom>
          <a:solidFill>
            <a:schemeClr val="tx2">
              <a:lumMod val="20000"/>
              <a:lumOff val="80000"/>
            </a:schemeClr>
          </a:solidFill>
          <a:ln w="0" algn="ctr">
            <a:noFill/>
            <a:miter lim="800000"/>
            <a:headEnd/>
            <a:tailEnd/>
          </a:ln>
          <a:effectLst/>
        </p:spPr>
        <p:txBody>
          <a:bodyPr wrap="none" anchor="ctr"/>
          <a:lstStyle/>
          <a:p>
            <a:pPr>
              <a:defRPr/>
            </a:pPr>
            <a:endParaRPr lang="ko-KR" altLang="en-US">
              <a:latin typeface="돋움" panose="020B0600000101010101" pitchFamily="50" charset="-127"/>
              <a:ea typeface="돋움" panose="020B0600000101010101" pitchFamily="50" charset="-127"/>
            </a:endParaRPr>
          </a:p>
        </p:txBody>
      </p:sp>
      <p:sp>
        <p:nvSpPr>
          <p:cNvPr id="5" name="AutoShape 11">
            <a:extLst>
              <a:ext uri="{FF2B5EF4-FFF2-40B4-BE49-F238E27FC236}">
                <a16:creationId xmlns:a16="http://schemas.microsoft.com/office/drawing/2014/main" id="{9B60D8EF-BBA1-76F6-B874-9DC3FF84BFA2}"/>
              </a:ext>
            </a:extLst>
          </p:cNvPr>
          <p:cNvSpPr>
            <a:spLocks noChangeArrowheads="1"/>
          </p:cNvSpPr>
          <p:nvPr/>
        </p:nvSpPr>
        <p:spPr bwMode="ltGray">
          <a:xfrm>
            <a:off x="1473200" y="5105400"/>
            <a:ext cx="7137400" cy="533400"/>
          </a:xfrm>
          <a:prstGeom prst="roundRect">
            <a:avLst>
              <a:gd name="adj" fmla="val 16667"/>
            </a:avLst>
          </a:prstGeom>
          <a:solidFill>
            <a:schemeClr val="tx2">
              <a:lumMod val="75000"/>
            </a:schemeClr>
          </a:solidFill>
          <a:ln w="28575" algn="ctr">
            <a:solidFill>
              <a:schemeClr val="bg1"/>
            </a:solidFill>
            <a:round/>
            <a:headEnd/>
            <a:tailEnd/>
          </a:ln>
          <a:effectLst/>
        </p:spPr>
        <p:txBody>
          <a:bodyPr wrap="none" anchor="ctr"/>
          <a:lstStyle/>
          <a:p>
            <a:pPr>
              <a:defRPr/>
            </a:pPr>
            <a:endParaRPr lang="ko-KR" altLang="en-US">
              <a:latin typeface="돋움" panose="020B0600000101010101" pitchFamily="50" charset="-127"/>
              <a:ea typeface="돋움" panose="020B0600000101010101" pitchFamily="50" charset="-127"/>
            </a:endParaRPr>
          </a:p>
        </p:txBody>
      </p:sp>
      <p:sp>
        <p:nvSpPr>
          <p:cNvPr id="6" name="TextBox 5">
            <a:extLst>
              <a:ext uri="{FF2B5EF4-FFF2-40B4-BE49-F238E27FC236}">
                <a16:creationId xmlns:a16="http://schemas.microsoft.com/office/drawing/2014/main" id="{D375C713-CE74-7683-F5CE-2518E69CA1A9}"/>
              </a:ext>
            </a:extLst>
          </p:cNvPr>
          <p:cNvSpPr txBox="1">
            <a:spLocks noChangeArrowheads="1"/>
          </p:cNvSpPr>
          <p:nvPr userDrawn="1"/>
        </p:nvSpPr>
        <p:spPr bwMode="auto">
          <a:xfrm>
            <a:off x="1576388" y="5181600"/>
            <a:ext cx="693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defRPr b="1">
                <a:solidFill>
                  <a:srgbClr val="292929"/>
                </a:solidFill>
                <a:latin typeface="돋움" panose="020B0600000101010101" pitchFamily="50" charset="-127"/>
                <a:ea typeface="돋움" panose="020B0600000101010101" pitchFamily="50" charset="-127"/>
              </a:defRPr>
            </a:lvl1pPr>
            <a:lvl2pPr marL="742950" indent="-285750" latinLnBrk="1">
              <a:defRPr b="1">
                <a:solidFill>
                  <a:srgbClr val="292929"/>
                </a:solidFill>
                <a:latin typeface="돋움" panose="020B0600000101010101" pitchFamily="50" charset="-127"/>
                <a:ea typeface="돋움" panose="020B0600000101010101" pitchFamily="50" charset="-127"/>
              </a:defRPr>
            </a:lvl2pPr>
            <a:lvl3pPr marL="1143000" indent="-228600" latinLnBrk="1">
              <a:defRPr b="1">
                <a:solidFill>
                  <a:srgbClr val="292929"/>
                </a:solidFill>
                <a:latin typeface="돋움" panose="020B0600000101010101" pitchFamily="50" charset="-127"/>
                <a:ea typeface="돋움" panose="020B0600000101010101" pitchFamily="50" charset="-127"/>
              </a:defRPr>
            </a:lvl3pPr>
            <a:lvl4pPr marL="1600200" indent="-228600" latinLnBrk="1">
              <a:defRPr b="1">
                <a:solidFill>
                  <a:srgbClr val="292929"/>
                </a:solidFill>
                <a:latin typeface="돋움" panose="020B0600000101010101" pitchFamily="50" charset="-127"/>
                <a:ea typeface="돋움" panose="020B0600000101010101" pitchFamily="50" charset="-127"/>
              </a:defRPr>
            </a:lvl4pPr>
            <a:lvl5pPr marL="2057400" indent="-228600" latinLnBrk="1">
              <a:defRPr b="1">
                <a:solidFill>
                  <a:srgbClr val="292929"/>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9pPr>
          </a:lstStyle>
          <a:p>
            <a:pPr algn="ctr" eaLnBrk="1" hangingPunct="1">
              <a:defRPr/>
            </a:pPr>
            <a:r>
              <a:rPr lang="en-US" altLang="ko-KR">
                <a:solidFill>
                  <a:schemeClr val="bg1"/>
                </a:solidFill>
                <a:latin typeface="HY강M" pitchFamily="18" charset="-127"/>
                <a:ea typeface="HY강M" pitchFamily="18" charset="-127"/>
              </a:rPr>
              <a:t>Operating</a:t>
            </a:r>
            <a:r>
              <a:rPr lang="ko-KR" altLang="en-US">
                <a:solidFill>
                  <a:schemeClr val="bg1"/>
                </a:solidFill>
                <a:latin typeface="HY강M" pitchFamily="18" charset="-127"/>
                <a:ea typeface="HY강M" pitchFamily="18" charset="-127"/>
              </a:rPr>
              <a:t> </a:t>
            </a:r>
            <a:r>
              <a:rPr lang="en-US" altLang="ko-KR">
                <a:solidFill>
                  <a:schemeClr val="bg1"/>
                </a:solidFill>
                <a:latin typeface="HY강M" pitchFamily="18" charset="-127"/>
                <a:ea typeface="HY강M" pitchFamily="18" charset="-127"/>
              </a:rPr>
              <a:t>Systems</a:t>
            </a:r>
            <a:endParaRPr lang="ko-KR" altLang="en-US">
              <a:solidFill>
                <a:schemeClr val="bg1"/>
              </a:solidFill>
              <a:latin typeface="HY강M" pitchFamily="18" charset="-127"/>
              <a:ea typeface="HY강M" pitchFamily="18" charset="-127"/>
            </a:endParaRPr>
          </a:p>
        </p:txBody>
      </p:sp>
      <p:sp>
        <p:nvSpPr>
          <p:cNvPr id="3074" name="Rectangle 2"/>
          <p:cNvSpPr>
            <a:spLocks noGrp="1" noChangeArrowheads="1"/>
          </p:cNvSpPr>
          <p:nvPr>
            <p:ph type="ctrTitle"/>
          </p:nvPr>
        </p:nvSpPr>
        <p:spPr>
          <a:xfrm>
            <a:off x="1524000" y="4267201"/>
            <a:ext cx="7620000" cy="838200"/>
          </a:xfrm>
        </p:spPr>
        <p:txBody>
          <a:bodyPr/>
          <a:lstStyle>
            <a:lvl1pPr marL="717550" indent="0">
              <a:defRPr sz="3600" b="0" baseline="0">
                <a:solidFill>
                  <a:srgbClr val="452103"/>
                </a:solidFill>
              </a:defRPr>
            </a:lvl1pPr>
          </a:lstStyle>
          <a:p>
            <a:r>
              <a:rPr lang="ko-KR" altLang="en-US" dirty="0"/>
              <a:t>마스터 제목 스타일 편집</a:t>
            </a:r>
            <a:endParaRPr lang="en-US" altLang="ko-KR" dirty="0"/>
          </a:p>
        </p:txBody>
      </p:sp>
    </p:spTree>
    <p:extLst>
      <p:ext uri="{BB962C8B-B14F-4D97-AF65-F5344CB8AC3E}">
        <p14:creationId xmlns:p14="http://schemas.microsoft.com/office/powerpoint/2010/main" val="373618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학습목표">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bwMode="white">
          <a:xfrm>
            <a:off x="304800" y="188260"/>
            <a:ext cx="7391400" cy="563562"/>
          </a:xfrm>
          <a:prstGeom prst="rect">
            <a:avLst/>
          </a:prstGeom>
          <a:noFill/>
          <a:ln w="9525">
            <a:noFill/>
            <a:miter lim="800000"/>
            <a:headEnd/>
            <a:tailEnd/>
          </a:ln>
        </p:spPr>
        <p:txBody>
          <a:bodyPr/>
          <a:lstStyle/>
          <a:p>
            <a:pPr lvl="0"/>
            <a:r>
              <a:rPr lang="ko-KR" altLang="en-US" noProof="0"/>
              <a:t>마스터 제목 스타일 편집</a:t>
            </a:r>
            <a:endParaRPr lang="en-US" altLang="ko-KR" noProof="0" dirty="0"/>
          </a:p>
        </p:txBody>
      </p:sp>
      <p:sp>
        <p:nvSpPr>
          <p:cNvPr id="7" name="내용 개체 틀 6"/>
          <p:cNvSpPr>
            <a:spLocks noGrp="1"/>
          </p:cNvSpPr>
          <p:nvPr>
            <p:ph sz="quarter" idx="10"/>
          </p:nvPr>
        </p:nvSpPr>
        <p:spPr>
          <a:xfrm>
            <a:off x="304800" y="990600"/>
            <a:ext cx="8610600" cy="5562600"/>
          </a:xfrm>
        </p:spPr>
        <p:txBody>
          <a:bodyPr/>
          <a:lstStyle>
            <a:lvl1pPr>
              <a:buFont typeface="Wingdings" pitchFamily="2" charset="2"/>
              <a:buChar char=""/>
              <a:defRPr/>
            </a:lvl1pPr>
          </a:lstStyle>
          <a:p>
            <a:pPr lvl="0"/>
            <a:r>
              <a:rPr lang="ko-KR" altLang="en-US" dirty="0"/>
              <a:t>마스터 텍스트 스타일을 편집합니다</a:t>
            </a:r>
          </a:p>
        </p:txBody>
      </p:sp>
    </p:spTree>
    <p:extLst>
      <p:ext uri="{BB962C8B-B14F-4D97-AF65-F5344CB8AC3E}">
        <p14:creationId xmlns:p14="http://schemas.microsoft.com/office/powerpoint/2010/main" val="426057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기본1">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5" name="내용 개체 틀 4"/>
          <p:cNvSpPr>
            <a:spLocks noGrp="1"/>
          </p:cNvSpPr>
          <p:nvPr>
            <p:ph sz="quarter" idx="10"/>
          </p:nvPr>
        </p:nvSpPr>
        <p:spPr/>
        <p:txBody>
          <a:bodyPr/>
          <a:lstStyle>
            <a:lvl2pPr>
              <a:lnSpc>
                <a:spcPct val="100000"/>
              </a:lnSpc>
              <a:defRPr sz="1700"/>
            </a:lvl2pPr>
            <a:lvl3pPr>
              <a:lnSpc>
                <a:spcPct val="100000"/>
              </a:lnSpc>
              <a:defRPr sz="1500"/>
            </a:lvl3pPr>
            <a:lvl4pPr marL="809625" indent="-180975">
              <a:lnSpc>
                <a:spcPct val="100000"/>
              </a:lnSpc>
              <a:buFont typeface="Wingdings" pitchFamily="2" charset="2"/>
              <a:buChar char="ü"/>
              <a:defRPr sz="1500" b="0">
                <a:solidFill>
                  <a:schemeClr val="accent1">
                    <a:lumMod val="75000"/>
                  </a:schemeClr>
                </a:solidFill>
              </a:defRPr>
            </a:lvl4pPr>
            <a:lvl5pPr marL="990600" indent="-180975">
              <a:lnSpc>
                <a:spcPct val="100000"/>
              </a:lnSpc>
              <a:defRPr sz="1300">
                <a:solidFill>
                  <a:schemeClr val="accent6">
                    <a:lumMod val="75000"/>
                  </a:schemeClr>
                </a:solidFill>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endParaRPr lang="en-US" altLang="ko-KR" dirty="0"/>
          </a:p>
          <a:p>
            <a:pPr lvl="3"/>
            <a:r>
              <a:rPr lang="ko-KR" altLang="en-US" dirty="0"/>
              <a:t>넷째</a:t>
            </a:r>
            <a:endParaRPr lang="en-US" altLang="ko-KR" dirty="0"/>
          </a:p>
          <a:p>
            <a:pPr lvl="4"/>
            <a:r>
              <a:rPr lang="ko-KR" altLang="en-US" dirty="0"/>
              <a:t>다섯째</a:t>
            </a:r>
          </a:p>
        </p:txBody>
      </p:sp>
    </p:spTree>
    <p:extLst>
      <p:ext uri="{BB962C8B-B14F-4D97-AF65-F5344CB8AC3E}">
        <p14:creationId xmlns:p14="http://schemas.microsoft.com/office/powerpoint/2010/main" val="228187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뒷표지">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B31C7494-2363-F13A-A30D-1154D96EA38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4233"/>
          <a:stretch>
            <a:fillRect/>
          </a:stretch>
        </p:blipFill>
        <p:spPr bwMode="auto">
          <a:xfrm>
            <a:off x="0" y="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9" descr="Light horizontal">
            <a:extLst>
              <a:ext uri="{FF2B5EF4-FFF2-40B4-BE49-F238E27FC236}">
                <a16:creationId xmlns:a16="http://schemas.microsoft.com/office/drawing/2014/main" id="{D22497B7-556F-0594-33E2-62402519558A}"/>
              </a:ext>
            </a:extLst>
          </p:cNvPr>
          <p:cNvSpPr>
            <a:spLocks noChangeArrowheads="1"/>
          </p:cNvSpPr>
          <p:nvPr/>
        </p:nvSpPr>
        <p:spPr bwMode="gray">
          <a:xfrm>
            <a:off x="1588" y="1588"/>
            <a:ext cx="1473200" cy="68484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latinLnBrk="1">
              <a:defRPr b="1">
                <a:solidFill>
                  <a:srgbClr val="292929"/>
                </a:solidFill>
                <a:latin typeface="돋움" panose="020B0600000101010101" pitchFamily="50" charset="-127"/>
                <a:ea typeface="돋움" panose="020B0600000101010101" pitchFamily="50" charset="-127"/>
              </a:defRPr>
            </a:lvl1pPr>
            <a:lvl2pPr marL="742950" indent="-285750" latinLnBrk="1">
              <a:defRPr b="1">
                <a:solidFill>
                  <a:srgbClr val="292929"/>
                </a:solidFill>
                <a:latin typeface="돋움" panose="020B0600000101010101" pitchFamily="50" charset="-127"/>
                <a:ea typeface="돋움" panose="020B0600000101010101" pitchFamily="50" charset="-127"/>
              </a:defRPr>
            </a:lvl2pPr>
            <a:lvl3pPr marL="1143000" indent="-228600" latinLnBrk="1">
              <a:defRPr b="1">
                <a:solidFill>
                  <a:srgbClr val="292929"/>
                </a:solidFill>
                <a:latin typeface="돋움" panose="020B0600000101010101" pitchFamily="50" charset="-127"/>
                <a:ea typeface="돋움" panose="020B0600000101010101" pitchFamily="50" charset="-127"/>
              </a:defRPr>
            </a:lvl3pPr>
            <a:lvl4pPr marL="1600200" indent="-228600" latinLnBrk="1">
              <a:defRPr b="1">
                <a:solidFill>
                  <a:srgbClr val="292929"/>
                </a:solidFill>
                <a:latin typeface="돋움" panose="020B0600000101010101" pitchFamily="50" charset="-127"/>
                <a:ea typeface="돋움" panose="020B0600000101010101" pitchFamily="50" charset="-127"/>
              </a:defRPr>
            </a:lvl4pPr>
            <a:lvl5pPr marL="2057400" indent="-228600" latinLnBrk="1">
              <a:defRPr b="1">
                <a:solidFill>
                  <a:srgbClr val="292929"/>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9pPr>
          </a:lstStyle>
          <a:p>
            <a:pPr latinLnBrk="0">
              <a:defRPr/>
            </a:pPr>
            <a:endParaRPr lang="ko-KR" altLang="en-US"/>
          </a:p>
        </p:txBody>
      </p:sp>
      <p:sp>
        <p:nvSpPr>
          <p:cNvPr id="4" name="Rectangle 10">
            <a:extLst>
              <a:ext uri="{FF2B5EF4-FFF2-40B4-BE49-F238E27FC236}">
                <a16:creationId xmlns:a16="http://schemas.microsoft.com/office/drawing/2014/main" id="{560A72D7-C42B-762B-EA09-39AD666F5AD0}"/>
              </a:ext>
            </a:extLst>
          </p:cNvPr>
          <p:cNvSpPr>
            <a:spLocks noChangeArrowheads="1"/>
          </p:cNvSpPr>
          <p:nvPr/>
        </p:nvSpPr>
        <p:spPr bwMode="invGray">
          <a:xfrm>
            <a:off x="-7938" y="4267200"/>
            <a:ext cx="9153526" cy="1103313"/>
          </a:xfrm>
          <a:prstGeom prst="rect">
            <a:avLst/>
          </a:prstGeom>
          <a:solidFill>
            <a:schemeClr val="tx2">
              <a:lumMod val="40000"/>
              <a:lumOff val="60000"/>
            </a:schemeClr>
          </a:solidFill>
          <a:ln w="0" algn="ctr">
            <a:noFill/>
            <a:miter lim="800000"/>
            <a:headEnd/>
            <a:tailEnd/>
          </a:ln>
          <a:effectLst/>
        </p:spPr>
        <p:txBody>
          <a:bodyPr wrap="none" anchor="ctr"/>
          <a:lstStyle/>
          <a:p>
            <a:pPr>
              <a:defRPr/>
            </a:pPr>
            <a:endParaRPr lang="ko-KR" altLang="en-US">
              <a:latin typeface="돋움" panose="020B0600000101010101" pitchFamily="50" charset="-127"/>
              <a:ea typeface="돋움" panose="020B0600000101010101" pitchFamily="50" charset="-127"/>
            </a:endParaRPr>
          </a:p>
        </p:txBody>
      </p:sp>
      <p:sp>
        <p:nvSpPr>
          <p:cNvPr id="5" name="AutoShape 11">
            <a:extLst>
              <a:ext uri="{FF2B5EF4-FFF2-40B4-BE49-F238E27FC236}">
                <a16:creationId xmlns:a16="http://schemas.microsoft.com/office/drawing/2014/main" id="{4F18A4DB-D659-31EF-2180-F689E8594E8A}"/>
              </a:ext>
            </a:extLst>
          </p:cNvPr>
          <p:cNvSpPr>
            <a:spLocks noChangeArrowheads="1"/>
          </p:cNvSpPr>
          <p:nvPr/>
        </p:nvSpPr>
        <p:spPr bwMode="ltGray">
          <a:xfrm>
            <a:off x="1473200" y="5105400"/>
            <a:ext cx="7137400" cy="533400"/>
          </a:xfrm>
          <a:prstGeom prst="roundRect">
            <a:avLst>
              <a:gd name="adj" fmla="val 16667"/>
            </a:avLst>
          </a:prstGeom>
          <a:solidFill>
            <a:schemeClr val="accent1">
              <a:lumMod val="50000"/>
            </a:schemeClr>
          </a:solidFill>
          <a:ln w="28575" algn="ctr">
            <a:solidFill>
              <a:schemeClr val="bg1"/>
            </a:solidFill>
            <a:round/>
            <a:headEnd/>
            <a:tailEnd/>
          </a:ln>
          <a:effectLst/>
        </p:spPr>
        <p:txBody>
          <a:bodyPr wrap="none" anchor="ctr"/>
          <a:lstStyle/>
          <a:p>
            <a:pPr>
              <a:defRPr/>
            </a:pPr>
            <a:endParaRPr lang="ko-KR" altLang="en-US">
              <a:latin typeface="돋움" panose="020B0600000101010101" pitchFamily="50" charset="-127"/>
              <a:ea typeface="돋움" panose="020B0600000101010101" pitchFamily="50" charset="-127"/>
            </a:endParaRPr>
          </a:p>
        </p:txBody>
      </p:sp>
      <p:sp>
        <p:nvSpPr>
          <p:cNvPr id="6" name="TextBox 5">
            <a:extLst>
              <a:ext uri="{FF2B5EF4-FFF2-40B4-BE49-F238E27FC236}">
                <a16:creationId xmlns:a16="http://schemas.microsoft.com/office/drawing/2014/main" id="{A67F9790-47F8-8FA5-EA81-4E8F1E917F91}"/>
              </a:ext>
            </a:extLst>
          </p:cNvPr>
          <p:cNvSpPr txBox="1">
            <a:spLocks noChangeArrowheads="1"/>
          </p:cNvSpPr>
          <p:nvPr userDrawn="1"/>
        </p:nvSpPr>
        <p:spPr bwMode="auto">
          <a:xfrm>
            <a:off x="1576388" y="5181600"/>
            <a:ext cx="693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defRPr b="1">
                <a:solidFill>
                  <a:srgbClr val="292929"/>
                </a:solidFill>
                <a:latin typeface="돋움" panose="020B0600000101010101" pitchFamily="50" charset="-127"/>
                <a:ea typeface="돋움" panose="020B0600000101010101" pitchFamily="50" charset="-127"/>
              </a:defRPr>
            </a:lvl1pPr>
            <a:lvl2pPr marL="742950" indent="-285750" latinLnBrk="1">
              <a:defRPr b="1">
                <a:solidFill>
                  <a:srgbClr val="292929"/>
                </a:solidFill>
                <a:latin typeface="돋움" panose="020B0600000101010101" pitchFamily="50" charset="-127"/>
                <a:ea typeface="돋움" panose="020B0600000101010101" pitchFamily="50" charset="-127"/>
              </a:defRPr>
            </a:lvl2pPr>
            <a:lvl3pPr marL="1143000" indent="-228600" latinLnBrk="1">
              <a:defRPr b="1">
                <a:solidFill>
                  <a:srgbClr val="292929"/>
                </a:solidFill>
                <a:latin typeface="돋움" panose="020B0600000101010101" pitchFamily="50" charset="-127"/>
                <a:ea typeface="돋움" panose="020B0600000101010101" pitchFamily="50" charset="-127"/>
              </a:defRPr>
            </a:lvl3pPr>
            <a:lvl4pPr marL="1600200" indent="-228600" latinLnBrk="1">
              <a:defRPr b="1">
                <a:solidFill>
                  <a:srgbClr val="292929"/>
                </a:solidFill>
                <a:latin typeface="돋움" panose="020B0600000101010101" pitchFamily="50" charset="-127"/>
                <a:ea typeface="돋움" panose="020B0600000101010101" pitchFamily="50" charset="-127"/>
              </a:defRPr>
            </a:lvl4pPr>
            <a:lvl5pPr marL="2057400" indent="-228600" latinLnBrk="1">
              <a:defRPr b="1">
                <a:solidFill>
                  <a:srgbClr val="292929"/>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9pPr>
          </a:lstStyle>
          <a:p>
            <a:pPr algn="ctr" eaLnBrk="1" hangingPunct="1">
              <a:defRPr/>
            </a:pPr>
            <a:r>
              <a:rPr lang="en-US" altLang="ko-KR">
                <a:solidFill>
                  <a:schemeClr val="bg1"/>
                </a:solidFill>
                <a:latin typeface="HY강M" pitchFamily="18" charset="-127"/>
                <a:ea typeface="HY강M" pitchFamily="18" charset="-127"/>
              </a:rPr>
              <a:t>Operating Systems</a:t>
            </a:r>
            <a:endParaRPr lang="ko-KR" altLang="en-US">
              <a:solidFill>
                <a:schemeClr val="bg1"/>
              </a:solidFill>
              <a:latin typeface="HY강M" pitchFamily="18" charset="-127"/>
              <a:ea typeface="HY강M" pitchFamily="18" charset="-127"/>
            </a:endParaRPr>
          </a:p>
        </p:txBody>
      </p:sp>
      <p:sp>
        <p:nvSpPr>
          <p:cNvPr id="7" name="WordArt 3">
            <a:extLst>
              <a:ext uri="{FF2B5EF4-FFF2-40B4-BE49-F238E27FC236}">
                <a16:creationId xmlns:a16="http://schemas.microsoft.com/office/drawing/2014/main" id="{C399077A-6BC4-16F4-0810-1EB571C6483B}"/>
              </a:ext>
            </a:extLst>
          </p:cNvPr>
          <p:cNvSpPr>
            <a:spLocks noChangeArrowheads="1" noChangeShapeType="1" noTextEdit="1"/>
          </p:cNvSpPr>
          <p:nvPr userDrawn="1"/>
        </p:nvSpPr>
        <p:spPr bwMode="gray">
          <a:xfrm>
            <a:off x="2423163" y="4386945"/>
            <a:ext cx="4724400" cy="609600"/>
          </a:xfrm>
          <a:prstGeom prst="rect">
            <a:avLst/>
          </a:prstGeom>
        </p:spPr>
        <p:txBody>
          <a:bodyPr wrap="none" fromWordArt="1">
            <a:prstTxWarp prst="textDeflate">
              <a:avLst>
                <a:gd name="adj" fmla="val 0"/>
              </a:avLst>
            </a:prstTxWarp>
          </a:bodyPr>
          <a:lstStyle/>
          <a:p>
            <a:pPr algn="ctr" eaLnBrk="1" latinLnBrk="1" hangingPunct="1">
              <a:defRPr/>
            </a:pPr>
            <a:r>
              <a:rPr lang="en-US" altLang="ko-KR" sz="5400" kern="10"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a:ea typeface="돋움" panose="020B0600000101010101" pitchFamily="50" charset="-127"/>
              </a:rPr>
              <a:t>Thank You !</a:t>
            </a:r>
            <a:endParaRPr lang="ko-KR" altLang="en-US" sz="5400" kern="10"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a:ea typeface="돋움" panose="020B0600000101010101" pitchFamily="50" charset="-127"/>
            </a:endParaRPr>
          </a:p>
        </p:txBody>
      </p:sp>
    </p:spTree>
    <p:extLst>
      <p:ext uri="{BB962C8B-B14F-4D97-AF65-F5344CB8AC3E}">
        <p14:creationId xmlns:p14="http://schemas.microsoft.com/office/powerpoint/2010/main" val="27758237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7" descr="Beginner_logo2">
            <a:extLst>
              <a:ext uri="{FF2B5EF4-FFF2-40B4-BE49-F238E27FC236}">
                <a16:creationId xmlns:a16="http://schemas.microsoft.com/office/drawing/2014/main" id="{02AB90AB-2C05-FF28-C2CC-981E5DB728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9238" y="5334000"/>
            <a:ext cx="127476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descr="Light horizontal">
            <a:extLst>
              <a:ext uri="{FF2B5EF4-FFF2-40B4-BE49-F238E27FC236}">
                <a16:creationId xmlns:a16="http://schemas.microsoft.com/office/drawing/2014/main" id="{170330D4-7EF1-ECD9-86CD-C8737762CF39}"/>
              </a:ext>
            </a:extLst>
          </p:cNvPr>
          <p:cNvSpPr>
            <a:spLocks noChangeArrowheads="1"/>
          </p:cNvSpPr>
          <p:nvPr/>
        </p:nvSpPr>
        <p:spPr bwMode="gray">
          <a:xfrm>
            <a:off x="-9525" y="0"/>
            <a:ext cx="238125" cy="6858000"/>
          </a:xfrm>
          <a:prstGeom prst="rect">
            <a:avLst/>
          </a:prstGeom>
          <a:blipFill dpi="0" rotWithShape="0">
            <a:blip r:embed="rId7"/>
            <a:srcRect/>
            <a:tile tx="0" ty="0" sx="100000" sy="100000" flip="none" algn="tl"/>
          </a:blip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latinLnBrk="1">
              <a:defRPr b="1">
                <a:solidFill>
                  <a:srgbClr val="292929"/>
                </a:solidFill>
                <a:latin typeface="돋움" panose="020B0600000101010101" pitchFamily="50" charset="-127"/>
                <a:ea typeface="돋움" panose="020B0600000101010101" pitchFamily="50" charset="-127"/>
              </a:defRPr>
            </a:lvl1pPr>
            <a:lvl2pPr marL="742950" indent="-285750" latinLnBrk="1">
              <a:defRPr b="1">
                <a:solidFill>
                  <a:srgbClr val="292929"/>
                </a:solidFill>
                <a:latin typeface="돋움" panose="020B0600000101010101" pitchFamily="50" charset="-127"/>
                <a:ea typeface="돋움" panose="020B0600000101010101" pitchFamily="50" charset="-127"/>
              </a:defRPr>
            </a:lvl2pPr>
            <a:lvl3pPr marL="1143000" indent="-228600" latinLnBrk="1">
              <a:defRPr b="1">
                <a:solidFill>
                  <a:srgbClr val="292929"/>
                </a:solidFill>
                <a:latin typeface="돋움" panose="020B0600000101010101" pitchFamily="50" charset="-127"/>
                <a:ea typeface="돋움" panose="020B0600000101010101" pitchFamily="50" charset="-127"/>
              </a:defRPr>
            </a:lvl3pPr>
            <a:lvl4pPr marL="1600200" indent="-228600" latinLnBrk="1">
              <a:defRPr b="1">
                <a:solidFill>
                  <a:srgbClr val="292929"/>
                </a:solidFill>
                <a:latin typeface="돋움" panose="020B0600000101010101" pitchFamily="50" charset="-127"/>
                <a:ea typeface="돋움" panose="020B0600000101010101" pitchFamily="50" charset="-127"/>
              </a:defRPr>
            </a:lvl4pPr>
            <a:lvl5pPr marL="2057400" indent="-228600" latinLnBrk="1">
              <a:defRPr b="1">
                <a:solidFill>
                  <a:srgbClr val="292929"/>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b="1">
                <a:solidFill>
                  <a:srgbClr val="292929"/>
                </a:solidFill>
                <a:latin typeface="돋움" panose="020B0600000101010101" pitchFamily="50" charset="-127"/>
                <a:ea typeface="돋움" panose="020B0600000101010101" pitchFamily="50" charset="-127"/>
              </a:defRPr>
            </a:lvl9pPr>
          </a:lstStyle>
          <a:p>
            <a:pPr>
              <a:defRPr/>
            </a:pPr>
            <a:endParaRPr lang="ko-KR" altLang="en-US">
              <a:solidFill>
                <a:srgbClr val="1D4940"/>
              </a:solidFill>
            </a:endParaRPr>
          </a:p>
        </p:txBody>
      </p:sp>
      <p:sp>
        <p:nvSpPr>
          <p:cNvPr id="18" name="Rectangle 8">
            <a:extLst>
              <a:ext uri="{FF2B5EF4-FFF2-40B4-BE49-F238E27FC236}">
                <a16:creationId xmlns:a16="http://schemas.microsoft.com/office/drawing/2014/main" id="{187ED192-C406-D034-9BC7-1E57AC2F4EFF}"/>
              </a:ext>
            </a:extLst>
          </p:cNvPr>
          <p:cNvSpPr>
            <a:spLocks noChangeArrowheads="1"/>
          </p:cNvSpPr>
          <p:nvPr/>
        </p:nvSpPr>
        <p:spPr bwMode="gray">
          <a:xfrm>
            <a:off x="-9525" y="0"/>
            <a:ext cx="9161463" cy="612775"/>
          </a:xfrm>
          <a:prstGeom prst="rect">
            <a:avLst/>
          </a:prstGeom>
          <a:solidFill>
            <a:schemeClr val="accent1">
              <a:lumMod val="40000"/>
              <a:lumOff val="60000"/>
            </a:schemeClr>
          </a:solidFill>
          <a:ln w="0" algn="ctr">
            <a:noFill/>
            <a:miter lim="800000"/>
            <a:headEnd/>
            <a:tailEnd/>
          </a:ln>
          <a:effectLst/>
        </p:spPr>
        <p:txBody>
          <a:bodyPr wrap="none" anchor="ctr"/>
          <a:lstStyle/>
          <a:p>
            <a:pPr algn="ctr" latinLnBrk="1">
              <a:defRPr/>
            </a:pPr>
            <a:endParaRPr lang="ko-KR" altLang="en-US">
              <a:solidFill>
                <a:srgbClr val="1D4940"/>
              </a:solidFill>
              <a:latin typeface="Arial" charset="0"/>
              <a:ea typeface="굴림" pitchFamily="50" charset="-127"/>
            </a:endParaRPr>
          </a:p>
        </p:txBody>
      </p:sp>
      <p:sp>
        <p:nvSpPr>
          <p:cNvPr id="19" name="AutoShape 9">
            <a:extLst>
              <a:ext uri="{FF2B5EF4-FFF2-40B4-BE49-F238E27FC236}">
                <a16:creationId xmlns:a16="http://schemas.microsoft.com/office/drawing/2014/main" id="{2E56F07B-D791-2319-E59B-443D2DA2503F}"/>
              </a:ext>
            </a:extLst>
          </p:cNvPr>
          <p:cNvSpPr>
            <a:spLocks noChangeArrowheads="1"/>
          </p:cNvSpPr>
          <p:nvPr userDrawn="1"/>
        </p:nvSpPr>
        <p:spPr bwMode="ltGray">
          <a:xfrm>
            <a:off x="228600" y="153988"/>
            <a:ext cx="8686800" cy="644525"/>
          </a:xfrm>
          <a:prstGeom prst="roundRect">
            <a:avLst>
              <a:gd name="adj" fmla="val 16667"/>
            </a:avLst>
          </a:prstGeom>
          <a:solidFill>
            <a:schemeClr val="accent1">
              <a:lumMod val="75000"/>
            </a:schemeClr>
          </a:solidFill>
          <a:ln w="28575" algn="ctr">
            <a:solidFill>
              <a:srgbClr val="FFFFFF"/>
            </a:solidFill>
            <a:round/>
            <a:headEnd/>
            <a:tailEnd/>
          </a:ln>
          <a:effectLst/>
        </p:spPr>
        <p:txBody>
          <a:bodyPr wrap="none" anchor="ctr"/>
          <a:lstStyle/>
          <a:p>
            <a:pPr latinLnBrk="1">
              <a:defRPr/>
            </a:pPr>
            <a:endParaRPr lang="ko-KR" altLang="en-US">
              <a:solidFill>
                <a:srgbClr val="1D4940"/>
              </a:solidFill>
              <a:latin typeface="돋움" panose="020B0600000101010101" pitchFamily="50" charset="-127"/>
              <a:ea typeface="돋움" panose="020B0600000101010101" pitchFamily="50" charset="-127"/>
            </a:endParaRPr>
          </a:p>
        </p:txBody>
      </p:sp>
      <p:sp>
        <p:nvSpPr>
          <p:cNvPr id="22" name="Rectangle 18">
            <a:extLst>
              <a:ext uri="{FF2B5EF4-FFF2-40B4-BE49-F238E27FC236}">
                <a16:creationId xmlns:a16="http://schemas.microsoft.com/office/drawing/2014/main" id="{DD07BB29-038E-9019-8346-57AB4907030B}"/>
              </a:ext>
            </a:extLst>
          </p:cNvPr>
          <p:cNvSpPr>
            <a:spLocks noChangeArrowheads="1"/>
          </p:cNvSpPr>
          <p:nvPr/>
        </p:nvSpPr>
        <p:spPr bwMode="auto">
          <a:xfrm>
            <a:off x="8153400" y="6592888"/>
            <a:ext cx="762000" cy="265112"/>
          </a:xfrm>
          <a:prstGeom prst="rect">
            <a:avLst/>
          </a:prstGeom>
          <a:noFill/>
          <a:ln w="9525">
            <a:noFill/>
            <a:miter lim="800000"/>
            <a:headEnd/>
            <a:tailEnd/>
          </a:ln>
          <a:effectLst/>
        </p:spPr>
        <p:txBody>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pPr algn="r" latinLnBrk="1"/>
            <a:fld id="{CBB1F441-262B-4912-B3BF-9E60466DCB09}" type="slidenum">
              <a:rPr lang="ko-KR" altLang="en-US" sz="1100" smtClean="0">
                <a:solidFill>
                  <a:srgbClr val="984807"/>
                </a:solidFill>
                <a:latin typeface="HY헤드라인M" panose="02030600000101010101" pitchFamily="18" charset="-127"/>
                <a:ea typeface="HY헤드라인M" panose="02030600000101010101" pitchFamily="18" charset="-127"/>
              </a:rPr>
              <a:pPr algn="r" latinLnBrk="1"/>
              <a:t>‹#›</a:t>
            </a:fld>
            <a:r>
              <a:rPr lang="en-US" altLang="ko-KR" sz="1100" dirty="0">
                <a:solidFill>
                  <a:srgbClr val="984807"/>
                </a:solidFill>
                <a:latin typeface="HY헤드라인M" panose="02030600000101010101" pitchFamily="18" charset="-127"/>
                <a:ea typeface="HY헤드라인M" panose="02030600000101010101" pitchFamily="18" charset="-127"/>
              </a:rPr>
              <a:t>/30</a:t>
            </a:r>
            <a:endParaRPr lang="en-US" altLang="ko-KR" sz="1100" b="1" kern="1200" dirty="0">
              <a:solidFill>
                <a:srgbClr val="984807"/>
              </a:solidFill>
              <a:latin typeface="HY헤드라인M" panose="02030600000101010101" pitchFamily="18" charset="-127"/>
              <a:ea typeface="HY헤드라인M" panose="02030600000101010101" pitchFamily="18" charset="-127"/>
              <a:cs typeface="+mn-cs"/>
            </a:endParaRPr>
          </a:p>
        </p:txBody>
      </p:sp>
      <p:sp>
        <p:nvSpPr>
          <p:cNvPr id="1031" name="텍스트 개체 틀 22">
            <a:extLst>
              <a:ext uri="{FF2B5EF4-FFF2-40B4-BE49-F238E27FC236}">
                <a16:creationId xmlns:a16="http://schemas.microsoft.com/office/drawing/2014/main" id="{234E8AA2-D519-6777-B00F-D8E9BA28D58A}"/>
              </a:ext>
            </a:extLst>
          </p:cNvPr>
          <p:cNvSpPr>
            <a:spLocks noGrp="1"/>
          </p:cNvSpPr>
          <p:nvPr>
            <p:ph type="body" idx="1"/>
          </p:nvPr>
        </p:nvSpPr>
        <p:spPr bwMode="auto">
          <a:xfrm>
            <a:off x="228600" y="914400"/>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endParaRPr lang="en-US" altLang="ko-KR" dirty="0"/>
          </a:p>
          <a:p>
            <a:pPr lvl="1"/>
            <a:r>
              <a:rPr lang="en-US" altLang="ko-KR" dirty="0"/>
              <a:t>2</a:t>
            </a:r>
            <a:r>
              <a:rPr lang="ko-KR" altLang="en-US" dirty="0"/>
              <a:t>단계</a:t>
            </a:r>
            <a:endParaRPr lang="en-US" altLang="ko-KR" dirty="0"/>
          </a:p>
          <a:p>
            <a:pPr lvl="2"/>
            <a:r>
              <a:rPr lang="ko-KR" altLang="en-US" dirty="0"/>
              <a:t>셋째 수준</a:t>
            </a:r>
          </a:p>
          <a:p>
            <a:pPr lvl="2"/>
            <a:endParaRPr lang="en-US" altLang="ko-KR" dirty="0"/>
          </a:p>
        </p:txBody>
      </p:sp>
      <p:sp>
        <p:nvSpPr>
          <p:cNvPr id="1032" name="제목 개체 틀 23">
            <a:extLst>
              <a:ext uri="{FF2B5EF4-FFF2-40B4-BE49-F238E27FC236}">
                <a16:creationId xmlns:a16="http://schemas.microsoft.com/office/drawing/2014/main" id="{D14368B3-F0D1-CC11-F4B0-4214C692D6CF}"/>
              </a:ext>
            </a:extLst>
          </p:cNvPr>
          <p:cNvSpPr>
            <a:spLocks noGrp="1"/>
          </p:cNvSpPr>
          <p:nvPr>
            <p:ph type="title"/>
          </p:nvPr>
        </p:nvSpPr>
        <p:spPr bwMode="auto">
          <a:xfrm>
            <a:off x="304800" y="169863"/>
            <a:ext cx="8459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Tree>
  </p:cSld>
  <p:clrMap bg1="lt1" tx1="dk1" bg2="lt2" tx2="dk2" accent1="accent1" accent2="accent2" accent3="accent3" accent4="accent4" accent5="accent5" accent6="accent6" hlink="hlink" folHlink="folHlink"/>
  <p:sldLayoutIdLst>
    <p:sldLayoutId id="2147483899" r:id="rId1"/>
    <p:sldLayoutId id="2147483897" r:id="rId2"/>
    <p:sldLayoutId id="2147483898" r:id="rId3"/>
    <p:sldLayoutId id="2147483900" r:id="rId4"/>
  </p:sldLayoutIdLst>
  <p:hf hdr="0" ftr="0"/>
  <p:txStyles>
    <p:titleStyle>
      <a:lvl1pPr algn="l" rtl="0" eaLnBrk="0" fontAlgn="base" hangingPunct="0">
        <a:spcBef>
          <a:spcPct val="0"/>
        </a:spcBef>
        <a:spcAft>
          <a:spcPct val="0"/>
        </a:spcAft>
        <a:defRPr sz="2000" kern="1200">
          <a:solidFill>
            <a:schemeClr val="bg1"/>
          </a:solidFill>
          <a:latin typeface="HY견고딕" pitchFamily="18" charset="-127"/>
          <a:ea typeface="HY견고딕" pitchFamily="18" charset="-127"/>
          <a:cs typeface="+mj-cs"/>
        </a:defRPr>
      </a:lvl1pPr>
      <a:lvl2pPr algn="l" rtl="0" eaLnBrk="0" fontAlgn="base" hangingPunct="0">
        <a:spcBef>
          <a:spcPct val="0"/>
        </a:spcBef>
        <a:spcAft>
          <a:spcPct val="0"/>
        </a:spcAft>
        <a:defRPr sz="2000">
          <a:solidFill>
            <a:schemeClr val="bg1"/>
          </a:solidFill>
          <a:latin typeface="HY견고딕" pitchFamily="18" charset="-127"/>
          <a:ea typeface="HY견고딕" pitchFamily="18" charset="-127"/>
        </a:defRPr>
      </a:lvl2pPr>
      <a:lvl3pPr algn="l" rtl="0" eaLnBrk="0" fontAlgn="base" hangingPunct="0">
        <a:spcBef>
          <a:spcPct val="0"/>
        </a:spcBef>
        <a:spcAft>
          <a:spcPct val="0"/>
        </a:spcAft>
        <a:defRPr sz="2000">
          <a:solidFill>
            <a:schemeClr val="bg1"/>
          </a:solidFill>
          <a:latin typeface="HY견고딕" pitchFamily="18" charset="-127"/>
          <a:ea typeface="HY견고딕" pitchFamily="18" charset="-127"/>
        </a:defRPr>
      </a:lvl3pPr>
      <a:lvl4pPr algn="l" rtl="0" eaLnBrk="0" fontAlgn="base" hangingPunct="0">
        <a:spcBef>
          <a:spcPct val="0"/>
        </a:spcBef>
        <a:spcAft>
          <a:spcPct val="0"/>
        </a:spcAft>
        <a:defRPr sz="2000">
          <a:solidFill>
            <a:schemeClr val="bg1"/>
          </a:solidFill>
          <a:latin typeface="HY견고딕" pitchFamily="18" charset="-127"/>
          <a:ea typeface="HY견고딕" pitchFamily="18" charset="-127"/>
        </a:defRPr>
      </a:lvl4pPr>
      <a:lvl5pPr algn="l" rtl="0" eaLnBrk="0" fontAlgn="base" hangingPunct="0">
        <a:spcBef>
          <a:spcPct val="0"/>
        </a:spcBef>
        <a:spcAft>
          <a:spcPct val="0"/>
        </a:spcAft>
        <a:defRPr sz="2000">
          <a:solidFill>
            <a:schemeClr val="bg1"/>
          </a:solidFill>
          <a:latin typeface="HY견고딕" pitchFamily="18" charset="-127"/>
          <a:ea typeface="HY견고딕" pitchFamily="18" charset="-127"/>
        </a:defRPr>
      </a:lvl5pPr>
      <a:lvl6pPr marL="457200" algn="l" rtl="0" fontAlgn="base">
        <a:spcBef>
          <a:spcPct val="0"/>
        </a:spcBef>
        <a:spcAft>
          <a:spcPct val="0"/>
        </a:spcAft>
        <a:defRPr sz="2400">
          <a:solidFill>
            <a:schemeClr val="bg1"/>
          </a:solidFill>
          <a:latin typeface="HY견고딕" pitchFamily="18" charset="-127"/>
          <a:ea typeface="HY견고딕" pitchFamily="18" charset="-127"/>
        </a:defRPr>
      </a:lvl6pPr>
      <a:lvl7pPr marL="914400" algn="l" rtl="0" fontAlgn="base">
        <a:spcBef>
          <a:spcPct val="0"/>
        </a:spcBef>
        <a:spcAft>
          <a:spcPct val="0"/>
        </a:spcAft>
        <a:defRPr sz="2400">
          <a:solidFill>
            <a:schemeClr val="bg1"/>
          </a:solidFill>
          <a:latin typeface="HY견고딕" pitchFamily="18" charset="-127"/>
          <a:ea typeface="HY견고딕" pitchFamily="18" charset="-127"/>
        </a:defRPr>
      </a:lvl7pPr>
      <a:lvl8pPr marL="1371600" algn="l" rtl="0" fontAlgn="base">
        <a:spcBef>
          <a:spcPct val="0"/>
        </a:spcBef>
        <a:spcAft>
          <a:spcPct val="0"/>
        </a:spcAft>
        <a:defRPr sz="2400">
          <a:solidFill>
            <a:schemeClr val="bg1"/>
          </a:solidFill>
          <a:latin typeface="HY견고딕" pitchFamily="18" charset="-127"/>
          <a:ea typeface="HY견고딕" pitchFamily="18" charset="-127"/>
        </a:defRPr>
      </a:lvl8pPr>
      <a:lvl9pPr marL="1828800" algn="l" rtl="0" fontAlgn="base">
        <a:spcBef>
          <a:spcPct val="0"/>
        </a:spcBef>
        <a:spcAft>
          <a:spcPct val="0"/>
        </a:spcAft>
        <a:defRPr sz="2400">
          <a:solidFill>
            <a:schemeClr val="bg1"/>
          </a:solidFill>
          <a:latin typeface="HY견고딕" pitchFamily="18" charset="-127"/>
          <a:ea typeface="HY견고딕" pitchFamily="18" charset="-127"/>
        </a:defRPr>
      </a:lvl9pPr>
    </p:titleStyle>
    <p:bodyStyle>
      <a:lvl1pPr marL="266700" indent="-266700" algn="l" rtl="0" eaLnBrk="0" fontAlgn="base" latinLnBrk="1" hangingPunct="0">
        <a:spcBef>
          <a:spcPct val="20000"/>
        </a:spcBef>
        <a:spcAft>
          <a:spcPts val="600"/>
        </a:spcAft>
        <a:buClr>
          <a:srgbClr val="888128"/>
        </a:buClr>
        <a:buSzPct val="95000"/>
        <a:buFont typeface="Wingdings" panose="05000000000000000000" pitchFamily="2" charset="2"/>
        <a:buChar char=""/>
        <a:defRPr sz="2000" kern="1200">
          <a:solidFill>
            <a:schemeClr val="tx1"/>
          </a:solidFill>
          <a:latin typeface="HY견고딕" pitchFamily="18" charset="-127"/>
          <a:ea typeface="HY견고딕" pitchFamily="18" charset="-127"/>
          <a:cs typeface="+mn-cs"/>
        </a:defRPr>
      </a:lvl1pPr>
      <a:lvl2pPr marL="444500" indent="-174625" algn="l" rtl="0" eaLnBrk="0" fontAlgn="base" latinLnBrk="1" hangingPunct="0">
        <a:spcBef>
          <a:spcPct val="20000"/>
        </a:spcBef>
        <a:spcAft>
          <a:spcPct val="0"/>
        </a:spcAft>
        <a:buClr>
          <a:srgbClr val="996600"/>
        </a:buClr>
        <a:buFont typeface="Wingdings" panose="05000000000000000000" pitchFamily="2" charset="2"/>
        <a:buChar char="§"/>
        <a:defRPr sz="1600" kern="1200">
          <a:solidFill>
            <a:schemeClr val="tx1"/>
          </a:solidFill>
          <a:latin typeface="HY견고딕" pitchFamily="18" charset="-127"/>
          <a:ea typeface="HY견고딕" pitchFamily="18" charset="-127"/>
          <a:cs typeface="+mn-cs"/>
        </a:defRPr>
      </a:lvl2pPr>
      <a:lvl3pPr marL="627063" indent="-182563" algn="l" rtl="0" eaLnBrk="0" fontAlgn="base" latinLnBrk="1" hangingPunct="0">
        <a:spcBef>
          <a:spcPct val="20000"/>
        </a:spcBef>
        <a:spcAft>
          <a:spcPct val="0"/>
        </a:spcAft>
        <a:buClr>
          <a:schemeClr val="accent2"/>
        </a:buClr>
        <a:buFont typeface="Arial" panose="020B0604020202020204" pitchFamily="34" charset="0"/>
        <a:buChar char="•"/>
        <a:defRPr sz="1400" kern="1200">
          <a:solidFill>
            <a:schemeClr val="tx1"/>
          </a:solidFill>
          <a:latin typeface="HY견고딕" pitchFamily="18" charset="-127"/>
          <a:ea typeface="HY견고딕" pitchFamily="18" charset="-127"/>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HY견고딕" pitchFamily="18" charset="-127"/>
          <a:ea typeface="HY견고딕" pitchFamily="18" charset="-127"/>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HY견고딕" pitchFamily="18" charset="-127"/>
          <a:ea typeface="HY견고딕" pitchFamily="18"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F868D94-260D-C7A8-248A-2BD3324AC1E7}"/>
              </a:ext>
            </a:extLst>
          </p:cNvPr>
          <p:cNvSpPr>
            <a:spLocks noGrp="1" noChangeArrowheads="1"/>
          </p:cNvSpPr>
          <p:nvPr>
            <p:ph type="ctrTitle"/>
          </p:nvPr>
        </p:nvSpPr>
        <p:spPr>
          <a:xfrm>
            <a:off x="0" y="4267200"/>
            <a:ext cx="9144000" cy="838200"/>
          </a:xfrm>
        </p:spPr>
        <p:txBody>
          <a:bodyPr/>
          <a:lstStyle/>
          <a:p>
            <a:pPr algn="ctr"/>
            <a:r>
              <a:rPr lang="en-US" altLang="ko-KR" sz="2800"/>
              <a:t>Ch05_Asynchronous Concurrent Execution</a:t>
            </a:r>
            <a:endParaRPr lang="ko-KR"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a:extLst>
              <a:ext uri="{FF2B5EF4-FFF2-40B4-BE49-F238E27FC236}">
                <a16:creationId xmlns:a16="http://schemas.microsoft.com/office/drawing/2014/main" id="{07E2C119-1BB8-C8CB-96DC-953C4255EBFF}"/>
              </a:ext>
            </a:extLst>
          </p:cNvPr>
          <p:cNvSpPr>
            <a:spLocks noGrp="1"/>
          </p:cNvSpPr>
          <p:nvPr>
            <p:ph type="title"/>
          </p:nvPr>
        </p:nvSpPr>
        <p:spPr/>
        <p:txBody>
          <a:bodyPr/>
          <a:lstStyle/>
          <a:p>
            <a:r>
              <a:rPr lang="en-US" altLang="ko-KR"/>
              <a:t>02_Mutual exclusion (6/8)</a:t>
            </a:r>
            <a:endParaRPr lang="ko-KR" altLang="en-US"/>
          </a:p>
        </p:txBody>
      </p:sp>
      <p:sp>
        <p:nvSpPr>
          <p:cNvPr id="15363" name="내용 개체 틀 3">
            <a:extLst>
              <a:ext uri="{FF2B5EF4-FFF2-40B4-BE49-F238E27FC236}">
                <a16:creationId xmlns:a16="http://schemas.microsoft.com/office/drawing/2014/main" id="{2E126D87-BE65-CBBD-D939-BB6AEE74A561}"/>
              </a:ext>
            </a:extLst>
          </p:cNvPr>
          <p:cNvSpPr>
            <a:spLocks noGrp="1"/>
          </p:cNvSpPr>
          <p:nvPr>
            <p:ph sz="quarter" idx="10"/>
          </p:nvPr>
        </p:nvSpPr>
        <p:spPr/>
        <p:txBody>
          <a:bodyPr/>
          <a:lstStyle/>
          <a:p>
            <a:r>
              <a:rPr lang="en-US" altLang="ko-KR"/>
              <a:t>Shared Buffer Test</a:t>
            </a:r>
            <a:endParaRPr lang="ko-KR" altLang="en-US"/>
          </a:p>
        </p:txBody>
      </p:sp>
      <p:pic>
        <p:nvPicPr>
          <p:cNvPr id="15364" name="그림 1">
            <a:extLst>
              <a:ext uri="{FF2B5EF4-FFF2-40B4-BE49-F238E27FC236}">
                <a16:creationId xmlns:a16="http://schemas.microsoft.com/office/drawing/2014/main" id="{615A26BF-340A-4D47-1BDE-B1F8EECFA8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763713"/>
            <a:ext cx="5849938"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a:extLst>
              <a:ext uri="{FF2B5EF4-FFF2-40B4-BE49-F238E27FC236}">
                <a16:creationId xmlns:a16="http://schemas.microsoft.com/office/drawing/2014/main" id="{46AC73A4-6820-12CF-CCCA-062A4ABBE166}"/>
              </a:ext>
            </a:extLst>
          </p:cNvPr>
          <p:cNvSpPr>
            <a:spLocks noGrp="1"/>
          </p:cNvSpPr>
          <p:nvPr>
            <p:ph type="title"/>
          </p:nvPr>
        </p:nvSpPr>
        <p:spPr/>
        <p:txBody>
          <a:bodyPr/>
          <a:lstStyle/>
          <a:p>
            <a:r>
              <a:rPr lang="en-US" altLang="ko-KR"/>
              <a:t>02_Mutual exclusion (7/8)</a:t>
            </a:r>
            <a:endParaRPr lang="ko-KR" altLang="en-US"/>
          </a:p>
        </p:txBody>
      </p:sp>
      <p:sp>
        <p:nvSpPr>
          <p:cNvPr id="16387" name="내용 개체 틀 3">
            <a:extLst>
              <a:ext uri="{FF2B5EF4-FFF2-40B4-BE49-F238E27FC236}">
                <a16:creationId xmlns:a16="http://schemas.microsoft.com/office/drawing/2014/main" id="{4CDCC782-FCDB-9D4D-1704-B0D315C2DC78}"/>
              </a:ext>
            </a:extLst>
          </p:cNvPr>
          <p:cNvSpPr>
            <a:spLocks noGrp="1"/>
          </p:cNvSpPr>
          <p:nvPr>
            <p:ph sz="quarter" idx="10"/>
          </p:nvPr>
        </p:nvSpPr>
        <p:spPr/>
        <p:txBody>
          <a:bodyPr/>
          <a:lstStyle/>
          <a:p>
            <a:r>
              <a:rPr lang="en-US" altLang="ko-KR"/>
              <a:t>Sample Output</a:t>
            </a:r>
            <a:endParaRPr lang="ko-KR" altLang="en-US"/>
          </a:p>
        </p:txBody>
      </p:sp>
      <p:pic>
        <p:nvPicPr>
          <p:cNvPr id="16388" name="그림 1">
            <a:extLst>
              <a:ext uri="{FF2B5EF4-FFF2-40B4-BE49-F238E27FC236}">
                <a16:creationId xmlns:a16="http://schemas.microsoft.com/office/drawing/2014/main" id="{BDFE1E38-4054-E4DB-2178-ABD4DBBD02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811338"/>
            <a:ext cx="25876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그림 2">
            <a:extLst>
              <a:ext uri="{FF2B5EF4-FFF2-40B4-BE49-F238E27FC236}">
                <a16:creationId xmlns:a16="http://schemas.microsoft.com/office/drawing/2014/main" id="{3EFC6045-5671-75F6-01F7-3A231A14F8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1811338"/>
            <a:ext cx="2776537"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그림 3">
            <a:extLst>
              <a:ext uri="{FF2B5EF4-FFF2-40B4-BE49-F238E27FC236}">
                <a16:creationId xmlns:a16="http://schemas.microsoft.com/office/drawing/2014/main" id="{B72C134F-67E8-6842-9608-F3DF456187E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1811338"/>
            <a:ext cx="2767013"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a:extLst>
              <a:ext uri="{FF2B5EF4-FFF2-40B4-BE49-F238E27FC236}">
                <a16:creationId xmlns:a16="http://schemas.microsoft.com/office/drawing/2014/main" id="{7AED1478-8BE5-6791-8808-294579AB03E1}"/>
              </a:ext>
            </a:extLst>
          </p:cNvPr>
          <p:cNvSpPr>
            <a:spLocks noGrp="1"/>
          </p:cNvSpPr>
          <p:nvPr>
            <p:ph type="title"/>
          </p:nvPr>
        </p:nvSpPr>
        <p:spPr/>
        <p:txBody>
          <a:bodyPr/>
          <a:lstStyle/>
          <a:p>
            <a:r>
              <a:rPr lang="en-US" altLang="ko-KR"/>
              <a:t>02_Mutual exclusion (8/8)</a:t>
            </a:r>
            <a:endParaRPr lang="ko-KR" altLang="en-US"/>
          </a:p>
        </p:txBody>
      </p:sp>
      <p:sp>
        <p:nvSpPr>
          <p:cNvPr id="14339" name="내용 개체 틀 2">
            <a:extLst>
              <a:ext uri="{FF2B5EF4-FFF2-40B4-BE49-F238E27FC236}">
                <a16:creationId xmlns:a16="http://schemas.microsoft.com/office/drawing/2014/main" id="{BCBB70BF-343A-A2EE-69F7-2F18C04B99AF}"/>
              </a:ext>
            </a:extLst>
          </p:cNvPr>
          <p:cNvSpPr>
            <a:spLocks noGrp="1"/>
          </p:cNvSpPr>
          <p:nvPr>
            <p:ph sz="quarter" idx="10"/>
          </p:nvPr>
        </p:nvSpPr>
        <p:spPr/>
        <p:txBody>
          <a:bodyPr/>
          <a:lstStyle/>
          <a:p>
            <a:pPr>
              <a:defRPr/>
            </a:pPr>
            <a:r>
              <a:rPr lang="en-US" altLang="ko-KR" dirty="0"/>
              <a:t>Critical Sections</a:t>
            </a:r>
          </a:p>
          <a:p>
            <a:pPr lvl="1">
              <a:defRPr/>
            </a:pPr>
            <a:r>
              <a:rPr lang="en-US" altLang="ko-KR" dirty="0"/>
              <a:t>Is</a:t>
            </a:r>
            <a:r>
              <a:rPr lang="ko-KR" altLang="en-US" dirty="0"/>
              <a:t> </a:t>
            </a:r>
            <a:r>
              <a:rPr lang="en-US" altLang="ko-KR" dirty="0"/>
              <a:t>a code section accessing shared modifiable data</a:t>
            </a:r>
          </a:p>
          <a:p>
            <a:pPr lvl="1">
              <a:defRPr/>
            </a:pPr>
            <a:r>
              <a:rPr lang="en-US" altLang="ko-KR" dirty="0"/>
              <a:t>Only one thread at a time can execute the instructions in its critical section for a particular resource</a:t>
            </a:r>
          </a:p>
          <a:p>
            <a:pPr lvl="2">
              <a:buFont typeface="Arial" charset="0"/>
              <a:buChar char="•"/>
              <a:defRPr/>
            </a:pPr>
            <a:r>
              <a:rPr lang="en-US" altLang="ko-KR" dirty="0"/>
              <a:t>Critical sections must be carefully coded to avoid the possibility of infinite loops</a:t>
            </a:r>
          </a:p>
          <a:p>
            <a:pPr lvl="1">
              <a:defRPr/>
            </a:pPr>
            <a:r>
              <a:rPr lang="en-US" altLang="ko-KR" dirty="0"/>
              <a:t>Termination housekeeping</a:t>
            </a:r>
          </a:p>
          <a:p>
            <a:pPr lvl="2">
              <a:buFont typeface="Arial" charset="0"/>
              <a:buChar char="•"/>
              <a:defRPr/>
            </a:pPr>
            <a:r>
              <a:rPr lang="en-US" altLang="ko-KR" dirty="0"/>
              <a:t>Must release mutual exclusion when a thread in a critical section terminates</a:t>
            </a:r>
          </a:p>
          <a:p>
            <a:pPr lvl="2">
              <a:buFont typeface="Arial" charset="0"/>
              <a:buChar char="•"/>
              <a:defRPr/>
            </a:pPr>
            <a:endParaRPr lang="en-US" altLang="ko-KR" dirty="0"/>
          </a:p>
          <a:p>
            <a:pPr>
              <a:defRPr/>
            </a:pPr>
            <a:r>
              <a:rPr lang="en-US" altLang="ko-KR" dirty="0"/>
              <a:t>Mutual Exclusion Primitives</a:t>
            </a:r>
          </a:p>
          <a:p>
            <a:pPr lvl="1">
              <a:defRPr/>
            </a:pPr>
            <a:r>
              <a:rPr lang="en-US" altLang="ko-KR" dirty="0"/>
              <a:t>The most fundamental operations inherent to mutual exclusion</a:t>
            </a:r>
          </a:p>
          <a:p>
            <a:pPr lvl="1">
              <a:defRPr/>
            </a:pPr>
            <a:r>
              <a:rPr lang="en-US" altLang="ko-KR" dirty="0"/>
              <a:t>Encapsulate the thread's critical section</a:t>
            </a:r>
          </a:p>
          <a:p>
            <a:pPr lvl="2">
              <a:buFont typeface="Arial" charset="0"/>
              <a:buChar char="•"/>
              <a:defRPr/>
            </a:pPr>
            <a:r>
              <a:rPr lang="en-US" altLang="ko-KR" dirty="0" err="1"/>
              <a:t>enterMutualExclusion</a:t>
            </a:r>
            <a:r>
              <a:rPr lang="en-US" altLang="ko-KR" dirty="0"/>
              <a:t>()</a:t>
            </a:r>
          </a:p>
          <a:p>
            <a:pPr lvl="3">
              <a:defRPr/>
            </a:pPr>
            <a:r>
              <a:rPr lang="en-US" altLang="ko-KR" dirty="0"/>
              <a:t>When a thread wants to enter its critical section</a:t>
            </a:r>
          </a:p>
          <a:p>
            <a:pPr lvl="2">
              <a:buFont typeface="Arial" charset="0"/>
              <a:buChar char="•"/>
              <a:defRPr/>
            </a:pPr>
            <a:r>
              <a:rPr lang="en-US" altLang="ko-KR" dirty="0" err="1"/>
              <a:t>exitMutualExclusion</a:t>
            </a:r>
            <a:r>
              <a:rPr lang="en-US" altLang="ko-KR" dirty="0"/>
              <a:t>()</a:t>
            </a:r>
          </a:p>
          <a:p>
            <a:pPr lvl="3">
              <a:defRPr/>
            </a:pPr>
            <a:r>
              <a:rPr lang="en-US" altLang="ko-KR" dirty="0"/>
              <a:t>When a thread exits the critical section</a:t>
            </a:r>
            <a:endParaRPr lang="ko-KR" altLang="en-US" dirty="0"/>
          </a:p>
        </p:txBody>
      </p:sp>
      <p:pic>
        <p:nvPicPr>
          <p:cNvPr id="17412" name="그림 1">
            <a:extLst>
              <a:ext uri="{FF2B5EF4-FFF2-40B4-BE49-F238E27FC236}">
                <a16:creationId xmlns:a16="http://schemas.microsoft.com/office/drawing/2014/main" id="{CDFE037C-F878-9461-D56B-092A253494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6563" y="5724525"/>
            <a:ext cx="344805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제목 1">
            <a:extLst>
              <a:ext uri="{FF2B5EF4-FFF2-40B4-BE49-F238E27FC236}">
                <a16:creationId xmlns:a16="http://schemas.microsoft.com/office/drawing/2014/main" id="{C8807B99-F23B-D212-1B59-222D60695AA4}"/>
              </a:ext>
            </a:extLst>
          </p:cNvPr>
          <p:cNvSpPr>
            <a:spLocks noGrp="1"/>
          </p:cNvSpPr>
          <p:nvPr>
            <p:ph type="title"/>
          </p:nvPr>
        </p:nvSpPr>
        <p:spPr/>
        <p:txBody>
          <a:bodyPr/>
          <a:lstStyle/>
          <a:p>
            <a:r>
              <a:rPr lang="en-US" altLang="ko-KR"/>
              <a:t>03_Implementing Mutual Exclusion Primitives</a:t>
            </a:r>
            <a:endParaRPr lang="ko-KR" altLang="en-US"/>
          </a:p>
        </p:txBody>
      </p:sp>
      <p:sp>
        <p:nvSpPr>
          <p:cNvPr id="17411" name="내용 개체 틀 2">
            <a:extLst>
              <a:ext uri="{FF2B5EF4-FFF2-40B4-BE49-F238E27FC236}">
                <a16:creationId xmlns:a16="http://schemas.microsoft.com/office/drawing/2014/main" id="{E4884C5A-3BD9-BE9E-205F-1BB25CACF4FB}"/>
              </a:ext>
            </a:extLst>
          </p:cNvPr>
          <p:cNvSpPr>
            <a:spLocks noGrp="1"/>
          </p:cNvSpPr>
          <p:nvPr>
            <p:ph sz="quarter" idx="10"/>
          </p:nvPr>
        </p:nvSpPr>
        <p:spPr/>
        <p:txBody>
          <a:bodyPr/>
          <a:lstStyle/>
          <a:p>
            <a:pPr>
              <a:defRPr/>
            </a:pPr>
            <a:r>
              <a:rPr lang="en-US" altLang="ko-KR" dirty="0"/>
              <a:t>Each mutual exclusion solution in this chapter exhibits the following properties</a:t>
            </a:r>
          </a:p>
          <a:p>
            <a:pPr lvl="1">
              <a:defRPr/>
            </a:pPr>
            <a:endParaRPr lang="en-US" altLang="ko-KR" dirty="0"/>
          </a:p>
          <a:p>
            <a:pPr lvl="1">
              <a:defRPr/>
            </a:pPr>
            <a:r>
              <a:rPr lang="en-US" altLang="ko-KR" dirty="0"/>
              <a:t>The solution is implemented purely in software on a machine without specially designed mutual exclusion machine-language instructions. </a:t>
            </a:r>
          </a:p>
          <a:p>
            <a:pPr lvl="1">
              <a:defRPr/>
            </a:pPr>
            <a:endParaRPr lang="en-US" altLang="ko-KR" dirty="0"/>
          </a:p>
          <a:p>
            <a:pPr lvl="1">
              <a:defRPr/>
            </a:pPr>
            <a:r>
              <a:rPr lang="en-US" altLang="ko-KR" dirty="0"/>
              <a:t>No assumption can be made about the relative speeds of asynchronous concurrent threads. The rate of execution of each thread may not be constant or predictable </a:t>
            </a:r>
          </a:p>
          <a:p>
            <a:pPr lvl="1">
              <a:defRPr/>
            </a:pPr>
            <a:endParaRPr lang="en-US" altLang="ko-KR" dirty="0"/>
          </a:p>
          <a:p>
            <a:pPr lvl="1">
              <a:defRPr/>
            </a:pPr>
            <a:r>
              <a:rPr lang="en-US" altLang="ko-KR" dirty="0"/>
              <a:t>A thread that is executing instructions outside its critical section cannot prevent any other threads from entering their critical sections</a:t>
            </a:r>
          </a:p>
          <a:p>
            <a:pPr lvl="1">
              <a:defRPr/>
            </a:pPr>
            <a:endParaRPr lang="en-US" altLang="ko-KR" dirty="0"/>
          </a:p>
          <a:p>
            <a:pPr lvl="1">
              <a:defRPr/>
            </a:pPr>
            <a:r>
              <a:rPr lang="en-US" altLang="ko-KR" dirty="0"/>
              <a:t>A thread must not be indefinitely postponed from entering its critical section</a:t>
            </a:r>
          </a:p>
          <a:p>
            <a:pPr lvl="1">
              <a:defRPr/>
            </a:pPr>
            <a:endParaRPr lang="en-US" altLang="ko-KR" dirty="0"/>
          </a:p>
          <a:p>
            <a:pPr lvl="1">
              <a:defRPr/>
            </a:pPr>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제목 1">
            <a:extLst>
              <a:ext uri="{FF2B5EF4-FFF2-40B4-BE49-F238E27FC236}">
                <a16:creationId xmlns:a16="http://schemas.microsoft.com/office/drawing/2014/main" id="{968E8C2C-9DCE-E72A-F885-17657A165D0C}"/>
              </a:ext>
            </a:extLst>
          </p:cNvPr>
          <p:cNvSpPr>
            <a:spLocks noGrp="1"/>
          </p:cNvSpPr>
          <p:nvPr>
            <p:ph type="title"/>
          </p:nvPr>
        </p:nvSpPr>
        <p:spPr/>
        <p:txBody>
          <a:bodyPr/>
          <a:lstStyle/>
          <a:p>
            <a:r>
              <a:rPr lang="en-US" altLang="ko-KR"/>
              <a:t>04_Software Solution to the Mutual Exclusion Problem (1/8)</a:t>
            </a:r>
          </a:p>
        </p:txBody>
      </p:sp>
      <p:sp>
        <p:nvSpPr>
          <p:cNvPr id="16387" name="내용 개체 틀 2">
            <a:extLst>
              <a:ext uri="{FF2B5EF4-FFF2-40B4-BE49-F238E27FC236}">
                <a16:creationId xmlns:a16="http://schemas.microsoft.com/office/drawing/2014/main" id="{AEDE82DC-F002-CCD9-87C2-BC44CD794E73}"/>
              </a:ext>
            </a:extLst>
          </p:cNvPr>
          <p:cNvSpPr>
            <a:spLocks noGrp="1"/>
          </p:cNvSpPr>
          <p:nvPr>
            <p:ph sz="quarter" idx="10"/>
          </p:nvPr>
        </p:nvSpPr>
        <p:spPr/>
        <p:txBody>
          <a:bodyPr/>
          <a:lstStyle/>
          <a:p>
            <a:pPr>
              <a:defRPr/>
            </a:pPr>
            <a:r>
              <a:rPr lang="en-US" altLang="ko-KR" dirty="0"/>
              <a:t>Dekker's Algorithm</a:t>
            </a:r>
          </a:p>
          <a:p>
            <a:pPr lvl="1">
              <a:defRPr/>
            </a:pPr>
            <a:r>
              <a:rPr lang="en-US" altLang="ko-KR" dirty="0"/>
              <a:t>First Version (Introducing Lockstep Synchronization and Busy Waiting)</a:t>
            </a:r>
          </a:p>
          <a:p>
            <a:pPr lvl="2">
              <a:buFont typeface="Arial" charset="0"/>
              <a:buChar char="•"/>
              <a:defRPr/>
            </a:pPr>
            <a:endParaRPr lang="en-US" altLang="ko-KR" dirty="0"/>
          </a:p>
          <a:p>
            <a:pPr lvl="2">
              <a:buFont typeface="Arial" charset="0"/>
              <a:buChar char="•"/>
              <a:defRPr/>
            </a:pPr>
            <a:r>
              <a:rPr lang="en-US" altLang="ko-KR" dirty="0"/>
              <a:t>Guarantees mutual exclusion between two threads</a:t>
            </a:r>
          </a:p>
          <a:p>
            <a:pPr lvl="2">
              <a:buFont typeface="Arial" charset="0"/>
              <a:buChar char="•"/>
              <a:defRPr/>
            </a:pPr>
            <a:endParaRPr lang="en-US" altLang="ko-KR" dirty="0"/>
          </a:p>
          <a:p>
            <a:pPr lvl="2">
              <a:buFont typeface="Arial" charset="0"/>
              <a:buChar char="•"/>
              <a:defRPr/>
            </a:pPr>
            <a:r>
              <a:rPr lang="en-US" altLang="ko-KR" dirty="0"/>
              <a:t>Uses a shared variable to which both threads have access</a:t>
            </a:r>
          </a:p>
          <a:p>
            <a:pPr lvl="2">
              <a:buFont typeface="Arial" charset="0"/>
              <a:buChar char="•"/>
              <a:defRPr/>
            </a:pPr>
            <a:endParaRPr lang="en-US" altLang="ko-KR" dirty="0"/>
          </a:p>
          <a:p>
            <a:pPr lvl="2">
              <a:buFont typeface="Arial" charset="0"/>
              <a:buChar char="•"/>
              <a:defRPr/>
            </a:pPr>
            <a:r>
              <a:rPr lang="en-US" altLang="ko-KR" dirty="0"/>
              <a:t>Repeatedly tests the shared variable to see if critical section is free</a:t>
            </a:r>
          </a:p>
          <a:p>
            <a:pPr lvl="3">
              <a:defRPr/>
            </a:pPr>
            <a:r>
              <a:rPr lang="en-US" altLang="ko-KR" dirty="0"/>
              <a:t>Busy waiting</a:t>
            </a:r>
          </a:p>
          <a:p>
            <a:pPr lvl="3">
              <a:defRPr/>
            </a:pPr>
            <a:r>
              <a:rPr lang="en-US" altLang="ko-KR" dirty="0"/>
              <a:t>Processor time is wasted</a:t>
            </a:r>
          </a:p>
          <a:p>
            <a:pPr lvl="3">
              <a:defRPr/>
            </a:pPr>
            <a:endParaRPr lang="en-US" altLang="ko-KR" dirty="0"/>
          </a:p>
          <a:p>
            <a:pPr lvl="2">
              <a:buFont typeface="Arial" charset="0"/>
              <a:buChar char="•"/>
              <a:defRPr/>
            </a:pPr>
            <a:r>
              <a:rPr lang="en-US" altLang="ko-KR" dirty="0"/>
              <a:t>Lockstep synchronization problem</a:t>
            </a:r>
          </a:p>
          <a:p>
            <a:pPr lvl="3">
              <a:defRPr/>
            </a:pPr>
            <a:r>
              <a:rPr lang="en-US" altLang="ko-KR" dirty="0"/>
              <a:t>If one thread needs to enter its critical section more frequently than the other, the faster thread will be constrained to operate at the speed of the slower thread. The faster thread has to wait until the slower thread completes the critical section.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a:extLst>
              <a:ext uri="{FF2B5EF4-FFF2-40B4-BE49-F238E27FC236}">
                <a16:creationId xmlns:a16="http://schemas.microsoft.com/office/drawing/2014/main" id="{CDECD888-FE0E-2243-9917-47162CBE1FCF}"/>
              </a:ext>
            </a:extLst>
          </p:cNvPr>
          <p:cNvSpPr>
            <a:spLocks noGrp="1"/>
          </p:cNvSpPr>
          <p:nvPr>
            <p:ph type="title"/>
          </p:nvPr>
        </p:nvSpPr>
        <p:spPr/>
        <p:txBody>
          <a:bodyPr/>
          <a:lstStyle/>
          <a:p>
            <a:r>
              <a:rPr lang="en-US" altLang="ko-KR"/>
              <a:t>04_Software Solution to the Mutual Exclusion Problem (2/8)</a:t>
            </a:r>
            <a:endParaRPr lang="ko-KR" altLang="en-US"/>
          </a:p>
        </p:txBody>
      </p:sp>
      <p:sp>
        <p:nvSpPr>
          <p:cNvPr id="17411" name="내용 개체 틀 3">
            <a:extLst>
              <a:ext uri="{FF2B5EF4-FFF2-40B4-BE49-F238E27FC236}">
                <a16:creationId xmlns:a16="http://schemas.microsoft.com/office/drawing/2014/main" id="{BBD877E9-43BE-6C60-4E44-91DC790514A0}"/>
              </a:ext>
            </a:extLst>
          </p:cNvPr>
          <p:cNvSpPr>
            <a:spLocks noGrp="1"/>
          </p:cNvSpPr>
          <p:nvPr>
            <p:ph sz="quarter" idx="10"/>
          </p:nvPr>
        </p:nvSpPr>
        <p:spPr/>
        <p:txBody>
          <a:bodyPr/>
          <a:lstStyle/>
          <a:p>
            <a:pPr>
              <a:defRPr/>
            </a:pPr>
            <a:r>
              <a:rPr lang="fr-FR" altLang="ko-KR" dirty="0"/>
              <a:t>Mutual exclusion </a:t>
            </a:r>
          </a:p>
          <a:p>
            <a:pPr marL="0" indent="0">
              <a:buFont typeface="Wingdings" panose="05000000000000000000" pitchFamily="2" charset="2"/>
              <a:buNone/>
              <a:defRPr/>
            </a:pPr>
            <a:r>
              <a:rPr lang="fr-FR" altLang="ko-KR" dirty="0"/>
              <a:t>     implementation- version 1</a:t>
            </a:r>
          </a:p>
          <a:p>
            <a:pPr marL="0" indent="0">
              <a:buFont typeface="Wingdings" panose="05000000000000000000" pitchFamily="2" charset="2"/>
              <a:buNone/>
              <a:defRPr/>
            </a:pPr>
            <a:r>
              <a:rPr lang="fr-FR" altLang="ko-KR" dirty="0"/>
              <a:t>       (C Pseudo Code)</a:t>
            </a:r>
            <a:endParaRPr lang="ko-KR" altLang="en-US" dirty="0"/>
          </a:p>
        </p:txBody>
      </p:sp>
      <p:pic>
        <p:nvPicPr>
          <p:cNvPr id="20484" name="그림 1">
            <a:extLst>
              <a:ext uri="{FF2B5EF4-FFF2-40B4-BE49-F238E27FC236}">
                <a16:creationId xmlns:a16="http://schemas.microsoft.com/office/drawing/2014/main" id="{E155EB14-1BAC-3555-BBA2-5AA56443DC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37063" y="930275"/>
            <a:ext cx="3911600"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85D35B4-DC62-5ED7-A2F5-52C8E18D06FB}"/>
              </a:ext>
            </a:extLst>
          </p:cNvPr>
          <p:cNvSpPr txBox="1"/>
          <p:nvPr/>
        </p:nvSpPr>
        <p:spPr>
          <a:xfrm>
            <a:off x="5381625" y="1711325"/>
            <a:ext cx="792163" cy="254000"/>
          </a:xfrm>
          <a:prstGeom prst="rect">
            <a:avLst/>
          </a:prstGeom>
          <a:noFill/>
          <a:ln w="12700">
            <a:solidFill>
              <a:schemeClr val="accent1"/>
            </a:solidFill>
          </a:ln>
        </p:spPr>
        <p:txBody>
          <a:bodyPr wrap="none">
            <a:spAutoFit/>
          </a:bodyPr>
          <a:lstStyle/>
          <a:p>
            <a:pPr>
              <a:defRPr/>
            </a:pPr>
            <a:r>
              <a:rPr lang="en-US" altLang="ko-KR" sz="1050" dirty="0">
                <a:solidFill>
                  <a:srgbClr val="0066FF"/>
                </a:solidFill>
                <a:latin typeface="+mn-ea"/>
                <a:ea typeface="+mn-ea"/>
              </a:rPr>
              <a:t>Start first</a:t>
            </a:r>
            <a:endParaRPr lang="ko-KR" altLang="en-US" sz="1050" dirty="0">
              <a:solidFill>
                <a:srgbClr val="0066FF"/>
              </a:solidFill>
              <a:latin typeface="+mn-ea"/>
              <a:ea typeface="+mn-ea"/>
            </a:endParaRPr>
          </a:p>
        </p:txBody>
      </p:sp>
      <p:sp>
        <p:nvSpPr>
          <p:cNvPr id="9" name="TextBox 8">
            <a:extLst>
              <a:ext uri="{FF2B5EF4-FFF2-40B4-BE49-F238E27FC236}">
                <a16:creationId xmlns:a16="http://schemas.microsoft.com/office/drawing/2014/main" id="{EBCB3DE3-809A-17DA-771C-9E06E4648940}"/>
              </a:ext>
            </a:extLst>
          </p:cNvPr>
          <p:cNvSpPr txBox="1"/>
          <p:nvPr/>
        </p:nvSpPr>
        <p:spPr>
          <a:xfrm>
            <a:off x="7050088" y="3290888"/>
            <a:ext cx="942292" cy="253916"/>
          </a:xfrm>
          <a:prstGeom prst="rect">
            <a:avLst/>
          </a:prstGeom>
          <a:noFill/>
          <a:ln w="12700">
            <a:solidFill>
              <a:schemeClr val="accent1"/>
            </a:solidFill>
          </a:ln>
        </p:spPr>
        <p:txBody>
          <a:bodyPr wrap="square">
            <a:spAutoFit/>
          </a:bodyPr>
          <a:lstStyle/>
          <a:p>
            <a:pPr>
              <a:defRPr/>
            </a:pPr>
            <a:r>
              <a:rPr lang="en-US" altLang="ko-KR" sz="1050" dirty="0">
                <a:solidFill>
                  <a:srgbClr val="0066FF"/>
                </a:solidFill>
                <a:latin typeface="+mn-ea"/>
                <a:ea typeface="+mn-ea"/>
              </a:rPr>
              <a:t>Ex) 100 line</a:t>
            </a:r>
            <a:endParaRPr lang="ko-KR" altLang="en-US" sz="1050" dirty="0">
              <a:solidFill>
                <a:srgbClr val="0066FF"/>
              </a:solidFill>
              <a:latin typeface="+mn-ea"/>
              <a:ea typeface="+mn-ea"/>
            </a:endParaRPr>
          </a:p>
        </p:txBody>
      </p:sp>
      <p:sp>
        <p:nvSpPr>
          <p:cNvPr id="10" name="TextBox 9">
            <a:extLst>
              <a:ext uri="{FF2B5EF4-FFF2-40B4-BE49-F238E27FC236}">
                <a16:creationId xmlns:a16="http://schemas.microsoft.com/office/drawing/2014/main" id="{736FC75E-4472-ADA3-EE1A-9FC36220847D}"/>
              </a:ext>
            </a:extLst>
          </p:cNvPr>
          <p:cNvSpPr txBox="1"/>
          <p:nvPr/>
        </p:nvSpPr>
        <p:spPr>
          <a:xfrm>
            <a:off x="7092950" y="5634038"/>
            <a:ext cx="1035050" cy="254000"/>
          </a:xfrm>
          <a:prstGeom prst="rect">
            <a:avLst/>
          </a:prstGeom>
          <a:noFill/>
          <a:ln w="12700">
            <a:solidFill>
              <a:schemeClr val="accent1"/>
            </a:solidFill>
          </a:ln>
        </p:spPr>
        <p:txBody>
          <a:bodyPr>
            <a:spAutoFit/>
          </a:bodyPr>
          <a:lstStyle/>
          <a:p>
            <a:pPr>
              <a:defRPr/>
            </a:pPr>
            <a:r>
              <a:rPr lang="en-US" altLang="ko-KR" sz="1050" dirty="0">
                <a:solidFill>
                  <a:srgbClr val="0066FF"/>
                </a:solidFill>
                <a:latin typeface="+mn-ea"/>
                <a:ea typeface="+mn-ea"/>
              </a:rPr>
              <a:t>Ex) 10 lines</a:t>
            </a:r>
            <a:endParaRPr lang="ko-KR" altLang="en-US" sz="1050" dirty="0">
              <a:solidFill>
                <a:srgbClr val="0066FF"/>
              </a:solidFill>
              <a:latin typeface="+mn-ea"/>
              <a:ea typeface="+mn-ea"/>
            </a:endParaRPr>
          </a:p>
        </p:txBody>
      </p:sp>
      <p:sp>
        <p:nvSpPr>
          <p:cNvPr id="11" name="TextBox 10">
            <a:extLst>
              <a:ext uri="{FF2B5EF4-FFF2-40B4-BE49-F238E27FC236}">
                <a16:creationId xmlns:a16="http://schemas.microsoft.com/office/drawing/2014/main" id="{F3250725-4454-36FB-8AAC-D7FBCEEF0E15}"/>
              </a:ext>
            </a:extLst>
          </p:cNvPr>
          <p:cNvSpPr txBox="1"/>
          <p:nvPr/>
        </p:nvSpPr>
        <p:spPr>
          <a:xfrm>
            <a:off x="7815263" y="3924300"/>
            <a:ext cx="1257300" cy="415925"/>
          </a:xfrm>
          <a:prstGeom prst="rect">
            <a:avLst/>
          </a:prstGeom>
          <a:noFill/>
          <a:ln w="12700">
            <a:solidFill>
              <a:schemeClr val="accent1"/>
            </a:solidFill>
          </a:ln>
        </p:spPr>
        <p:txBody>
          <a:bodyPr>
            <a:spAutoFit/>
          </a:bodyPr>
          <a:lstStyle/>
          <a:p>
            <a:pPr>
              <a:defRPr/>
            </a:pPr>
            <a:r>
              <a:rPr lang="en-US" altLang="ko-KR" sz="1050" dirty="0">
                <a:solidFill>
                  <a:srgbClr val="FF0000"/>
                </a:solidFill>
                <a:latin typeface="+mn-ea"/>
                <a:ea typeface="+mn-ea"/>
              </a:rPr>
              <a:t>Lockstep Synchronization</a:t>
            </a:r>
            <a:endParaRPr lang="ko-KR" altLang="en-US" sz="1050" dirty="0">
              <a:solidFill>
                <a:srgbClr val="FF0000"/>
              </a:solidFill>
              <a:latin typeface="+mn-ea"/>
              <a:ea typeface="+mn-ea"/>
            </a:endParaRPr>
          </a:p>
        </p:txBody>
      </p:sp>
      <p:cxnSp>
        <p:nvCxnSpPr>
          <p:cNvPr id="8" name="구부러진 연결선 7">
            <a:extLst>
              <a:ext uri="{FF2B5EF4-FFF2-40B4-BE49-F238E27FC236}">
                <a16:creationId xmlns:a16="http://schemas.microsoft.com/office/drawing/2014/main" id="{0030A65F-ABA3-3A2B-6645-520EFA2A04FB}"/>
              </a:ext>
            </a:extLst>
          </p:cNvPr>
          <p:cNvCxnSpPr>
            <a:cxnSpLocks/>
            <a:stCxn id="11" idx="0"/>
            <a:endCxn id="9" idx="3"/>
          </p:cNvCxnSpPr>
          <p:nvPr/>
        </p:nvCxnSpPr>
        <p:spPr>
          <a:xfrm rot="16200000" flipV="1">
            <a:off x="7964920" y="3445306"/>
            <a:ext cx="506454" cy="4515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구부러진 연결선 17">
            <a:extLst>
              <a:ext uri="{FF2B5EF4-FFF2-40B4-BE49-F238E27FC236}">
                <a16:creationId xmlns:a16="http://schemas.microsoft.com/office/drawing/2014/main" id="{36B49B3B-FEF7-E084-B711-A8AD590AE809}"/>
              </a:ext>
            </a:extLst>
          </p:cNvPr>
          <p:cNvCxnSpPr>
            <a:cxnSpLocks/>
            <a:stCxn id="11" idx="2"/>
            <a:endCxn id="10" idx="3"/>
          </p:cNvCxnSpPr>
          <p:nvPr/>
        </p:nvCxnSpPr>
        <p:spPr>
          <a:xfrm rot="5400000">
            <a:off x="7575550" y="4892675"/>
            <a:ext cx="1420813" cy="3159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1596933-8CDD-57AA-736D-CE332B5828A8}"/>
              </a:ext>
            </a:extLst>
          </p:cNvPr>
          <p:cNvSpPr txBox="1"/>
          <p:nvPr/>
        </p:nvSpPr>
        <p:spPr>
          <a:xfrm>
            <a:off x="2906713" y="3008313"/>
            <a:ext cx="1038225" cy="254000"/>
          </a:xfrm>
          <a:prstGeom prst="rect">
            <a:avLst/>
          </a:prstGeom>
          <a:noFill/>
          <a:ln w="12700">
            <a:solidFill>
              <a:schemeClr val="accent1"/>
            </a:solidFill>
          </a:ln>
        </p:spPr>
        <p:txBody>
          <a:bodyPr wrap="none">
            <a:spAutoFit/>
          </a:bodyPr>
          <a:lstStyle/>
          <a:p>
            <a:pPr>
              <a:defRPr/>
            </a:pPr>
            <a:r>
              <a:rPr lang="en-US" altLang="ko-KR" sz="1050" dirty="0">
                <a:solidFill>
                  <a:srgbClr val="FF0000"/>
                </a:solidFill>
                <a:latin typeface="+mn-ea"/>
                <a:ea typeface="+mn-ea"/>
              </a:rPr>
              <a:t>Busy Waiting</a:t>
            </a:r>
            <a:endParaRPr lang="ko-KR" altLang="en-US" sz="1050" dirty="0">
              <a:solidFill>
                <a:srgbClr val="FF0000"/>
              </a:solidFill>
              <a:latin typeface="+mn-ea"/>
              <a:ea typeface="+mn-ea"/>
            </a:endParaRPr>
          </a:p>
        </p:txBody>
      </p:sp>
      <p:cxnSp>
        <p:nvCxnSpPr>
          <p:cNvPr id="22" name="직선 화살표 연결선 21">
            <a:extLst>
              <a:ext uri="{FF2B5EF4-FFF2-40B4-BE49-F238E27FC236}">
                <a16:creationId xmlns:a16="http://schemas.microsoft.com/office/drawing/2014/main" id="{499E0258-C0AD-17D5-9670-BB3CF3D158CA}"/>
              </a:ext>
            </a:extLst>
          </p:cNvPr>
          <p:cNvCxnSpPr>
            <a:stCxn id="24" idx="3"/>
          </p:cNvCxnSpPr>
          <p:nvPr/>
        </p:nvCxnSpPr>
        <p:spPr>
          <a:xfrm flipV="1">
            <a:off x="3944938" y="2619375"/>
            <a:ext cx="1212850" cy="51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9EB7C9-100B-ECCC-18CB-98B8749B5FE6}"/>
              </a:ext>
            </a:extLst>
          </p:cNvPr>
          <p:cNvSpPr txBox="1"/>
          <p:nvPr/>
        </p:nvSpPr>
        <p:spPr>
          <a:xfrm>
            <a:off x="5832475" y="4625975"/>
            <a:ext cx="2344738" cy="254000"/>
          </a:xfrm>
          <a:prstGeom prst="rect">
            <a:avLst/>
          </a:prstGeom>
          <a:noFill/>
          <a:ln w="12700">
            <a:solidFill>
              <a:schemeClr val="accent1"/>
            </a:solidFill>
          </a:ln>
        </p:spPr>
        <p:txBody>
          <a:bodyPr wrap="none">
            <a:spAutoFit/>
          </a:bodyPr>
          <a:lstStyle/>
          <a:p>
            <a:pPr>
              <a:defRPr/>
            </a:pPr>
            <a:r>
              <a:rPr lang="en-US" altLang="ko-KR" sz="1050" dirty="0">
                <a:solidFill>
                  <a:srgbClr val="0066FF"/>
                </a:solidFill>
                <a:latin typeface="+mn-ea"/>
                <a:ea typeface="+mn-ea"/>
              </a:rPr>
              <a:t>Can not start until T1 is executed</a:t>
            </a:r>
            <a:endParaRPr lang="ko-KR" altLang="en-US" sz="1050" dirty="0">
              <a:solidFill>
                <a:srgbClr val="0066FF"/>
              </a:solidFill>
              <a:latin typeface="+mn-ea"/>
              <a:ea typeface="+mn-ea"/>
            </a:endParaRPr>
          </a:p>
        </p:txBody>
      </p:sp>
      <p:cxnSp>
        <p:nvCxnSpPr>
          <p:cNvPr id="30" name="구부러진 연결선 29">
            <a:extLst>
              <a:ext uri="{FF2B5EF4-FFF2-40B4-BE49-F238E27FC236}">
                <a16:creationId xmlns:a16="http://schemas.microsoft.com/office/drawing/2014/main" id="{7082AD37-0CAF-AAFD-5B6E-91F093D64070}"/>
              </a:ext>
            </a:extLst>
          </p:cNvPr>
          <p:cNvCxnSpPr>
            <a:stCxn id="11" idx="1"/>
            <a:endCxn id="4" idx="2"/>
          </p:cNvCxnSpPr>
          <p:nvPr/>
        </p:nvCxnSpPr>
        <p:spPr>
          <a:xfrm rot="10800000">
            <a:off x="5778500" y="1965325"/>
            <a:ext cx="2036763" cy="21669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구부러진 연결선 31">
            <a:extLst>
              <a:ext uri="{FF2B5EF4-FFF2-40B4-BE49-F238E27FC236}">
                <a16:creationId xmlns:a16="http://schemas.microsoft.com/office/drawing/2014/main" id="{C6645E78-4BE9-CA24-A27D-95CCEB2D8B09}"/>
              </a:ext>
            </a:extLst>
          </p:cNvPr>
          <p:cNvCxnSpPr>
            <a:stCxn id="11" idx="1"/>
            <a:endCxn id="29" idx="0"/>
          </p:cNvCxnSpPr>
          <p:nvPr/>
        </p:nvCxnSpPr>
        <p:spPr>
          <a:xfrm rot="10800000" flipV="1">
            <a:off x="7005638" y="4132263"/>
            <a:ext cx="809625" cy="4937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a:extLst>
              <a:ext uri="{FF2B5EF4-FFF2-40B4-BE49-F238E27FC236}">
                <a16:creationId xmlns:a16="http://schemas.microsoft.com/office/drawing/2014/main" id="{CC237E82-7E45-F494-FA8F-31914DFA5FCC}"/>
              </a:ext>
            </a:extLst>
          </p:cNvPr>
          <p:cNvSpPr/>
          <p:nvPr/>
        </p:nvSpPr>
        <p:spPr>
          <a:xfrm>
            <a:off x="4797425" y="1223963"/>
            <a:ext cx="1304925" cy="179387"/>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TextBox 16">
            <a:extLst>
              <a:ext uri="{FF2B5EF4-FFF2-40B4-BE49-F238E27FC236}">
                <a16:creationId xmlns:a16="http://schemas.microsoft.com/office/drawing/2014/main" id="{2464C2CD-D8D8-BDB9-ECBF-D5F56212EC20}"/>
              </a:ext>
            </a:extLst>
          </p:cNvPr>
          <p:cNvSpPr txBox="1"/>
          <p:nvPr/>
        </p:nvSpPr>
        <p:spPr>
          <a:xfrm>
            <a:off x="6642100" y="2754313"/>
            <a:ext cx="990240" cy="253916"/>
          </a:xfrm>
          <a:prstGeom prst="rect">
            <a:avLst/>
          </a:prstGeom>
          <a:noFill/>
          <a:ln w="12700">
            <a:solidFill>
              <a:schemeClr val="accent1"/>
            </a:solidFill>
          </a:ln>
        </p:spPr>
        <p:txBody>
          <a:bodyPr wrap="square">
            <a:spAutoFit/>
          </a:bodyPr>
          <a:lstStyle/>
          <a:p>
            <a:pPr>
              <a:defRPr/>
            </a:pPr>
            <a:r>
              <a:rPr lang="en-US" altLang="ko-KR" sz="1050" dirty="0">
                <a:solidFill>
                  <a:srgbClr val="0066FF"/>
                </a:solidFill>
                <a:latin typeface="+mn-ea"/>
                <a:ea typeface="+mn-ea"/>
              </a:rPr>
              <a:t>Ex) 100 line</a:t>
            </a:r>
            <a:endParaRPr lang="ko-KR" altLang="en-US" sz="1050" dirty="0">
              <a:solidFill>
                <a:srgbClr val="0066FF"/>
              </a:solidFill>
              <a:latin typeface="+mn-ea"/>
              <a:ea typeface="+mn-ea"/>
            </a:endParaRPr>
          </a:p>
        </p:txBody>
      </p:sp>
      <p:sp>
        <p:nvSpPr>
          <p:cNvPr id="19" name="TextBox 18">
            <a:extLst>
              <a:ext uri="{FF2B5EF4-FFF2-40B4-BE49-F238E27FC236}">
                <a16:creationId xmlns:a16="http://schemas.microsoft.com/office/drawing/2014/main" id="{6932D77C-1F93-08E2-6AB4-F0B1A66A709C}"/>
              </a:ext>
            </a:extLst>
          </p:cNvPr>
          <p:cNvSpPr txBox="1"/>
          <p:nvPr/>
        </p:nvSpPr>
        <p:spPr>
          <a:xfrm>
            <a:off x="6862763" y="5094288"/>
            <a:ext cx="1035050" cy="254000"/>
          </a:xfrm>
          <a:prstGeom prst="rect">
            <a:avLst/>
          </a:prstGeom>
          <a:noFill/>
          <a:ln w="12700">
            <a:solidFill>
              <a:schemeClr val="accent1"/>
            </a:solidFill>
          </a:ln>
        </p:spPr>
        <p:txBody>
          <a:bodyPr>
            <a:spAutoFit/>
          </a:bodyPr>
          <a:lstStyle/>
          <a:p>
            <a:pPr>
              <a:defRPr/>
            </a:pPr>
            <a:r>
              <a:rPr lang="en-US" altLang="ko-KR" sz="1050" dirty="0">
                <a:solidFill>
                  <a:srgbClr val="0066FF"/>
                </a:solidFill>
                <a:latin typeface="+mn-ea"/>
                <a:ea typeface="+mn-ea"/>
              </a:rPr>
              <a:t>Ex) 10 lines</a:t>
            </a:r>
            <a:endParaRPr lang="ko-KR" altLang="en-US" sz="1050" dirty="0">
              <a:solidFill>
                <a:srgbClr val="0066FF"/>
              </a:solidFill>
              <a:latin typeface="+mn-ea"/>
              <a:ea typeface="+mn-ea"/>
            </a:endParaRPr>
          </a:p>
        </p:txBody>
      </p:sp>
      <p:cxnSp>
        <p:nvCxnSpPr>
          <p:cNvPr id="20" name="구부러진 연결선 19">
            <a:extLst>
              <a:ext uri="{FF2B5EF4-FFF2-40B4-BE49-F238E27FC236}">
                <a16:creationId xmlns:a16="http://schemas.microsoft.com/office/drawing/2014/main" id="{B8E95BF2-A955-5502-FEED-678D8AEC32E4}"/>
              </a:ext>
            </a:extLst>
          </p:cNvPr>
          <p:cNvCxnSpPr>
            <a:cxnSpLocks/>
            <a:stCxn id="11" idx="2"/>
            <a:endCxn id="19" idx="3"/>
          </p:cNvCxnSpPr>
          <p:nvPr/>
        </p:nvCxnSpPr>
        <p:spPr>
          <a:xfrm rot="5400000">
            <a:off x="7730331" y="4507707"/>
            <a:ext cx="881063" cy="5461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구부러진 연결선 22">
            <a:extLst>
              <a:ext uri="{FF2B5EF4-FFF2-40B4-BE49-F238E27FC236}">
                <a16:creationId xmlns:a16="http://schemas.microsoft.com/office/drawing/2014/main" id="{29F92161-8427-A9FD-AB28-146AAB4BDEE2}"/>
              </a:ext>
            </a:extLst>
          </p:cNvPr>
          <p:cNvCxnSpPr>
            <a:cxnSpLocks/>
            <a:stCxn id="11" idx="0"/>
            <a:endCxn id="17" idx="3"/>
          </p:cNvCxnSpPr>
          <p:nvPr/>
        </p:nvCxnSpPr>
        <p:spPr>
          <a:xfrm rot="16200000" flipV="1">
            <a:off x="7516613" y="2996999"/>
            <a:ext cx="1043029" cy="8115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제목 1">
            <a:extLst>
              <a:ext uri="{FF2B5EF4-FFF2-40B4-BE49-F238E27FC236}">
                <a16:creationId xmlns:a16="http://schemas.microsoft.com/office/drawing/2014/main" id="{D4DA5957-44E7-646B-4F66-56243DD6E02A}"/>
              </a:ext>
            </a:extLst>
          </p:cNvPr>
          <p:cNvSpPr>
            <a:spLocks noGrp="1"/>
          </p:cNvSpPr>
          <p:nvPr>
            <p:ph type="title"/>
          </p:nvPr>
        </p:nvSpPr>
        <p:spPr/>
        <p:txBody>
          <a:bodyPr/>
          <a:lstStyle/>
          <a:p>
            <a:r>
              <a:rPr lang="en-US" altLang="ko-KR"/>
              <a:t>04_Software Solution to the Mutual Exclusion Problem (3/8)</a:t>
            </a:r>
            <a:endParaRPr lang="ko-KR" altLang="en-US"/>
          </a:p>
        </p:txBody>
      </p:sp>
      <p:sp>
        <p:nvSpPr>
          <p:cNvPr id="18435" name="내용 개체 틀 2">
            <a:extLst>
              <a:ext uri="{FF2B5EF4-FFF2-40B4-BE49-F238E27FC236}">
                <a16:creationId xmlns:a16="http://schemas.microsoft.com/office/drawing/2014/main" id="{04D22EB7-3820-91E5-01C2-221116EDFD6B}"/>
              </a:ext>
            </a:extLst>
          </p:cNvPr>
          <p:cNvSpPr>
            <a:spLocks noGrp="1"/>
          </p:cNvSpPr>
          <p:nvPr>
            <p:ph sz="quarter" idx="10"/>
          </p:nvPr>
        </p:nvSpPr>
        <p:spPr/>
        <p:txBody>
          <a:bodyPr/>
          <a:lstStyle/>
          <a:p>
            <a:pPr lvl="1">
              <a:defRPr/>
            </a:pPr>
            <a:r>
              <a:rPr lang="en-US" altLang="ko-KR" dirty="0"/>
              <a:t>Second Version</a:t>
            </a:r>
          </a:p>
          <a:p>
            <a:pPr marL="269875" lvl="1" indent="0">
              <a:buFont typeface="Wingdings" panose="05000000000000000000" pitchFamily="2" charset="2"/>
              <a:buNone/>
              <a:defRPr/>
            </a:pPr>
            <a:r>
              <a:rPr lang="en-US" altLang="ko-KR" dirty="0"/>
              <a:t>     - Violating Mutual Exclusion</a:t>
            </a:r>
          </a:p>
          <a:p>
            <a:pPr lvl="1">
              <a:defRPr/>
            </a:pPr>
            <a:endParaRPr lang="en-US" altLang="ko-KR" dirty="0"/>
          </a:p>
          <a:p>
            <a:pPr lvl="2">
              <a:buFont typeface="Arial" charset="0"/>
              <a:buChar char="•"/>
              <a:defRPr/>
            </a:pPr>
            <a:r>
              <a:rPr lang="en-US" altLang="ko-KR" dirty="0"/>
              <a:t>Eliminate the lockstep synchronization</a:t>
            </a:r>
          </a:p>
          <a:p>
            <a:pPr lvl="3">
              <a:defRPr/>
            </a:pPr>
            <a:r>
              <a:rPr lang="en-US" altLang="ko-KR" dirty="0"/>
              <a:t>Maintains two variables</a:t>
            </a:r>
          </a:p>
          <a:p>
            <a:pPr lvl="4">
              <a:buFont typeface="Arial" charset="0"/>
              <a:buChar char="»"/>
              <a:defRPr/>
            </a:pPr>
            <a:endParaRPr lang="en-US" altLang="ko-KR" dirty="0"/>
          </a:p>
          <a:p>
            <a:pPr lvl="2">
              <a:buFont typeface="Arial" charset="0"/>
              <a:buChar char="•"/>
              <a:defRPr/>
            </a:pPr>
            <a:r>
              <a:rPr lang="en-US" altLang="ko-KR" dirty="0"/>
              <a:t>Does not guarantee mutual exclusion</a:t>
            </a:r>
          </a:p>
          <a:p>
            <a:pPr lvl="3">
              <a:defRPr/>
            </a:pPr>
            <a:r>
              <a:rPr lang="en-US" altLang="ko-KR" dirty="0"/>
              <a:t>Both threads are concurrently executing </a:t>
            </a:r>
          </a:p>
          <a:p>
            <a:pPr marL="628650" lvl="3" indent="0">
              <a:buFont typeface="Wingdings" pitchFamily="2" charset="2"/>
              <a:buNone/>
              <a:defRPr/>
            </a:pPr>
            <a:r>
              <a:rPr lang="en-US" altLang="ko-KR" dirty="0"/>
              <a:t>     their critical sections</a:t>
            </a:r>
          </a:p>
          <a:p>
            <a:pPr lvl="4">
              <a:buFont typeface="Arial" charset="0"/>
              <a:buChar char="»"/>
              <a:defRPr/>
            </a:pPr>
            <a:endParaRPr lang="en-US" altLang="ko-KR" dirty="0"/>
          </a:p>
          <a:p>
            <a:pPr lvl="2">
              <a:buFont typeface="Arial" charset="0"/>
              <a:buChar char="•"/>
              <a:defRPr/>
            </a:pPr>
            <a:r>
              <a:rPr lang="en-US" altLang="ko-KR" dirty="0"/>
              <a:t>Violating Mutual Exclusion</a:t>
            </a:r>
          </a:p>
        </p:txBody>
      </p:sp>
      <p:grpSp>
        <p:nvGrpSpPr>
          <p:cNvPr id="21508" name="그룹 5">
            <a:extLst>
              <a:ext uri="{FF2B5EF4-FFF2-40B4-BE49-F238E27FC236}">
                <a16:creationId xmlns:a16="http://schemas.microsoft.com/office/drawing/2014/main" id="{C9E533BD-E55F-A32C-127C-6F784ABD6183}"/>
              </a:ext>
            </a:extLst>
          </p:cNvPr>
          <p:cNvGrpSpPr>
            <a:grpSpLocks/>
          </p:cNvGrpSpPr>
          <p:nvPr/>
        </p:nvGrpSpPr>
        <p:grpSpPr bwMode="auto">
          <a:xfrm>
            <a:off x="5651500" y="979488"/>
            <a:ext cx="2713038" cy="5695950"/>
            <a:chOff x="-2814520" y="-171400"/>
            <a:chExt cx="4121074" cy="7586088"/>
          </a:xfrm>
        </p:grpSpPr>
        <p:pic>
          <p:nvPicPr>
            <p:cNvPr id="21515" name="그림 1">
              <a:extLst>
                <a:ext uri="{FF2B5EF4-FFF2-40B4-BE49-F238E27FC236}">
                  <a16:creationId xmlns:a16="http://schemas.microsoft.com/office/drawing/2014/main" id="{F2F1A792-52C8-C6CC-567B-6425549A2F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8820" y="-171400"/>
              <a:ext cx="4115374" cy="604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그림 2">
              <a:extLst>
                <a:ext uri="{FF2B5EF4-FFF2-40B4-BE49-F238E27FC236}">
                  <a16:creationId xmlns:a16="http://schemas.microsoft.com/office/drawing/2014/main" id="{7EAEE04F-865A-7E05-E0A7-4F71F048F8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4520" y="5814265"/>
              <a:ext cx="3610479" cy="13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그림 3">
              <a:extLst>
                <a:ext uri="{FF2B5EF4-FFF2-40B4-BE49-F238E27FC236}">
                  <a16:creationId xmlns:a16="http://schemas.microsoft.com/office/drawing/2014/main" id="{78734D16-6781-F887-3E59-36502CEBAD2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08820" y="7157477"/>
              <a:ext cx="3581900" cy="25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a:extLst>
              <a:ext uri="{FF2B5EF4-FFF2-40B4-BE49-F238E27FC236}">
                <a16:creationId xmlns:a16="http://schemas.microsoft.com/office/drawing/2014/main" id="{21D1E1EC-7CCB-421F-56D6-2447786AA61E}"/>
              </a:ext>
            </a:extLst>
          </p:cNvPr>
          <p:cNvSpPr txBox="1"/>
          <p:nvPr/>
        </p:nvSpPr>
        <p:spPr>
          <a:xfrm>
            <a:off x="2636838" y="4627563"/>
            <a:ext cx="1982787" cy="577081"/>
          </a:xfrm>
          <a:prstGeom prst="rect">
            <a:avLst/>
          </a:prstGeom>
          <a:noFill/>
          <a:ln w="12700">
            <a:solidFill>
              <a:schemeClr val="accent1"/>
            </a:solidFill>
          </a:ln>
        </p:spPr>
        <p:txBody>
          <a:bodyPr>
            <a:spAutoFit/>
          </a:bodyPr>
          <a:lstStyle/>
          <a:p>
            <a:pPr>
              <a:defRPr/>
            </a:pPr>
            <a:r>
              <a:rPr lang="en-US" altLang="ko-KR" sz="1050" dirty="0">
                <a:solidFill>
                  <a:srgbClr val="FF0000"/>
                </a:solidFill>
                <a:latin typeface="+mn-ea"/>
                <a:ea typeface="+mn-ea"/>
              </a:rPr>
              <a:t>If a preemption is here, then can not guarantee Mutual Exclusion</a:t>
            </a:r>
            <a:endParaRPr lang="ko-KR" altLang="en-US" sz="1050" dirty="0">
              <a:solidFill>
                <a:srgbClr val="FF0000"/>
              </a:solidFill>
              <a:latin typeface="+mn-ea"/>
              <a:ea typeface="+mn-ea"/>
            </a:endParaRPr>
          </a:p>
        </p:txBody>
      </p:sp>
      <p:cxnSp>
        <p:nvCxnSpPr>
          <p:cNvPr id="10" name="직선 화살표 연결선 9">
            <a:extLst>
              <a:ext uri="{FF2B5EF4-FFF2-40B4-BE49-F238E27FC236}">
                <a16:creationId xmlns:a16="http://schemas.microsoft.com/office/drawing/2014/main" id="{8C9689DD-5E04-15AF-7728-65C9A18CDC85}"/>
              </a:ext>
            </a:extLst>
          </p:cNvPr>
          <p:cNvCxnSpPr>
            <a:stCxn id="9" idx="3"/>
          </p:cNvCxnSpPr>
          <p:nvPr/>
        </p:nvCxnSpPr>
        <p:spPr>
          <a:xfrm flipV="1">
            <a:off x="4619625" y="2708275"/>
            <a:ext cx="1974850" cy="220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FAFA16-9043-0A13-BDF6-C619471D4F31}"/>
              </a:ext>
            </a:extLst>
          </p:cNvPr>
          <p:cNvSpPr txBox="1"/>
          <p:nvPr/>
        </p:nvSpPr>
        <p:spPr>
          <a:xfrm>
            <a:off x="7743825" y="3508375"/>
            <a:ext cx="1255713" cy="415925"/>
          </a:xfrm>
          <a:prstGeom prst="rect">
            <a:avLst/>
          </a:prstGeom>
          <a:noFill/>
          <a:ln w="12700">
            <a:solidFill>
              <a:schemeClr val="accent1"/>
            </a:solidFill>
          </a:ln>
        </p:spPr>
        <p:txBody>
          <a:bodyPr>
            <a:spAutoFit/>
          </a:bodyPr>
          <a:lstStyle/>
          <a:p>
            <a:pPr>
              <a:defRPr/>
            </a:pPr>
            <a:r>
              <a:rPr lang="en-US" altLang="ko-KR" sz="1050" dirty="0">
                <a:solidFill>
                  <a:srgbClr val="0066FF"/>
                </a:solidFill>
                <a:latin typeface="+mn-ea"/>
                <a:ea typeface="+mn-ea"/>
              </a:rPr>
              <a:t>Can start any thread first</a:t>
            </a:r>
            <a:endParaRPr lang="ko-KR" altLang="en-US" sz="1050" dirty="0">
              <a:solidFill>
                <a:srgbClr val="0066FF"/>
              </a:solidFill>
              <a:latin typeface="+mn-ea"/>
              <a:ea typeface="+mn-ea"/>
            </a:endParaRPr>
          </a:p>
        </p:txBody>
      </p:sp>
      <p:cxnSp>
        <p:nvCxnSpPr>
          <p:cNvPr id="20" name="구부러진 연결선 19">
            <a:extLst>
              <a:ext uri="{FF2B5EF4-FFF2-40B4-BE49-F238E27FC236}">
                <a16:creationId xmlns:a16="http://schemas.microsoft.com/office/drawing/2014/main" id="{D31E60CC-7BC3-4E2C-4C5B-8E4424D521BA}"/>
              </a:ext>
            </a:extLst>
          </p:cNvPr>
          <p:cNvCxnSpPr>
            <a:stCxn id="19" idx="0"/>
          </p:cNvCxnSpPr>
          <p:nvPr/>
        </p:nvCxnSpPr>
        <p:spPr>
          <a:xfrm rot="16200000" flipV="1">
            <a:off x="7207251" y="2344737"/>
            <a:ext cx="889000" cy="14382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구부러진 연결선 20">
            <a:extLst>
              <a:ext uri="{FF2B5EF4-FFF2-40B4-BE49-F238E27FC236}">
                <a16:creationId xmlns:a16="http://schemas.microsoft.com/office/drawing/2014/main" id="{45064AEC-E109-EA82-7524-4E264005A7F3}"/>
              </a:ext>
            </a:extLst>
          </p:cNvPr>
          <p:cNvCxnSpPr>
            <a:stCxn id="19" idx="2"/>
          </p:cNvCxnSpPr>
          <p:nvPr/>
        </p:nvCxnSpPr>
        <p:spPr>
          <a:xfrm rot="5400000">
            <a:off x="7133432" y="3702843"/>
            <a:ext cx="1016000" cy="14589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8DCE9D2C-281C-9986-9553-71B7D0FCB647}"/>
              </a:ext>
            </a:extLst>
          </p:cNvPr>
          <p:cNvSpPr/>
          <p:nvPr/>
        </p:nvSpPr>
        <p:spPr>
          <a:xfrm>
            <a:off x="5832475" y="1223963"/>
            <a:ext cx="1304925" cy="269875"/>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1">
            <a:extLst>
              <a:ext uri="{FF2B5EF4-FFF2-40B4-BE49-F238E27FC236}">
                <a16:creationId xmlns:a16="http://schemas.microsoft.com/office/drawing/2014/main" id="{33D31DF8-0B13-F3F8-57EF-9EC00EA6CAB1}"/>
              </a:ext>
            </a:extLst>
          </p:cNvPr>
          <p:cNvSpPr>
            <a:spLocks noGrp="1"/>
          </p:cNvSpPr>
          <p:nvPr>
            <p:ph type="title"/>
          </p:nvPr>
        </p:nvSpPr>
        <p:spPr/>
        <p:txBody>
          <a:bodyPr/>
          <a:lstStyle/>
          <a:p>
            <a:r>
              <a:rPr lang="en-US" altLang="ko-KR"/>
              <a:t>04_Software Solution to the Mutual Exclusion Problem (4/8)</a:t>
            </a:r>
            <a:endParaRPr lang="ko-KR" altLang="en-US"/>
          </a:p>
        </p:txBody>
      </p:sp>
      <p:sp>
        <p:nvSpPr>
          <p:cNvPr id="19459" name="내용 개체 틀 2">
            <a:extLst>
              <a:ext uri="{FF2B5EF4-FFF2-40B4-BE49-F238E27FC236}">
                <a16:creationId xmlns:a16="http://schemas.microsoft.com/office/drawing/2014/main" id="{09D31ECB-71E6-A423-54F6-5A844C02AE2F}"/>
              </a:ext>
            </a:extLst>
          </p:cNvPr>
          <p:cNvSpPr>
            <a:spLocks noGrp="1"/>
          </p:cNvSpPr>
          <p:nvPr>
            <p:ph sz="quarter" idx="10"/>
          </p:nvPr>
        </p:nvSpPr>
        <p:spPr/>
        <p:txBody>
          <a:bodyPr/>
          <a:lstStyle/>
          <a:p>
            <a:pPr lvl="1">
              <a:defRPr/>
            </a:pPr>
            <a:r>
              <a:rPr lang="en-US" altLang="ko-KR" dirty="0"/>
              <a:t>Third Version </a:t>
            </a:r>
          </a:p>
          <a:p>
            <a:pPr marL="269875" lvl="1" indent="0">
              <a:buFont typeface="Wingdings" panose="05000000000000000000" pitchFamily="2" charset="2"/>
              <a:buNone/>
              <a:defRPr/>
            </a:pPr>
            <a:r>
              <a:rPr lang="en-US" altLang="ko-KR" dirty="0"/>
              <a:t>       - Introducing Deadlock</a:t>
            </a:r>
          </a:p>
          <a:p>
            <a:pPr marL="269875" lvl="1" indent="0">
              <a:buFont typeface="Wingdings" panose="05000000000000000000" pitchFamily="2" charset="2"/>
              <a:buNone/>
              <a:defRPr/>
            </a:pPr>
            <a:endParaRPr lang="en-US" altLang="ko-KR" dirty="0"/>
          </a:p>
          <a:p>
            <a:pPr lvl="2">
              <a:buFont typeface="Arial" charset="0"/>
              <a:buChar char="•"/>
              <a:defRPr/>
            </a:pPr>
            <a:r>
              <a:rPr lang="en-US" altLang="ko-KR" dirty="0"/>
              <a:t>The thread sets a flag to say </a:t>
            </a:r>
          </a:p>
          <a:p>
            <a:pPr marL="444500" lvl="2" indent="0">
              <a:buFont typeface="Arial" panose="020B0604020202020204" pitchFamily="34" charset="0"/>
              <a:buNone/>
              <a:defRPr/>
            </a:pPr>
            <a:r>
              <a:rPr lang="en-US" altLang="ko-KR" dirty="0"/>
              <a:t>        that it is in its critical section</a:t>
            </a:r>
          </a:p>
          <a:p>
            <a:pPr lvl="3">
              <a:defRPr/>
            </a:pPr>
            <a:r>
              <a:rPr lang="en-US" altLang="ko-KR" dirty="0"/>
              <a:t>Mutual exclusion is guaranteed</a:t>
            </a:r>
          </a:p>
          <a:p>
            <a:pPr lvl="4">
              <a:buFont typeface="Arial" charset="0"/>
              <a:buChar char="»"/>
              <a:defRPr/>
            </a:pPr>
            <a:endParaRPr lang="en-US" altLang="ko-KR" dirty="0"/>
          </a:p>
          <a:p>
            <a:pPr lvl="2">
              <a:buFont typeface="Arial" charset="0"/>
              <a:buChar char="•"/>
              <a:defRPr/>
            </a:pPr>
            <a:r>
              <a:rPr lang="en-US" altLang="ko-KR" dirty="0"/>
              <a:t>Deadlock</a:t>
            </a:r>
          </a:p>
          <a:p>
            <a:pPr lvl="3">
              <a:defRPr/>
            </a:pPr>
            <a:r>
              <a:rPr lang="en-US" altLang="ko-KR" dirty="0"/>
              <a:t>If each thread sets its flag </a:t>
            </a:r>
          </a:p>
          <a:p>
            <a:pPr marL="628650" lvl="3" indent="0">
              <a:buFont typeface="Wingdings" pitchFamily="2" charset="2"/>
              <a:buNone/>
              <a:defRPr/>
            </a:pPr>
            <a:r>
              <a:rPr lang="en-US" altLang="ko-KR" dirty="0"/>
              <a:t>   before proceeding to the while test, </a:t>
            </a:r>
          </a:p>
          <a:p>
            <a:pPr marL="628650" lvl="3" indent="0">
              <a:buFont typeface="Wingdings" pitchFamily="2" charset="2"/>
              <a:buNone/>
              <a:defRPr/>
            </a:pPr>
            <a:r>
              <a:rPr lang="en-US" altLang="ko-KR" dirty="0"/>
              <a:t>   then each thread will find </a:t>
            </a:r>
          </a:p>
          <a:p>
            <a:pPr marL="628650" lvl="3" indent="0">
              <a:buFont typeface="Wingdings" pitchFamily="2" charset="2"/>
              <a:buNone/>
              <a:defRPr/>
            </a:pPr>
            <a:r>
              <a:rPr lang="en-US" altLang="ko-KR" dirty="0"/>
              <a:t>   the other's flag set and will loop forever in the while</a:t>
            </a:r>
          </a:p>
        </p:txBody>
      </p:sp>
      <p:pic>
        <p:nvPicPr>
          <p:cNvPr id="22532" name="그림 1">
            <a:extLst>
              <a:ext uri="{FF2B5EF4-FFF2-40B4-BE49-F238E27FC236}">
                <a16:creationId xmlns:a16="http://schemas.microsoft.com/office/drawing/2014/main" id="{BCC3DC76-3B49-F191-02FA-FDAC34641A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8913" y="923925"/>
            <a:ext cx="3346450"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직선 화살표 연결선 5">
            <a:extLst>
              <a:ext uri="{FF2B5EF4-FFF2-40B4-BE49-F238E27FC236}">
                <a16:creationId xmlns:a16="http://schemas.microsoft.com/office/drawing/2014/main" id="{429F2C4F-BFE8-EF6D-1F4B-02F048044E28}"/>
              </a:ext>
            </a:extLst>
          </p:cNvPr>
          <p:cNvCxnSpPr/>
          <p:nvPr/>
        </p:nvCxnSpPr>
        <p:spPr>
          <a:xfrm flipV="1">
            <a:off x="3941763" y="2708275"/>
            <a:ext cx="2652712"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87CC486B-BC22-4143-A5EB-51D86F9E75C9}"/>
              </a:ext>
            </a:extLst>
          </p:cNvPr>
          <p:cNvCxnSpPr/>
          <p:nvPr/>
        </p:nvCxnSpPr>
        <p:spPr>
          <a:xfrm>
            <a:off x="3941763" y="3384550"/>
            <a:ext cx="2386012" cy="1709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2AC93691-B19E-7FA0-E770-5179604F690C}"/>
              </a:ext>
            </a:extLst>
          </p:cNvPr>
          <p:cNvCxnSpPr/>
          <p:nvPr/>
        </p:nvCxnSpPr>
        <p:spPr>
          <a:xfrm>
            <a:off x="3941763" y="2033588"/>
            <a:ext cx="2025650" cy="53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A14477D-7383-E169-A6A8-6C478BBFCB17}"/>
              </a:ext>
            </a:extLst>
          </p:cNvPr>
          <p:cNvCxnSpPr/>
          <p:nvPr/>
        </p:nvCxnSpPr>
        <p:spPr>
          <a:xfrm>
            <a:off x="3941763" y="2033588"/>
            <a:ext cx="2652712" cy="288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489F7ADD-C997-B910-CCB0-44E837770910}"/>
              </a:ext>
            </a:extLst>
          </p:cNvPr>
          <p:cNvSpPr/>
          <p:nvPr/>
        </p:nvSpPr>
        <p:spPr>
          <a:xfrm>
            <a:off x="5607050" y="1133475"/>
            <a:ext cx="1665288" cy="315913"/>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1">
            <a:extLst>
              <a:ext uri="{FF2B5EF4-FFF2-40B4-BE49-F238E27FC236}">
                <a16:creationId xmlns:a16="http://schemas.microsoft.com/office/drawing/2014/main" id="{C5536974-778A-1647-FD8C-6DAAC669C01F}"/>
              </a:ext>
            </a:extLst>
          </p:cNvPr>
          <p:cNvSpPr>
            <a:spLocks noGrp="1"/>
          </p:cNvSpPr>
          <p:nvPr>
            <p:ph type="title"/>
          </p:nvPr>
        </p:nvSpPr>
        <p:spPr/>
        <p:txBody>
          <a:bodyPr/>
          <a:lstStyle/>
          <a:p>
            <a:r>
              <a:rPr lang="en-US" altLang="ko-KR"/>
              <a:t>04_Software Solution to the Mutual Exclusion Problem (5/8)</a:t>
            </a:r>
            <a:endParaRPr lang="ko-KR" altLang="en-US"/>
          </a:p>
        </p:txBody>
      </p:sp>
      <p:sp>
        <p:nvSpPr>
          <p:cNvPr id="20483" name="내용 개체 틀 2">
            <a:extLst>
              <a:ext uri="{FF2B5EF4-FFF2-40B4-BE49-F238E27FC236}">
                <a16:creationId xmlns:a16="http://schemas.microsoft.com/office/drawing/2014/main" id="{6E6FC4AF-0475-69FE-AE8B-789ABA0DA73E}"/>
              </a:ext>
            </a:extLst>
          </p:cNvPr>
          <p:cNvSpPr>
            <a:spLocks noGrp="1"/>
          </p:cNvSpPr>
          <p:nvPr>
            <p:ph sz="quarter" idx="10"/>
          </p:nvPr>
        </p:nvSpPr>
        <p:spPr/>
        <p:txBody>
          <a:bodyPr/>
          <a:lstStyle/>
          <a:p>
            <a:pPr lvl="1">
              <a:defRPr/>
            </a:pPr>
            <a:r>
              <a:rPr lang="en-US" altLang="ko-KR" dirty="0"/>
              <a:t>Fourth Version</a:t>
            </a:r>
          </a:p>
          <a:p>
            <a:pPr marL="269875" lvl="1" indent="0">
              <a:buFont typeface="Wingdings" panose="05000000000000000000" pitchFamily="2" charset="2"/>
              <a:buNone/>
              <a:defRPr/>
            </a:pPr>
            <a:r>
              <a:rPr lang="en-US" altLang="ko-KR" dirty="0"/>
              <a:t>     - Introducing Indefinite Postponement</a:t>
            </a:r>
          </a:p>
          <a:p>
            <a:pPr marL="269875" lvl="1" indent="0">
              <a:buFont typeface="Wingdings" panose="05000000000000000000" pitchFamily="2" charset="2"/>
              <a:buNone/>
              <a:defRPr/>
            </a:pPr>
            <a:endParaRPr lang="en-US" altLang="ko-KR" dirty="0"/>
          </a:p>
          <a:p>
            <a:pPr lvl="2">
              <a:buFont typeface="Arial" charset="0"/>
              <a:buChar char="•"/>
              <a:defRPr/>
            </a:pPr>
            <a:r>
              <a:rPr lang="en-US" altLang="ko-KR" dirty="0"/>
              <a:t>Each looping thread to repeatedly set its flag</a:t>
            </a:r>
          </a:p>
          <a:p>
            <a:pPr marL="444500" lvl="2" indent="0">
              <a:buFont typeface="Arial" panose="020B0604020202020204" pitchFamily="34" charset="0"/>
              <a:buNone/>
              <a:defRPr/>
            </a:pPr>
            <a:r>
              <a:rPr lang="en-US" altLang="ko-KR" dirty="0"/>
              <a:t>   to false for brief periods</a:t>
            </a:r>
          </a:p>
          <a:p>
            <a:pPr marL="444500" lvl="2" indent="0">
              <a:buFont typeface="Arial" panose="020B0604020202020204" pitchFamily="34" charset="0"/>
              <a:buNone/>
              <a:defRPr/>
            </a:pPr>
            <a:endParaRPr lang="en-US" altLang="ko-KR" dirty="0"/>
          </a:p>
          <a:p>
            <a:pPr lvl="2">
              <a:buFont typeface="Arial" charset="0"/>
              <a:buChar char="•"/>
              <a:defRPr/>
            </a:pPr>
            <a:r>
              <a:rPr lang="en-US" altLang="ko-KR" dirty="0"/>
              <a:t>Guarantees mutual exclusion</a:t>
            </a:r>
          </a:p>
          <a:p>
            <a:pPr marL="444500" lvl="2" indent="0">
              <a:buFont typeface="Arial" panose="020B0604020202020204" pitchFamily="34" charset="0"/>
              <a:buNone/>
              <a:defRPr/>
            </a:pPr>
            <a:r>
              <a:rPr lang="en-US" altLang="ko-KR" dirty="0"/>
              <a:t>     and prevents deadlock</a:t>
            </a:r>
          </a:p>
          <a:p>
            <a:pPr marL="444500" lvl="2" indent="0">
              <a:buFont typeface="Arial" panose="020B0604020202020204" pitchFamily="34" charset="0"/>
              <a:buNone/>
              <a:defRPr/>
            </a:pPr>
            <a:endParaRPr lang="en-US" altLang="ko-KR" dirty="0"/>
          </a:p>
          <a:p>
            <a:pPr lvl="2">
              <a:buFont typeface="Arial" charset="0"/>
              <a:buChar char="•"/>
              <a:defRPr/>
            </a:pPr>
            <a:r>
              <a:rPr lang="en-US" altLang="ko-KR" dirty="0"/>
              <a:t>Develop indefinite postponement</a:t>
            </a:r>
          </a:p>
          <a:p>
            <a:pPr lvl="3">
              <a:defRPr/>
            </a:pPr>
            <a:r>
              <a:rPr lang="en-US" altLang="ko-KR" dirty="0"/>
              <a:t> e.g., Each thread can proceed in tandem</a:t>
            </a:r>
            <a:endParaRPr lang="ko-KR" altLang="en-US" dirty="0"/>
          </a:p>
          <a:p>
            <a:pPr lvl="3">
              <a:defRPr/>
            </a:pPr>
            <a:endParaRPr lang="en-US" altLang="ko-KR" dirty="0"/>
          </a:p>
          <a:p>
            <a:pPr lvl="3">
              <a:buFont typeface="Wingdings" pitchFamily="2" charset="2"/>
              <a:buNone/>
              <a:defRPr/>
            </a:pPr>
            <a:endParaRPr lang="en-US" altLang="ko-KR" dirty="0"/>
          </a:p>
        </p:txBody>
      </p:sp>
      <p:grpSp>
        <p:nvGrpSpPr>
          <p:cNvPr id="23556" name="그룹 4">
            <a:extLst>
              <a:ext uri="{FF2B5EF4-FFF2-40B4-BE49-F238E27FC236}">
                <a16:creationId xmlns:a16="http://schemas.microsoft.com/office/drawing/2014/main" id="{2E7A3AE3-15D6-3B1F-A7DD-5082D1C22C92}"/>
              </a:ext>
            </a:extLst>
          </p:cNvPr>
          <p:cNvGrpSpPr>
            <a:grpSpLocks/>
          </p:cNvGrpSpPr>
          <p:nvPr/>
        </p:nvGrpSpPr>
        <p:grpSpPr bwMode="auto">
          <a:xfrm>
            <a:off x="5832475" y="914400"/>
            <a:ext cx="3165475" cy="5849938"/>
            <a:chOff x="-3206540" y="-1341530"/>
            <a:chExt cx="4385830" cy="9980484"/>
          </a:xfrm>
        </p:grpSpPr>
        <p:pic>
          <p:nvPicPr>
            <p:cNvPr id="23565" name="그림 1">
              <a:extLst>
                <a:ext uri="{FF2B5EF4-FFF2-40B4-BE49-F238E27FC236}">
                  <a16:creationId xmlns:a16="http://schemas.microsoft.com/office/drawing/2014/main" id="{D2F2AFC4-2B84-936A-6436-B00B6A909D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3295" y="-1341530"/>
              <a:ext cx="4372585" cy="5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그림 2">
              <a:extLst>
                <a:ext uri="{FF2B5EF4-FFF2-40B4-BE49-F238E27FC236}">
                  <a16:creationId xmlns:a16="http://schemas.microsoft.com/office/drawing/2014/main" id="{245FDC91-0810-2559-DE07-FCC06EFD70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6540" y="3790052"/>
              <a:ext cx="4363059" cy="450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그림 3">
              <a:extLst>
                <a:ext uri="{FF2B5EF4-FFF2-40B4-BE49-F238E27FC236}">
                  <a16:creationId xmlns:a16="http://schemas.microsoft.com/office/drawing/2014/main" id="{A48FC90F-F04B-323E-1E8C-4E45475FEC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3295" y="8296006"/>
              <a:ext cx="3620005" cy="34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 name="직선 화살표 연결선 7">
            <a:extLst>
              <a:ext uri="{FF2B5EF4-FFF2-40B4-BE49-F238E27FC236}">
                <a16:creationId xmlns:a16="http://schemas.microsoft.com/office/drawing/2014/main" id="{D4BB8F38-A560-36EF-72B6-88664D5A2770}"/>
              </a:ext>
            </a:extLst>
          </p:cNvPr>
          <p:cNvCxnSpPr/>
          <p:nvPr/>
        </p:nvCxnSpPr>
        <p:spPr>
          <a:xfrm>
            <a:off x="3492500" y="2349500"/>
            <a:ext cx="3059113" cy="40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BA88F6C5-E73E-93FD-9175-876A77B1A8FC}"/>
              </a:ext>
            </a:extLst>
          </p:cNvPr>
          <p:cNvCxnSpPr/>
          <p:nvPr/>
        </p:nvCxnSpPr>
        <p:spPr>
          <a:xfrm>
            <a:off x="3492500" y="2349500"/>
            <a:ext cx="3014663" cy="292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559" name="TextBox 11">
            <a:extLst>
              <a:ext uri="{FF2B5EF4-FFF2-40B4-BE49-F238E27FC236}">
                <a16:creationId xmlns:a16="http://schemas.microsoft.com/office/drawing/2014/main" id="{10970CC5-0C40-9A21-4F4E-AD6928D8F388}"/>
              </a:ext>
            </a:extLst>
          </p:cNvPr>
          <p:cNvSpPr txBox="1">
            <a:spLocks noChangeArrowheads="1"/>
          </p:cNvSpPr>
          <p:nvPr/>
        </p:nvSpPr>
        <p:spPr bwMode="auto">
          <a:xfrm>
            <a:off x="5983288" y="2190750"/>
            <a:ext cx="523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5400">
                <a:solidFill>
                  <a:srgbClr val="0066FF"/>
                </a:solidFill>
              </a:rPr>
              <a:t>{</a:t>
            </a:r>
            <a:endParaRPr lang="ko-KR" altLang="en-US" sz="5400">
              <a:solidFill>
                <a:srgbClr val="0066FF"/>
              </a:solidFill>
            </a:endParaRPr>
          </a:p>
        </p:txBody>
      </p:sp>
      <p:sp>
        <p:nvSpPr>
          <p:cNvPr id="23560" name="TextBox 18">
            <a:extLst>
              <a:ext uri="{FF2B5EF4-FFF2-40B4-BE49-F238E27FC236}">
                <a16:creationId xmlns:a16="http://schemas.microsoft.com/office/drawing/2014/main" id="{B1BB29F4-373A-CCDB-7734-EB9FB5B3B9F6}"/>
              </a:ext>
            </a:extLst>
          </p:cNvPr>
          <p:cNvSpPr txBox="1">
            <a:spLocks noChangeArrowheads="1"/>
          </p:cNvSpPr>
          <p:nvPr/>
        </p:nvSpPr>
        <p:spPr bwMode="auto">
          <a:xfrm>
            <a:off x="6005513" y="4733925"/>
            <a:ext cx="525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5400">
                <a:solidFill>
                  <a:srgbClr val="0066FF"/>
                </a:solidFill>
              </a:rPr>
              <a:t>{</a:t>
            </a:r>
            <a:endParaRPr lang="ko-KR" altLang="en-US" sz="5400">
              <a:solidFill>
                <a:srgbClr val="0066FF"/>
              </a:solidFill>
            </a:endParaRPr>
          </a:p>
        </p:txBody>
      </p:sp>
      <p:cxnSp>
        <p:nvCxnSpPr>
          <p:cNvPr id="20" name="직선 화살표 연결선 19">
            <a:extLst>
              <a:ext uri="{FF2B5EF4-FFF2-40B4-BE49-F238E27FC236}">
                <a16:creationId xmlns:a16="http://schemas.microsoft.com/office/drawing/2014/main" id="{CD8A5EC4-D28E-8BA9-BACA-A087A5D2E4FE}"/>
              </a:ext>
            </a:extLst>
          </p:cNvPr>
          <p:cNvCxnSpPr/>
          <p:nvPr/>
        </p:nvCxnSpPr>
        <p:spPr>
          <a:xfrm flipV="1">
            <a:off x="4706938" y="2906713"/>
            <a:ext cx="1485900" cy="10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172F3244-4B33-36E3-EAB9-2EFF17F10EB2}"/>
              </a:ext>
            </a:extLst>
          </p:cNvPr>
          <p:cNvCxnSpPr/>
          <p:nvPr/>
        </p:nvCxnSpPr>
        <p:spPr>
          <a:xfrm>
            <a:off x="4706938" y="3975100"/>
            <a:ext cx="1530350" cy="120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직사각형 28">
            <a:extLst>
              <a:ext uri="{FF2B5EF4-FFF2-40B4-BE49-F238E27FC236}">
                <a16:creationId xmlns:a16="http://schemas.microsoft.com/office/drawing/2014/main" id="{2C9404A0-E96D-F694-488F-6FE979A03BF5}"/>
              </a:ext>
            </a:extLst>
          </p:cNvPr>
          <p:cNvSpPr/>
          <p:nvPr/>
        </p:nvSpPr>
        <p:spPr>
          <a:xfrm>
            <a:off x="6507163" y="2663825"/>
            <a:ext cx="2070100" cy="179388"/>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직사각형 29">
            <a:extLst>
              <a:ext uri="{FF2B5EF4-FFF2-40B4-BE49-F238E27FC236}">
                <a16:creationId xmlns:a16="http://schemas.microsoft.com/office/drawing/2014/main" id="{248F0C05-12B1-7A76-C839-D3FE5A6E895C}"/>
              </a:ext>
            </a:extLst>
          </p:cNvPr>
          <p:cNvSpPr/>
          <p:nvPr/>
        </p:nvSpPr>
        <p:spPr>
          <a:xfrm>
            <a:off x="6507163" y="5187950"/>
            <a:ext cx="2070100" cy="179388"/>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1">
            <a:extLst>
              <a:ext uri="{FF2B5EF4-FFF2-40B4-BE49-F238E27FC236}">
                <a16:creationId xmlns:a16="http://schemas.microsoft.com/office/drawing/2014/main" id="{FB1BE118-890A-F456-0654-A3911F59B910}"/>
              </a:ext>
            </a:extLst>
          </p:cNvPr>
          <p:cNvSpPr>
            <a:spLocks noGrp="1"/>
          </p:cNvSpPr>
          <p:nvPr>
            <p:ph type="title"/>
          </p:nvPr>
        </p:nvSpPr>
        <p:spPr/>
        <p:txBody>
          <a:bodyPr/>
          <a:lstStyle/>
          <a:p>
            <a:r>
              <a:rPr lang="en-US" altLang="ko-KR"/>
              <a:t>04_Software Solution to the Mutual Exclusion Problem (6/8)</a:t>
            </a:r>
            <a:endParaRPr lang="ko-KR" altLang="en-US"/>
          </a:p>
        </p:txBody>
      </p:sp>
      <p:sp>
        <p:nvSpPr>
          <p:cNvPr id="21507" name="내용 개체 틀 2">
            <a:extLst>
              <a:ext uri="{FF2B5EF4-FFF2-40B4-BE49-F238E27FC236}">
                <a16:creationId xmlns:a16="http://schemas.microsoft.com/office/drawing/2014/main" id="{E97A3767-6AD4-3CBA-2706-961E676AC7EA}"/>
              </a:ext>
            </a:extLst>
          </p:cNvPr>
          <p:cNvSpPr>
            <a:spLocks noGrp="1"/>
          </p:cNvSpPr>
          <p:nvPr>
            <p:ph sz="quarter" idx="10"/>
          </p:nvPr>
        </p:nvSpPr>
        <p:spPr>
          <a:xfrm>
            <a:off x="228600" y="914400"/>
            <a:ext cx="8843900" cy="5715000"/>
          </a:xfrm>
        </p:spPr>
        <p:txBody>
          <a:bodyPr/>
          <a:lstStyle/>
          <a:p>
            <a:pPr lvl="1">
              <a:defRPr/>
            </a:pPr>
            <a:r>
              <a:rPr lang="en-US" altLang="ko-KR" dirty="0"/>
              <a:t>Dekker's Algorithm - A Proper Solution</a:t>
            </a:r>
          </a:p>
          <a:p>
            <a:pPr lvl="2">
              <a:buFont typeface="Arial" charset="0"/>
              <a:buChar char="•"/>
              <a:defRPr/>
            </a:pPr>
            <a:r>
              <a:rPr lang="en-US" altLang="ko-KR" dirty="0"/>
              <a:t>Incorporates the concept of a "favored thread"</a:t>
            </a:r>
          </a:p>
          <a:p>
            <a:pPr lvl="3">
              <a:defRPr/>
            </a:pPr>
            <a:r>
              <a:rPr lang="en-US" altLang="ko-KR" dirty="0"/>
              <a:t>Favored thread enters the critical section when each thread simultaneously wishes to enter its critical section</a:t>
            </a:r>
          </a:p>
          <a:p>
            <a:pPr lvl="4">
              <a:buFont typeface="Arial" charset="0"/>
              <a:buChar char="»"/>
              <a:defRPr/>
            </a:pPr>
            <a:r>
              <a:rPr lang="en-US" altLang="ko-KR" dirty="0"/>
              <a:t>Resolve conflict issue</a:t>
            </a:r>
          </a:p>
          <a:p>
            <a:pPr lvl="2">
              <a:buFont typeface="Arial" charset="0"/>
              <a:buChar char="•"/>
              <a:defRPr/>
            </a:pPr>
            <a:r>
              <a:rPr lang="en-US" altLang="ko-KR" dirty="0"/>
              <a:t>Guarantees mutual exclusion</a:t>
            </a:r>
          </a:p>
          <a:p>
            <a:pPr lvl="2">
              <a:buFont typeface="Arial" charset="0"/>
              <a:buChar char="•"/>
              <a:defRPr/>
            </a:pPr>
            <a:r>
              <a:rPr lang="en-US" altLang="ko-KR" dirty="0"/>
              <a:t>Prevents deadlock and indefinite postponement</a:t>
            </a:r>
          </a:p>
          <a:p>
            <a:pPr lvl="2">
              <a:buFont typeface="Arial" charset="0"/>
              <a:buChar char="•"/>
              <a:defRPr/>
            </a:pPr>
            <a:endParaRPr lang="en-US" altLang="ko-KR" dirty="0"/>
          </a:p>
        </p:txBody>
      </p:sp>
      <p:pic>
        <p:nvPicPr>
          <p:cNvPr id="24580" name="그림 1">
            <a:extLst>
              <a:ext uri="{FF2B5EF4-FFF2-40B4-BE49-F238E27FC236}">
                <a16:creationId xmlns:a16="http://schemas.microsoft.com/office/drawing/2014/main" id="{679E0E8F-648C-1C00-816F-6CDDEE2AC0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1425" y="2933700"/>
            <a:ext cx="2790825"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그림 2">
            <a:extLst>
              <a:ext uri="{FF2B5EF4-FFF2-40B4-BE49-F238E27FC236}">
                <a16:creationId xmlns:a16="http://schemas.microsoft.com/office/drawing/2014/main" id="{770929BE-2797-BE41-488D-7AE7B59233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7550" y="3024188"/>
            <a:ext cx="2735263"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그림 3">
            <a:extLst>
              <a:ext uri="{FF2B5EF4-FFF2-40B4-BE49-F238E27FC236}">
                <a16:creationId xmlns:a16="http://schemas.microsoft.com/office/drawing/2014/main" id="{49246869-5AC6-D301-1AFE-2C996240609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6575" y="6307138"/>
            <a:ext cx="34496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직사각형 1">
            <a:extLst>
              <a:ext uri="{FF2B5EF4-FFF2-40B4-BE49-F238E27FC236}">
                <a16:creationId xmlns:a16="http://schemas.microsoft.com/office/drawing/2014/main" id="{44C2F22E-217D-22B5-36CF-87353D169166}"/>
              </a:ext>
            </a:extLst>
          </p:cNvPr>
          <p:cNvSpPr/>
          <p:nvPr/>
        </p:nvSpPr>
        <p:spPr>
          <a:xfrm>
            <a:off x="2006600" y="5138738"/>
            <a:ext cx="1979613" cy="134937"/>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사각형 7">
            <a:extLst>
              <a:ext uri="{FF2B5EF4-FFF2-40B4-BE49-F238E27FC236}">
                <a16:creationId xmlns:a16="http://schemas.microsoft.com/office/drawing/2014/main" id="{7EFE5998-CC26-9008-D0E3-7A8F10A14018}"/>
              </a:ext>
            </a:extLst>
          </p:cNvPr>
          <p:cNvSpPr/>
          <p:nvPr/>
        </p:nvSpPr>
        <p:spPr>
          <a:xfrm>
            <a:off x="5283200" y="4464050"/>
            <a:ext cx="1979613" cy="134938"/>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3">
            <a:extLst>
              <a:ext uri="{FF2B5EF4-FFF2-40B4-BE49-F238E27FC236}">
                <a16:creationId xmlns:a16="http://schemas.microsoft.com/office/drawing/2014/main" id="{D4B7909A-BCAB-0CAC-BA5B-60EC725A3AAF}"/>
              </a:ext>
            </a:extLst>
          </p:cNvPr>
          <p:cNvSpPr>
            <a:spLocks noGrp="1"/>
          </p:cNvSpPr>
          <p:nvPr>
            <p:ph type="title"/>
          </p:nvPr>
        </p:nvSpPr>
        <p:spPr>
          <a:xfrm>
            <a:off x="304800" y="188913"/>
            <a:ext cx="7391400" cy="563562"/>
          </a:xfrm>
          <a:ln/>
        </p:spPr>
        <p:txBody>
          <a:bodyPr/>
          <a:lstStyle/>
          <a:p>
            <a:r>
              <a:rPr lang="en-US" altLang="ko-KR"/>
              <a:t>Contents</a:t>
            </a:r>
            <a:endParaRPr lang="ko-KR" altLang="en-US"/>
          </a:p>
        </p:txBody>
      </p:sp>
      <p:sp>
        <p:nvSpPr>
          <p:cNvPr id="7171" name="내용 개체 틀 1">
            <a:extLst>
              <a:ext uri="{FF2B5EF4-FFF2-40B4-BE49-F238E27FC236}">
                <a16:creationId xmlns:a16="http://schemas.microsoft.com/office/drawing/2014/main" id="{BA7980D3-6AF2-F31B-228D-328448E22D2E}"/>
              </a:ext>
            </a:extLst>
          </p:cNvPr>
          <p:cNvSpPr>
            <a:spLocks noGrp="1"/>
          </p:cNvSpPr>
          <p:nvPr>
            <p:ph sz="quarter" idx="10"/>
          </p:nvPr>
        </p:nvSpPr>
        <p:spPr/>
        <p:txBody>
          <a:bodyPr/>
          <a:lstStyle/>
          <a:p>
            <a:pPr marL="342900" indent="-342900">
              <a:lnSpc>
                <a:spcPct val="130000"/>
              </a:lnSpc>
              <a:spcBef>
                <a:spcPct val="0"/>
              </a:spcBef>
            </a:pPr>
            <a:r>
              <a:rPr lang="en-US" altLang="ko-KR">
                <a:solidFill>
                  <a:srgbClr val="000000"/>
                </a:solidFill>
              </a:rPr>
              <a:t>01_Introduction</a:t>
            </a:r>
          </a:p>
          <a:p>
            <a:pPr marL="342900" indent="-342900">
              <a:lnSpc>
                <a:spcPct val="130000"/>
              </a:lnSpc>
              <a:spcBef>
                <a:spcPct val="0"/>
              </a:spcBef>
            </a:pPr>
            <a:r>
              <a:rPr lang="en-US" altLang="ko-KR">
                <a:solidFill>
                  <a:srgbClr val="000000"/>
                </a:solidFill>
              </a:rPr>
              <a:t>02_Mutual Exclusion</a:t>
            </a:r>
          </a:p>
          <a:p>
            <a:pPr marL="342900" indent="-342900">
              <a:lnSpc>
                <a:spcPct val="130000"/>
              </a:lnSpc>
              <a:spcBef>
                <a:spcPct val="0"/>
              </a:spcBef>
            </a:pPr>
            <a:r>
              <a:rPr lang="en-US" altLang="ko-KR">
                <a:solidFill>
                  <a:srgbClr val="000000"/>
                </a:solidFill>
              </a:rPr>
              <a:t>03_Implementing Mutual Exclusion Primitives</a:t>
            </a:r>
          </a:p>
          <a:p>
            <a:pPr marL="342900" indent="-342900">
              <a:lnSpc>
                <a:spcPct val="130000"/>
              </a:lnSpc>
              <a:spcBef>
                <a:spcPct val="0"/>
              </a:spcBef>
            </a:pPr>
            <a:r>
              <a:rPr lang="en-US" altLang="ko-KR">
                <a:solidFill>
                  <a:srgbClr val="000000"/>
                </a:solidFill>
              </a:rPr>
              <a:t>04_Software Solution to the Mutual Exclusion Problem</a:t>
            </a:r>
          </a:p>
          <a:p>
            <a:pPr marL="342900" indent="-342900">
              <a:lnSpc>
                <a:spcPct val="130000"/>
              </a:lnSpc>
              <a:spcBef>
                <a:spcPct val="0"/>
              </a:spcBef>
            </a:pPr>
            <a:r>
              <a:rPr lang="en-US" altLang="ko-KR">
                <a:solidFill>
                  <a:srgbClr val="000000"/>
                </a:solidFill>
              </a:rPr>
              <a:t>05_Hardware Solution to the Mutual Exclusion Problem</a:t>
            </a:r>
          </a:p>
          <a:p>
            <a:pPr marL="342900" indent="-342900">
              <a:lnSpc>
                <a:spcPct val="130000"/>
              </a:lnSpc>
              <a:spcBef>
                <a:spcPct val="0"/>
              </a:spcBef>
            </a:pPr>
            <a:r>
              <a:rPr lang="en-US" altLang="ko-KR">
                <a:solidFill>
                  <a:srgbClr val="000000"/>
                </a:solidFill>
              </a:rPr>
              <a:t>06_Semapores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제목 1">
            <a:extLst>
              <a:ext uri="{FF2B5EF4-FFF2-40B4-BE49-F238E27FC236}">
                <a16:creationId xmlns:a16="http://schemas.microsoft.com/office/drawing/2014/main" id="{6D9A4A93-FA7C-E9B1-0FBC-C63ADA7D93FA}"/>
              </a:ext>
            </a:extLst>
          </p:cNvPr>
          <p:cNvSpPr>
            <a:spLocks noGrp="1"/>
          </p:cNvSpPr>
          <p:nvPr>
            <p:ph type="title"/>
          </p:nvPr>
        </p:nvSpPr>
        <p:spPr/>
        <p:txBody>
          <a:bodyPr/>
          <a:lstStyle/>
          <a:p>
            <a:r>
              <a:rPr lang="en-US" altLang="ko-KR"/>
              <a:t>04_Software Solution to the Mutual Exclusion Problem (7/8)</a:t>
            </a:r>
            <a:endParaRPr lang="ko-KR" altLang="en-US"/>
          </a:p>
        </p:txBody>
      </p:sp>
      <p:sp>
        <p:nvSpPr>
          <p:cNvPr id="25603" name="내용 개체 틀 2">
            <a:extLst>
              <a:ext uri="{FF2B5EF4-FFF2-40B4-BE49-F238E27FC236}">
                <a16:creationId xmlns:a16="http://schemas.microsoft.com/office/drawing/2014/main" id="{65419721-ABCC-52E1-A461-A38E207F2912}"/>
              </a:ext>
            </a:extLst>
          </p:cNvPr>
          <p:cNvSpPr>
            <a:spLocks noGrp="1"/>
          </p:cNvSpPr>
          <p:nvPr>
            <p:ph sz="quarter" idx="10"/>
          </p:nvPr>
        </p:nvSpPr>
        <p:spPr/>
        <p:txBody>
          <a:bodyPr/>
          <a:lstStyle/>
          <a:p>
            <a:r>
              <a:rPr lang="en-US" altLang="ko-KR"/>
              <a:t>Peterson's Algorithm</a:t>
            </a:r>
          </a:p>
          <a:p>
            <a:pPr lvl="1"/>
            <a:r>
              <a:rPr lang="en-US" altLang="ko-KR"/>
              <a:t>A simpler algorithm than Dekker's Algorithm </a:t>
            </a:r>
          </a:p>
          <a:p>
            <a:pPr lvl="2"/>
            <a:r>
              <a:rPr lang="en-US" altLang="ko-KR"/>
              <a:t>Use busy wait and favored thread</a:t>
            </a:r>
          </a:p>
          <a:p>
            <a:pPr lvl="2"/>
            <a:r>
              <a:rPr lang="en-US" altLang="ko-KR"/>
              <a:t>Guarantees mutual exclusion</a:t>
            </a:r>
          </a:p>
          <a:p>
            <a:pPr lvl="2"/>
            <a:r>
              <a:rPr lang="en-US" altLang="ko-KR"/>
              <a:t>Deadlock and indefinite postponement are impossible in Peterson's Algorithm as long as no thread terminates unexpectedly</a:t>
            </a:r>
          </a:p>
        </p:txBody>
      </p:sp>
      <p:grpSp>
        <p:nvGrpSpPr>
          <p:cNvPr id="25604" name="그룹 5">
            <a:extLst>
              <a:ext uri="{FF2B5EF4-FFF2-40B4-BE49-F238E27FC236}">
                <a16:creationId xmlns:a16="http://schemas.microsoft.com/office/drawing/2014/main" id="{C320DDBA-520C-6249-5C96-DE32DE229D2D}"/>
              </a:ext>
            </a:extLst>
          </p:cNvPr>
          <p:cNvGrpSpPr>
            <a:grpSpLocks/>
          </p:cNvGrpSpPr>
          <p:nvPr/>
        </p:nvGrpSpPr>
        <p:grpSpPr bwMode="auto">
          <a:xfrm>
            <a:off x="1376363" y="2889250"/>
            <a:ext cx="3330575" cy="3848100"/>
            <a:chOff x="907619" y="2978950"/>
            <a:chExt cx="4124901" cy="4837767"/>
          </a:xfrm>
        </p:grpSpPr>
        <p:pic>
          <p:nvPicPr>
            <p:cNvPr id="25610" name="그림 1">
              <a:extLst>
                <a:ext uri="{FF2B5EF4-FFF2-40B4-BE49-F238E27FC236}">
                  <a16:creationId xmlns:a16="http://schemas.microsoft.com/office/drawing/2014/main" id="{D1590509-FD8E-85D5-1006-4AB25BCD49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595" y="2978950"/>
              <a:ext cx="4077269" cy="122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그림 2">
              <a:extLst>
                <a:ext uri="{FF2B5EF4-FFF2-40B4-BE49-F238E27FC236}">
                  <a16:creationId xmlns:a16="http://schemas.microsoft.com/office/drawing/2014/main" id="{D246F59D-EA32-4F76-5071-46B9BB4C57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7619" y="4149080"/>
              <a:ext cx="4124901" cy="366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05" name="그림 4">
            <a:extLst>
              <a:ext uri="{FF2B5EF4-FFF2-40B4-BE49-F238E27FC236}">
                <a16:creationId xmlns:a16="http://schemas.microsoft.com/office/drawing/2014/main" id="{1226D7C4-8E6F-5DDE-ADE0-F5842CDF3B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6146800"/>
            <a:ext cx="34861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그림 6">
            <a:extLst>
              <a:ext uri="{FF2B5EF4-FFF2-40B4-BE49-F238E27FC236}">
                <a16:creationId xmlns:a16="http://schemas.microsoft.com/office/drawing/2014/main" id="{A3A64104-1B21-311A-9628-5834FA0C04F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46238" y="3924300"/>
            <a:ext cx="6667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그림 7">
            <a:extLst>
              <a:ext uri="{FF2B5EF4-FFF2-40B4-BE49-F238E27FC236}">
                <a16:creationId xmlns:a16="http://schemas.microsoft.com/office/drawing/2014/main" id="{499BA7F6-79A9-30FD-15F4-57E23B5209E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14938" y="3249613"/>
            <a:ext cx="312420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직사각형 9">
            <a:extLst>
              <a:ext uri="{FF2B5EF4-FFF2-40B4-BE49-F238E27FC236}">
                <a16:creationId xmlns:a16="http://schemas.microsoft.com/office/drawing/2014/main" id="{756598D2-4608-287D-BCA1-49AFF2803166}"/>
              </a:ext>
            </a:extLst>
          </p:cNvPr>
          <p:cNvSpPr/>
          <p:nvPr/>
        </p:nvSpPr>
        <p:spPr>
          <a:xfrm>
            <a:off x="1962150" y="5072063"/>
            <a:ext cx="2609850" cy="134937"/>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직사각형 10">
            <a:extLst>
              <a:ext uri="{FF2B5EF4-FFF2-40B4-BE49-F238E27FC236}">
                <a16:creationId xmlns:a16="http://schemas.microsoft.com/office/drawing/2014/main" id="{A014104F-B7A7-17B9-7BF2-6240ED352778}"/>
              </a:ext>
            </a:extLst>
          </p:cNvPr>
          <p:cNvSpPr/>
          <p:nvPr/>
        </p:nvSpPr>
        <p:spPr>
          <a:xfrm>
            <a:off x="5746750" y="4329113"/>
            <a:ext cx="2609850" cy="134937"/>
          </a:xfrm>
          <a:prstGeom prst="rect">
            <a:avLst/>
          </a:prstGeom>
          <a:noFill/>
          <a:ln w="9525">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제목 1">
            <a:extLst>
              <a:ext uri="{FF2B5EF4-FFF2-40B4-BE49-F238E27FC236}">
                <a16:creationId xmlns:a16="http://schemas.microsoft.com/office/drawing/2014/main" id="{880A9B4D-B2B8-6B41-4B54-3F7702E4998D}"/>
              </a:ext>
            </a:extLst>
          </p:cNvPr>
          <p:cNvSpPr>
            <a:spLocks noGrp="1"/>
          </p:cNvSpPr>
          <p:nvPr>
            <p:ph type="title"/>
          </p:nvPr>
        </p:nvSpPr>
        <p:spPr/>
        <p:txBody>
          <a:bodyPr/>
          <a:lstStyle/>
          <a:p>
            <a:r>
              <a:rPr lang="en-US" altLang="ko-KR"/>
              <a:t>04_Software Solution to the Mutual Exclusion Problem (8/8)</a:t>
            </a:r>
            <a:endParaRPr lang="ko-KR" altLang="en-US"/>
          </a:p>
        </p:txBody>
      </p:sp>
      <p:sp>
        <p:nvSpPr>
          <p:cNvPr id="23555" name="내용 개체 틀 2">
            <a:extLst>
              <a:ext uri="{FF2B5EF4-FFF2-40B4-BE49-F238E27FC236}">
                <a16:creationId xmlns:a16="http://schemas.microsoft.com/office/drawing/2014/main" id="{B1CC40D5-2049-F2C0-BB87-5B83D22EE616}"/>
              </a:ext>
            </a:extLst>
          </p:cNvPr>
          <p:cNvSpPr>
            <a:spLocks noGrp="1"/>
          </p:cNvSpPr>
          <p:nvPr>
            <p:ph sz="quarter" idx="10"/>
          </p:nvPr>
        </p:nvSpPr>
        <p:spPr/>
        <p:txBody>
          <a:bodyPr/>
          <a:lstStyle/>
          <a:p>
            <a:pPr>
              <a:defRPr/>
            </a:pPr>
            <a:r>
              <a:rPr lang="en-US" altLang="ko-KR" dirty="0"/>
              <a:t>N-Thread Mutual Exclusion: </a:t>
            </a:r>
          </a:p>
          <a:p>
            <a:pPr marL="0" indent="0">
              <a:buFont typeface="Wingdings" panose="05000000000000000000" pitchFamily="2" charset="2"/>
              <a:buNone/>
              <a:defRPr/>
            </a:pPr>
            <a:r>
              <a:rPr lang="en-US" altLang="ko-KR" dirty="0"/>
              <a:t>      - </a:t>
            </a:r>
            <a:r>
              <a:rPr lang="en-US" altLang="ko-KR" dirty="0" err="1"/>
              <a:t>Lamport's</a:t>
            </a:r>
            <a:r>
              <a:rPr lang="en-US" altLang="ko-KR" dirty="0"/>
              <a:t> Bakery Algorithm</a:t>
            </a:r>
          </a:p>
          <a:p>
            <a:pPr lvl="1">
              <a:defRPr/>
            </a:pPr>
            <a:r>
              <a:rPr lang="en-US" altLang="ko-KR" sz="1600" dirty="0"/>
              <a:t>Uses a "take-a-ticket" system</a:t>
            </a:r>
          </a:p>
          <a:p>
            <a:pPr lvl="1">
              <a:defRPr/>
            </a:pPr>
            <a:r>
              <a:rPr lang="en-US" altLang="ko-KR" sz="1600" dirty="0"/>
              <a:t>Tickets are in ascending order</a:t>
            </a:r>
          </a:p>
          <a:p>
            <a:pPr lvl="1">
              <a:defRPr/>
            </a:pPr>
            <a:r>
              <a:rPr lang="en-US" altLang="ko-KR" sz="1600" dirty="0"/>
              <a:t>When a thread possesses a ticket </a:t>
            </a:r>
          </a:p>
          <a:p>
            <a:pPr marL="269875" lvl="1" indent="0">
              <a:buFont typeface="Wingdings" panose="05000000000000000000" pitchFamily="2" charset="2"/>
              <a:buNone/>
              <a:defRPr/>
            </a:pPr>
            <a:r>
              <a:rPr lang="en-US" altLang="ko-KR" sz="1600" dirty="0"/>
              <a:t>   with the lowest numerical value, </a:t>
            </a:r>
          </a:p>
          <a:p>
            <a:pPr marL="269875" lvl="1" indent="0">
              <a:buFont typeface="Wingdings" panose="05000000000000000000" pitchFamily="2" charset="2"/>
              <a:buNone/>
              <a:defRPr/>
            </a:pPr>
            <a:r>
              <a:rPr lang="en-US" altLang="ko-KR" sz="1600" dirty="0"/>
              <a:t>   it can enter its critical section</a:t>
            </a:r>
          </a:p>
          <a:p>
            <a:pPr lvl="1">
              <a:defRPr/>
            </a:pPr>
            <a:r>
              <a:rPr lang="en-US" altLang="ko-KR" sz="1600" dirty="0"/>
              <a:t>Advantages</a:t>
            </a:r>
          </a:p>
          <a:p>
            <a:pPr lvl="2">
              <a:buFont typeface="Arial" charset="0"/>
              <a:buChar char="•"/>
              <a:defRPr/>
            </a:pPr>
            <a:r>
              <a:rPr lang="en-US" altLang="ko-KR" sz="1400" dirty="0"/>
              <a:t>The simplest n-thread mutual exclusion algorithms</a:t>
            </a:r>
          </a:p>
          <a:p>
            <a:pPr lvl="2">
              <a:buFont typeface="Arial" charset="0"/>
              <a:buChar char="•"/>
              <a:defRPr/>
            </a:pPr>
            <a:r>
              <a:rPr lang="en-US" altLang="ko-KR" sz="1400" dirty="0"/>
              <a:t>Can use on multiprocessor systems</a:t>
            </a:r>
          </a:p>
          <a:p>
            <a:pPr lvl="2">
              <a:buFont typeface="Arial" charset="0"/>
              <a:buChar char="•"/>
              <a:defRPr/>
            </a:pPr>
            <a:r>
              <a:rPr lang="en-US" altLang="ko-KR" sz="1400" dirty="0"/>
              <a:t>Allow FCFS</a:t>
            </a:r>
            <a:r>
              <a:rPr lang="ko-KR" altLang="en-US" sz="1400" dirty="0"/>
              <a:t> </a:t>
            </a:r>
            <a:r>
              <a:rPr lang="en-US" altLang="ko-KR" sz="1400" dirty="0"/>
              <a:t>order</a:t>
            </a:r>
          </a:p>
          <a:p>
            <a:pPr lvl="3">
              <a:defRPr/>
            </a:pPr>
            <a:r>
              <a:rPr lang="en-US" altLang="ko-KR" sz="1400" dirty="0"/>
              <a:t>Unless multiple threads possess </a:t>
            </a:r>
          </a:p>
          <a:p>
            <a:pPr marL="628650" lvl="3" indent="0">
              <a:buFont typeface="Wingdings" pitchFamily="2" charset="2"/>
              <a:buNone/>
              <a:defRPr/>
            </a:pPr>
            <a:r>
              <a:rPr lang="en-US" altLang="ko-KR" sz="1400" dirty="0"/>
              <a:t>       the same ticket value</a:t>
            </a:r>
          </a:p>
          <a:p>
            <a:pPr lvl="2">
              <a:buFont typeface="Arial" charset="0"/>
              <a:buChar char="•"/>
              <a:defRPr/>
            </a:pPr>
            <a:r>
              <a:rPr lang="en-US" altLang="ko-KR" sz="1400" dirty="0"/>
              <a:t>No deadlock or indefinite postponement</a:t>
            </a:r>
          </a:p>
        </p:txBody>
      </p:sp>
      <p:grpSp>
        <p:nvGrpSpPr>
          <p:cNvPr id="26628" name="그룹 3">
            <a:extLst>
              <a:ext uri="{FF2B5EF4-FFF2-40B4-BE49-F238E27FC236}">
                <a16:creationId xmlns:a16="http://schemas.microsoft.com/office/drawing/2014/main" id="{04CB450B-AAD9-EEF4-D260-067FB884F32F}"/>
              </a:ext>
            </a:extLst>
          </p:cNvPr>
          <p:cNvGrpSpPr>
            <a:grpSpLocks/>
          </p:cNvGrpSpPr>
          <p:nvPr/>
        </p:nvGrpSpPr>
        <p:grpSpPr bwMode="auto">
          <a:xfrm>
            <a:off x="6057900" y="779463"/>
            <a:ext cx="2946400" cy="5984875"/>
            <a:chOff x="-1345403" y="1768"/>
            <a:chExt cx="4763165" cy="8602275"/>
          </a:xfrm>
        </p:grpSpPr>
        <p:pic>
          <p:nvPicPr>
            <p:cNvPr id="26630" name="그림 1">
              <a:extLst>
                <a:ext uri="{FF2B5EF4-FFF2-40B4-BE49-F238E27FC236}">
                  <a16:creationId xmlns:a16="http://schemas.microsoft.com/office/drawing/2014/main" id="{B91C104E-A199-FD53-DFF4-272C02A010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5403" y="1768"/>
              <a:ext cx="4477375" cy="509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그림 2">
              <a:extLst>
                <a:ext uri="{FF2B5EF4-FFF2-40B4-BE49-F238E27FC236}">
                  <a16:creationId xmlns:a16="http://schemas.microsoft.com/office/drawing/2014/main" id="{82E0AA62-9B0E-8D07-FA8F-D4A6F09AE5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5403" y="5098354"/>
              <a:ext cx="4763165" cy="35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629" name="그림 4">
            <a:extLst>
              <a:ext uri="{FF2B5EF4-FFF2-40B4-BE49-F238E27FC236}">
                <a16:creationId xmlns:a16="http://schemas.microsoft.com/office/drawing/2014/main" id="{9A241F95-A510-1151-69BE-65929E6063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5325" y="6424613"/>
            <a:ext cx="28019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제목 1">
            <a:extLst>
              <a:ext uri="{FF2B5EF4-FFF2-40B4-BE49-F238E27FC236}">
                <a16:creationId xmlns:a16="http://schemas.microsoft.com/office/drawing/2014/main" id="{63C9D7FC-E0EC-4714-A55A-5771EED7CB41}"/>
              </a:ext>
            </a:extLst>
          </p:cNvPr>
          <p:cNvSpPr>
            <a:spLocks noGrp="1"/>
          </p:cNvSpPr>
          <p:nvPr>
            <p:ph type="title"/>
          </p:nvPr>
        </p:nvSpPr>
        <p:spPr/>
        <p:txBody>
          <a:bodyPr/>
          <a:lstStyle/>
          <a:p>
            <a:r>
              <a:rPr lang="en-US" altLang="ko-KR"/>
              <a:t>05_Hardware Solution to the Mutual Exclusion Problem (1/3)</a:t>
            </a:r>
            <a:endParaRPr lang="ko-KR" altLang="en-US"/>
          </a:p>
        </p:txBody>
      </p:sp>
      <p:sp>
        <p:nvSpPr>
          <p:cNvPr id="24579" name="내용 개체 틀 2">
            <a:extLst>
              <a:ext uri="{FF2B5EF4-FFF2-40B4-BE49-F238E27FC236}">
                <a16:creationId xmlns:a16="http://schemas.microsoft.com/office/drawing/2014/main" id="{1F9EB781-3F12-77E8-52E2-EB7F949393C5}"/>
              </a:ext>
            </a:extLst>
          </p:cNvPr>
          <p:cNvSpPr>
            <a:spLocks noGrp="1"/>
          </p:cNvSpPr>
          <p:nvPr>
            <p:ph sz="quarter" idx="10"/>
          </p:nvPr>
        </p:nvSpPr>
        <p:spPr/>
        <p:txBody>
          <a:bodyPr/>
          <a:lstStyle/>
          <a:p>
            <a:pPr>
              <a:defRPr/>
            </a:pPr>
            <a:r>
              <a:rPr lang="en-US" altLang="ko-KR" sz="1800" dirty="0"/>
              <a:t>Implement Mutual Exclusion in Hardware</a:t>
            </a:r>
          </a:p>
          <a:p>
            <a:pPr lvl="1">
              <a:defRPr/>
            </a:pPr>
            <a:r>
              <a:rPr lang="en-US" altLang="ko-KR" sz="1600" dirty="0"/>
              <a:t>Improve performance and reduce development time</a:t>
            </a:r>
          </a:p>
          <a:p>
            <a:pPr lvl="3">
              <a:defRPr/>
            </a:pPr>
            <a:endParaRPr lang="en-US" altLang="ko-KR" sz="1400" dirty="0"/>
          </a:p>
          <a:p>
            <a:pPr>
              <a:defRPr/>
            </a:pPr>
            <a:r>
              <a:rPr lang="en-US" altLang="ko-KR" sz="1800" dirty="0"/>
              <a:t>Disabling Interrupts</a:t>
            </a:r>
          </a:p>
          <a:p>
            <a:pPr lvl="1">
              <a:defRPr/>
            </a:pPr>
            <a:r>
              <a:rPr lang="en-US" altLang="ko-KR" sz="1600" dirty="0"/>
              <a:t>A simple way to enforce mutual exclusion is to disable (or mask) interrupts</a:t>
            </a:r>
          </a:p>
          <a:p>
            <a:pPr lvl="1">
              <a:defRPr/>
            </a:pPr>
            <a:r>
              <a:rPr lang="en-US" altLang="ko-KR" sz="1600" dirty="0"/>
              <a:t>The system will hang</a:t>
            </a:r>
          </a:p>
          <a:p>
            <a:pPr lvl="2">
              <a:buFont typeface="Arial" charset="0"/>
              <a:buChar char="•"/>
              <a:defRPr/>
            </a:pPr>
            <a:r>
              <a:rPr lang="en-US" altLang="ko-KR" sz="1400" dirty="0"/>
              <a:t>A thread that enters an infinite loop in its critical section after disabling interrupts will never yield its processor</a:t>
            </a:r>
          </a:p>
          <a:p>
            <a:pPr lvl="1">
              <a:defRPr/>
            </a:pPr>
            <a:r>
              <a:rPr lang="en-US" altLang="ko-KR" sz="1600" dirty="0"/>
              <a:t>Simply disabling interrupts on </a:t>
            </a:r>
            <a:r>
              <a:rPr lang="en-US" altLang="ko-KR" sz="1600" dirty="0" err="1"/>
              <a:t>uni</a:t>
            </a:r>
            <a:r>
              <a:rPr lang="en-US" altLang="ko-KR" sz="1600" dirty="0"/>
              <a:t>- or multi-processor is insufficient to enforce mutual exclusion</a:t>
            </a:r>
          </a:p>
          <a:p>
            <a:pPr lvl="3">
              <a:defRPr/>
            </a:pPr>
            <a:endParaRPr lang="en-US" altLang="ko-KR" sz="1400" dirty="0"/>
          </a:p>
          <a:p>
            <a:pPr>
              <a:defRPr/>
            </a:pPr>
            <a:r>
              <a:rPr lang="en-US" altLang="ko-KR" sz="1800" dirty="0"/>
              <a:t>Test-and-set instruction</a:t>
            </a:r>
          </a:p>
          <a:p>
            <a:pPr lvl="1">
              <a:defRPr/>
            </a:pPr>
            <a:r>
              <a:rPr lang="en-US" altLang="ko-KR" sz="1600" dirty="0"/>
              <a:t>The use of special hardware instructions</a:t>
            </a:r>
          </a:p>
          <a:p>
            <a:pPr lvl="2">
              <a:buFont typeface="Arial" charset="0"/>
              <a:buChar char="•"/>
              <a:defRPr/>
            </a:pPr>
            <a:r>
              <a:rPr lang="en-US" altLang="ko-KR" sz="1400" dirty="0"/>
              <a:t>Enables a thread to perform the operation atomically</a:t>
            </a:r>
          </a:p>
          <a:p>
            <a:pPr lvl="1">
              <a:defRPr/>
            </a:pPr>
            <a:r>
              <a:rPr lang="en-US" altLang="ko-KR" sz="1600" dirty="0"/>
              <a:t>Atomic read-modify-write (RMW) memory operations</a:t>
            </a:r>
          </a:p>
          <a:p>
            <a:pPr lvl="1">
              <a:defRPr/>
            </a:pPr>
            <a:r>
              <a:rPr lang="en-US" altLang="ko-KR" sz="1600" dirty="0" err="1"/>
              <a:t>testAndSet</a:t>
            </a:r>
            <a:r>
              <a:rPr lang="en-US" altLang="ko-KR" sz="1600" dirty="0"/>
              <a:t>(</a:t>
            </a:r>
            <a:r>
              <a:rPr lang="en-US" altLang="ko-KR" sz="1600" i="1" dirty="0" err="1"/>
              <a:t>a,b</a:t>
            </a:r>
            <a:r>
              <a:rPr lang="en-US" altLang="ko-KR" sz="1600" dirty="0"/>
              <a:t>)</a:t>
            </a:r>
          </a:p>
          <a:p>
            <a:pPr lvl="2">
              <a:buFont typeface="Arial" charset="0"/>
              <a:buChar char="•"/>
              <a:defRPr/>
            </a:pPr>
            <a:r>
              <a:rPr lang="en-US" altLang="ko-KR" sz="1400" dirty="0"/>
              <a:t>reads the value of </a:t>
            </a:r>
            <a:r>
              <a:rPr lang="en-US" altLang="ko-KR" sz="1400" i="1" dirty="0"/>
              <a:t>b</a:t>
            </a:r>
            <a:r>
              <a:rPr lang="en-US" altLang="ko-KR" sz="1400" dirty="0"/>
              <a:t>, copy it to </a:t>
            </a:r>
            <a:r>
              <a:rPr lang="en-US" altLang="ko-KR" sz="1400" i="1" dirty="0"/>
              <a:t>a</a:t>
            </a:r>
          </a:p>
          <a:p>
            <a:pPr lvl="2">
              <a:buFont typeface="Arial" charset="0"/>
              <a:buChar char="•"/>
              <a:defRPr/>
            </a:pPr>
            <a:r>
              <a:rPr lang="en-US" altLang="ko-KR" sz="1400" dirty="0"/>
              <a:t>sets the value of </a:t>
            </a:r>
            <a:r>
              <a:rPr lang="en-US" altLang="ko-KR" sz="1400" i="1" dirty="0"/>
              <a:t>b</a:t>
            </a:r>
            <a:r>
              <a:rPr lang="en-US" altLang="ko-KR" sz="1400" dirty="0"/>
              <a:t> to true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제목 1">
            <a:extLst>
              <a:ext uri="{FF2B5EF4-FFF2-40B4-BE49-F238E27FC236}">
                <a16:creationId xmlns:a16="http://schemas.microsoft.com/office/drawing/2014/main" id="{0967E9E9-EF17-77AB-FF46-D7A46E373D10}"/>
              </a:ext>
            </a:extLst>
          </p:cNvPr>
          <p:cNvSpPr>
            <a:spLocks noGrp="1"/>
          </p:cNvSpPr>
          <p:nvPr>
            <p:ph type="title"/>
          </p:nvPr>
        </p:nvSpPr>
        <p:spPr/>
        <p:txBody>
          <a:bodyPr/>
          <a:lstStyle/>
          <a:p>
            <a:r>
              <a:rPr lang="en-US" altLang="ko-KR"/>
              <a:t>05_Hardware Solution to the Mutual Exclusion Problem (2/3)</a:t>
            </a:r>
            <a:endParaRPr lang="ko-KR" altLang="en-US"/>
          </a:p>
        </p:txBody>
      </p:sp>
      <p:pic>
        <p:nvPicPr>
          <p:cNvPr id="28675" name="그림 3">
            <a:extLst>
              <a:ext uri="{FF2B5EF4-FFF2-40B4-BE49-F238E27FC236}">
                <a16:creationId xmlns:a16="http://schemas.microsoft.com/office/drawing/2014/main" id="{97715183-6AB0-B2AC-2E69-7B610AC37E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268413"/>
            <a:ext cx="3954463"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6" name="그룹 6">
            <a:extLst>
              <a:ext uri="{FF2B5EF4-FFF2-40B4-BE49-F238E27FC236}">
                <a16:creationId xmlns:a16="http://schemas.microsoft.com/office/drawing/2014/main" id="{4C477203-8677-BF49-E188-04FE877757CB}"/>
              </a:ext>
            </a:extLst>
          </p:cNvPr>
          <p:cNvGrpSpPr>
            <a:grpSpLocks/>
          </p:cNvGrpSpPr>
          <p:nvPr/>
        </p:nvGrpSpPr>
        <p:grpSpPr bwMode="auto">
          <a:xfrm>
            <a:off x="4932363" y="1951038"/>
            <a:ext cx="3570287" cy="3486150"/>
            <a:chOff x="4871181" y="1724756"/>
            <a:chExt cx="3896269" cy="3705742"/>
          </a:xfrm>
        </p:grpSpPr>
        <p:pic>
          <p:nvPicPr>
            <p:cNvPr id="28680" name="그림 2">
              <a:extLst>
                <a:ext uri="{FF2B5EF4-FFF2-40B4-BE49-F238E27FC236}">
                  <a16:creationId xmlns:a16="http://schemas.microsoft.com/office/drawing/2014/main" id="{C525C85C-012C-1E81-B7A2-19B2C38E1B7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4100" y="2048651"/>
              <a:ext cx="3419952" cy="338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그림 4">
              <a:extLst>
                <a:ext uri="{FF2B5EF4-FFF2-40B4-BE49-F238E27FC236}">
                  <a16:creationId xmlns:a16="http://schemas.microsoft.com/office/drawing/2014/main" id="{6D824A86-92AB-7DBE-9480-FE76579506E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71181" y="1724756"/>
              <a:ext cx="3896269" cy="32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677" name="그림 5">
            <a:extLst>
              <a:ext uri="{FF2B5EF4-FFF2-40B4-BE49-F238E27FC236}">
                <a16:creationId xmlns:a16="http://schemas.microsoft.com/office/drawing/2014/main" id="{199FEFBF-D95D-0573-DAA2-458E774BA2D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11525" y="5792788"/>
            <a:ext cx="37544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직선 화살표 연결선 7">
            <a:extLst>
              <a:ext uri="{FF2B5EF4-FFF2-40B4-BE49-F238E27FC236}">
                <a16:creationId xmlns:a16="http://schemas.microsoft.com/office/drawing/2014/main" id="{66B9B285-3E9A-3EFF-8803-4F2E768A1DEB}"/>
              </a:ext>
            </a:extLst>
          </p:cNvPr>
          <p:cNvCxnSpPr/>
          <p:nvPr/>
        </p:nvCxnSpPr>
        <p:spPr>
          <a:xfrm flipH="1" flipV="1">
            <a:off x="3402013" y="3833813"/>
            <a:ext cx="2249487" cy="58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25B67E50-A6E8-CDFB-6858-A1563ECF118F}"/>
              </a:ext>
            </a:extLst>
          </p:cNvPr>
          <p:cNvCxnSpPr/>
          <p:nvPr/>
        </p:nvCxnSpPr>
        <p:spPr>
          <a:xfrm flipV="1">
            <a:off x="2322513" y="3608388"/>
            <a:ext cx="5175250" cy="108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제목 1">
            <a:extLst>
              <a:ext uri="{FF2B5EF4-FFF2-40B4-BE49-F238E27FC236}">
                <a16:creationId xmlns:a16="http://schemas.microsoft.com/office/drawing/2014/main" id="{24BA9D37-F42F-7F6A-4333-E3150F52DA2C}"/>
              </a:ext>
            </a:extLst>
          </p:cNvPr>
          <p:cNvSpPr>
            <a:spLocks noGrp="1"/>
          </p:cNvSpPr>
          <p:nvPr>
            <p:ph type="title"/>
          </p:nvPr>
        </p:nvSpPr>
        <p:spPr/>
        <p:txBody>
          <a:bodyPr/>
          <a:lstStyle/>
          <a:p>
            <a:r>
              <a:rPr lang="en-US" altLang="ko-KR"/>
              <a:t>05_Hardware Solution to the Mutual Exclusion Problem (3/3)</a:t>
            </a:r>
            <a:endParaRPr lang="ko-KR" altLang="en-US"/>
          </a:p>
        </p:txBody>
      </p:sp>
      <p:sp>
        <p:nvSpPr>
          <p:cNvPr id="30723" name="내용 개체 틀 2">
            <a:extLst>
              <a:ext uri="{FF2B5EF4-FFF2-40B4-BE49-F238E27FC236}">
                <a16:creationId xmlns:a16="http://schemas.microsoft.com/office/drawing/2014/main" id="{7C4AE56E-AA70-EE47-CB40-141C34012555}"/>
              </a:ext>
            </a:extLst>
          </p:cNvPr>
          <p:cNvSpPr>
            <a:spLocks noGrp="1"/>
          </p:cNvSpPr>
          <p:nvPr>
            <p:ph sz="quarter" idx="10"/>
          </p:nvPr>
        </p:nvSpPr>
        <p:spPr/>
        <p:txBody>
          <a:bodyPr/>
          <a:lstStyle/>
          <a:p>
            <a:r>
              <a:rPr lang="en-US" altLang="ko-KR"/>
              <a:t>Swap Instruction</a:t>
            </a:r>
          </a:p>
          <a:p>
            <a:pPr lvl="1"/>
            <a:r>
              <a:rPr lang="en-US" altLang="ko-KR"/>
              <a:t>Provide functionality identical to the testAndSet instruction</a:t>
            </a:r>
          </a:p>
          <a:p>
            <a:pPr lvl="1"/>
            <a:r>
              <a:rPr lang="en-US" altLang="ko-KR"/>
              <a:t>Swap the value of </a:t>
            </a:r>
            <a:r>
              <a:rPr lang="en-US" altLang="ko-KR" i="1"/>
              <a:t>a,b</a:t>
            </a:r>
            <a:r>
              <a:rPr lang="ko-KR" altLang="en-US"/>
              <a:t> </a:t>
            </a:r>
            <a:r>
              <a:rPr lang="en-US" altLang="ko-KR"/>
              <a:t>atomically</a:t>
            </a:r>
          </a:p>
          <a:p>
            <a:pPr lvl="1"/>
            <a:r>
              <a:rPr lang="en-US" altLang="ko-KR"/>
              <a:t>swap(</a:t>
            </a:r>
            <a:r>
              <a:rPr lang="en-US" altLang="ko-KR" i="1"/>
              <a:t>a,b</a:t>
            </a:r>
            <a:r>
              <a:rPr lang="en-US" altLang="ko-KR"/>
              <a:t>)</a:t>
            </a:r>
          </a:p>
          <a:p>
            <a:pPr lvl="2"/>
            <a:r>
              <a:rPr lang="en-US" altLang="ko-KR"/>
              <a:t>loads the value of </a:t>
            </a:r>
            <a:r>
              <a:rPr lang="en-US" altLang="ko-KR" i="1"/>
              <a:t>b</a:t>
            </a:r>
            <a:r>
              <a:rPr lang="en-US" altLang="ko-KR"/>
              <a:t> into a temporary register</a:t>
            </a:r>
          </a:p>
          <a:p>
            <a:pPr lvl="2"/>
            <a:r>
              <a:rPr lang="en-US" altLang="ko-KR"/>
              <a:t>the value of </a:t>
            </a:r>
            <a:r>
              <a:rPr lang="en-US" altLang="ko-KR" i="1"/>
              <a:t>a</a:t>
            </a:r>
            <a:r>
              <a:rPr lang="en-US" altLang="ko-KR"/>
              <a:t> is copied to </a:t>
            </a:r>
            <a:r>
              <a:rPr lang="en-US" altLang="ko-KR" i="1"/>
              <a:t>b</a:t>
            </a:r>
          </a:p>
          <a:p>
            <a:pPr lvl="2"/>
            <a:r>
              <a:rPr lang="en-US" altLang="ko-KR"/>
              <a:t>the value of the temporary register is copied to </a:t>
            </a:r>
            <a:r>
              <a:rPr lang="en-US" altLang="ko-KR" i="1"/>
              <a:t>a</a:t>
            </a:r>
          </a:p>
          <a:p>
            <a:pPr lvl="1"/>
            <a:endParaRPr lang="en-US" altLang="ko-KR"/>
          </a:p>
          <a:p>
            <a:pPr lvl="1"/>
            <a:endParaRPr lang="en-US" altLang="ko-KR"/>
          </a:p>
          <a:p>
            <a:pPr lvl="1"/>
            <a:endParaRPr lang="ko-KR" altLang="en-US"/>
          </a:p>
        </p:txBody>
      </p:sp>
      <p:grpSp>
        <p:nvGrpSpPr>
          <p:cNvPr id="30724" name="그룹 4">
            <a:extLst>
              <a:ext uri="{FF2B5EF4-FFF2-40B4-BE49-F238E27FC236}">
                <a16:creationId xmlns:a16="http://schemas.microsoft.com/office/drawing/2014/main" id="{3C317EFA-C755-682B-FC7A-D2EA9FC2670B}"/>
              </a:ext>
            </a:extLst>
          </p:cNvPr>
          <p:cNvGrpSpPr>
            <a:grpSpLocks/>
          </p:cNvGrpSpPr>
          <p:nvPr/>
        </p:nvGrpSpPr>
        <p:grpSpPr bwMode="auto">
          <a:xfrm>
            <a:off x="1285875" y="3249613"/>
            <a:ext cx="2881313" cy="3498850"/>
            <a:chOff x="836585" y="3293985"/>
            <a:chExt cx="4086795" cy="4759601"/>
          </a:xfrm>
        </p:grpSpPr>
        <p:pic>
          <p:nvPicPr>
            <p:cNvPr id="30727" name="그림 1">
              <a:extLst>
                <a:ext uri="{FF2B5EF4-FFF2-40B4-BE49-F238E27FC236}">
                  <a16:creationId xmlns:a16="http://schemas.microsoft.com/office/drawing/2014/main" id="{85169FD0-06C8-64B2-8956-67AC91BD36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6585" y="3293985"/>
              <a:ext cx="4086795" cy="196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그림 2">
              <a:extLst>
                <a:ext uri="{FF2B5EF4-FFF2-40B4-BE49-F238E27FC236}">
                  <a16:creationId xmlns:a16="http://schemas.microsoft.com/office/drawing/2014/main" id="{EDC7C928-E047-A319-8CC1-5EE2225893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4460" y="5205213"/>
              <a:ext cx="3124636" cy="284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25" name="그림 3">
            <a:extLst>
              <a:ext uri="{FF2B5EF4-FFF2-40B4-BE49-F238E27FC236}">
                <a16:creationId xmlns:a16="http://schemas.microsoft.com/office/drawing/2014/main" id="{AF737384-78EA-9778-4301-DF228768D3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1750" y="3338513"/>
            <a:ext cx="240982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그림 5">
            <a:extLst>
              <a:ext uri="{FF2B5EF4-FFF2-40B4-BE49-F238E27FC236}">
                <a16:creationId xmlns:a16="http://schemas.microsoft.com/office/drawing/2014/main" id="{911B2B28-6DEC-4604-513B-2A5B3E78C03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37063" y="6491288"/>
            <a:ext cx="332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제목 1">
            <a:extLst>
              <a:ext uri="{FF2B5EF4-FFF2-40B4-BE49-F238E27FC236}">
                <a16:creationId xmlns:a16="http://schemas.microsoft.com/office/drawing/2014/main" id="{DCE05366-56BF-DEBA-1C9C-00A82B333C22}"/>
              </a:ext>
            </a:extLst>
          </p:cNvPr>
          <p:cNvSpPr>
            <a:spLocks noGrp="1"/>
          </p:cNvSpPr>
          <p:nvPr>
            <p:ph type="title"/>
          </p:nvPr>
        </p:nvSpPr>
        <p:spPr/>
        <p:txBody>
          <a:bodyPr/>
          <a:lstStyle/>
          <a:p>
            <a:r>
              <a:rPr lang="en-US" altLang="ko-KR"/>
              <a:t>06_Semapores (1/5)</a:t>
            </a:r>
          </a:p>
        </p:txBody>
      </p:sp>
      <p:sp>
        <p:nvSpPr>
          <p:cNvPr id="27651" name="내용 개체 틀 2">
            <a:extLst>
              <a:ext uri="{FF2B5EF4-FFF2-40B4-BE49-F238E27FC236}">
                <a16:creationId xmlns:a16="http://schemas.microsoft.com/office/drawing/2014/main" id="{896FBF35-203D-88C1-EF8B-A73E3E879FDB}"/>
              </a:ext>
            </a:extLst>
          </p:cNvPr>
          <p:cNvSpPr>
            <a:spLocks noGrp="1"/>
          </p:cNvSpPr>
          <p:nvPr>
            <p:ph sz="quarter" idx="10"/>
          </p:nvPr>
        </p:nvSpPr>
        <p:spPr/>
        <p:txBody>
          <a:bodyPr>
            <a:normAutofit/>
          </a:bodyPr>
          <a:lstStyle/>
          <a:p>
            <a:pPr>
              <a:defRPr/>
            </a:pPr>
            <a:r>
              <a:rPr lang="en-US" altLang="ko-KR" sz="1800" dirty="0"/>
              <a:t>Semaphores</a:t>
            </a:r>
          </a:p>
          <a:p>
            <a:pPr lvl="1">
              <a:defRPr/>
            </a:pPr>
            <a:r>
              <a:rPr lang="en-US" altLang="ko-KR" sz="1400" dirty="0"/>
              <a:t>Another mechanism to implement mutual exclusion</a:t>
            </a:r>
          </a:p>
          <a:p>
            <a:pPr lvl="1">
              <a:defRPr/>
            </a:pPr>
            <a:r>
              <a:rPr lang="en-US" altLang="ko-KR" sz="1400" dirty="0"/>
              <a:t>Contains a protected variable</a:t>
            </a:r>
          </a:p>
          <a:p>
            <a:pPr lvl="2">
              <a:buFont typeface="Arial" charset="0"/>
              <a:buChar char="•"/>
              <a:defRPr/>
            </a:pPr>
            <a:r>
              <a:rPr lang="en-US" altLang="ko-KR" sz="1200" dirty="0"/>
              <a:t>Integer value, once initialized, can be accessed and altered by only one of two operations, P and V</a:t>
            </a:r>
          </a:p>
          <a:p>
            <a:pPr lvl="2">
              <a:buFont typeface="Arial" charset="0"/>
              <a:buChar char="•"/>
              <a:defRPr/>
            </a:pPr>
            <a:r>
              <a:rPr lang="en-US" altLang="ko-KR" sz="1200" dirty="0"/>
              <a:t>When a thread wants to enter its critical section</a:t>
            </a:r>
          </a:p>
          <a:p>
            <a:pPr lvl="3">
              <a:defRPr/>
            </a:pPr>
            <a:r>
              <a:rPr lang="en-US" altLang="ko-KR" sz="1200" dirty="0"/>
              <a:t>Call P</a:t>
            </a:r>
            <a:r>
              <a:rPr lang="ko-KR" altLang="en-US" sz="1200" dirty="0"/>
              <a:t> </a:t>
            </a:r>
            <a:r>
              <a:rPr lang="en-US" altLang="ko-KR" sz="1200" dirty="0"/>
              <a:t>Operation(S) //wait</a:t>
            </a:r>
          </a:p>
          <a:p>
            <a:pPr lvl="2">
              <a:buFont typeface="Arial" charset="0"/>
              <a:buChar char="•"/>
              <a:defRPr/>
            </a:pPr>
            <a:r>
              <a:rPr lang="en-US" altLang="ko-KR" sz="1200" dirty="0"/>
              <a:t>When a thread wants to exit its critical section</a:t>
            </a:r>
          </a:p>
          <a:p>
            <a:pPr lvl="3">
              <a:defRPr/>
            </a:pPr>
            <a:r>
              <a:rPr lang="en-US" altLang="ko-KR" sz="1200" dirty="0"/>
              <a:t>Call V Operation(S) //signal</a:t>
            </a:r>
          </a:p>
          <a:p>
            <a:pPr lvl="4">
              <a:buFont typeface="Arial" charset="0"/>
              <a:buChar char="»"/>
              <a:defRPr/>
            </a:pPr>
            <a:endParaRPr lang="en-US" altLang="ko-KR" sz="1100" dirty="0"/>
          </a:p>
          <a:p>
            <a:pPr>
              <a:defRPr/>
            </a:pPr>
            <a:r>
              <a:rPr lang="en-US" altLang="ko-KR" sz="1800" dirty="0"/>
              <a:t>Mutual Exclusion with Semaphores</a:t>
            </a:r>
          </a:p>
          <a:p>
            <a:pPr marL="269875" lvl="1" indent="0">
              <a:buFont typeface="Wingdings" panose="05000000000000000000" pitchFamily="2" charset="2"/>
              <a:buNone/>
              <a:defRPr/>
            </a:pPr>
            <a:r>
              <a:rPr lang="en-US" altLang="ko-KR" sz="1400" dirty="0"/>
              <a:t>Binary semaphores</a:t>
            </a:r>
          </a:p>
          <a:p>
            <a:pPr lvl="2">
              <a:buFont typeface="Arial" charset="0"/>
              <a:buChar char="•"/>
              <a:defRPr/>
            </a:pPr>
            <a:r>
              <a:rPr lang="en-US" altLang="ko-KR" sz="1200" dirty="0"/>
              <a:t>Only one thread will be allowed into the critical section at a time when S is 1</a:t>
            </a:r>
          </a:p>
          <a:p>
            <a:pPr lvl="2">
              <a:buFont typeface="Arial" charset="0"/>
              <a:buChar char="•"/>
              <a:defRPr/>
            </a:pPr>
            <a:r>
              <a:rPr lang="en-US" altLang="ko-KR" sz="1200" dirty="0"/>
              <a:t>P(S)</a:t>
            </a:r>
          </a:p>
          <a:p>
            <a:pPr lvl="3">
              <a:defRPr/>
            </a:pPr>
            <a:r>
              <a:rPr lang="en-US" altLang="ko-KR" sz="1200" dirty="0"/>
              <a:t>When a thread calls P, the semaphore's value is reduced to 0</a:t>
            </a:r>
          </a:p>
          <a:p>
            <a:pPr lvl="3">
              <a:defRPr/>
            </a:pPr>
            <a:r>
              <a:rPr lang="en-US" altLang="ko-KR" sz="1200" dirty="0"/>
              <a:t>When another thread calls P, that thread will be blocked</a:t>
            </a:r>
          </a:p>
          <a:p>
            <a:pPr lvl="3">
              <a:defRPr/>
            </a:pPr>
            <a:endParaRPr lang="en-US" altLang="ko-KR" sz="1200" dirty="0"/>
          </a:p>
          <a:p>
            <a:pPr lvl="3">
              <a:defRPr/>
            </a:pPr>
            <a:endParaRPr lang="en-US" altLang="ko-KR" sz="1200" dirty="0"/>
          </a:p>
          <a:p>
            <a:pPr lvl="2">
              <a:buFont typeface="Arial" charset="0"/>
              <a:buChar char="•"/>
              <a:defRPr/>
            </a:pPr>
            <a:r>
              <a:rPr lang="en-US" altLang="ko-KR" sz="1200" dirty="0"/>
              <a:t>V(S)</a:t>
            </a:r>
          </a:p>
          <a:p>
            <a:pPr lvl="3">
              <a:defRPr/>
            </a:pPr>
            <a:r>
              <a:rPr lang="en-US" altLang="ko-KR" sz="1200" dirty="0"/>
              <a:t>Calls V after a thread finishes executing in its critical section</a:t>
            </a:r>
          </a:p>
          <a:p>
            <a:pPr lvl="3">
              <a:defRPr/>
            </a:pPr>
            <a:r>
              <a:rPr lang="en-US" altLang="ko-KR" sz="1200" dirty="0"/>
              <a:t>The semaphore's value ‘</a:t>
            </a:r>
            <a:r>
              <a:rPr lang="en-US" altLang="ko-KR" sz="1200" dirty="0" err="1"/>
              <a:t>S’is</a:t>
            </a:r>
            <a:r>
              <a:rPr lang="en-US" altLang="ko-KR" sz="1200" dirty="0"/>
              <a:t> incremented to 1</a:t>
            </a:r>
          </a:p>
          <a:p>
            <a:pPr lvl="3">
              <a:defRPr/>
            </a:pPr>
            <a:r>
              <a:rPr lang="en-US" altLang="ko-KR" sz="1200" dirty="0"/>
              <a:t>If any threads are waiting </a:t>
            </a:r>
            <a:r>
              <a:rPr lang="en-US" altLang="ko-KR" sz="1200" dirty="0" err="1"/>
              <a:t>on‘S</a:t>
            </a:r>
            <a:r>
              <a:rPr lang="en-US" altLang="ko-KR" sz="1200" dirty="0"/>
              <a:t>’, resume the "next" waiting thread in the semaphore's queue</a:t>
            </a:r>
          </a:p>
          <a:p>
            <a:pPr lvl="2">
              <a:buFont typeface="Arial" charset="0"/>
              <a:buChar char="•"/>
              <a:defRPr/>
            </a:pPr>
            <a:endParaRPr lang="en-US" altLang="ko-KR" sz="1200" dirty="0"/>
          </a:p>
          <a:p>
            <a:pPr>
              <a:defRPr/>
            </a:pPr>
            <a:endParaRPr lang="ko-KR" altLang="en-US" sz="1800" dirty="0"/>
          </a:p>
        </p:txBody>
      </p:sp>
      <p:sp>
        <p:nvSpPr>
          <p:cNvPr id="31748" name="TextBox 1">
            <a:extLst>
              <a:ext uri="{FF2B5EF4-FFF2-40B4-BE49-F238E27FC236}">
                <a16:creationId xmlns:a16="http://schemas.microsoft.com/office/drawing/2014/main" id="{52F804C8-8261-5E94-020C-FECD290FB065}"/>
              </a:ext>
            </a:extLst>
          </p:cNvPr>
          <p:cNvSpPr txBox="1">
            <a:spLocks noChangeArrowheads="1"/>
          </p:cNvSpPr>
          <p:nvPr/>
        </p:nvSpPr>
        <p:spPr bwMode="auto">
          <a:xfrm>
            <a:off x="5661025" y="2573338"/>
            <a:ext cx="3270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spcAft>
                <a:spcPts val="600"/>
              </a:spcAft>
              <a:buClr>
                <a:srgbClr val="888128"/>
              </a:buClr>
              <a:buSzPct val="95000"/>
              <a:buFont typeface="Wingdings" panose="05000000000000000000" pitchFamily="2" charset="2"/>
              <a:buChar char=""/>
              <a:defRPr sz="2000">
                <a:solidFill>
                  <a:schemeClr val="tx1"/>
                </a:solidFill>
                <a:latin typeface="HY견고딕" panose="02030600000101010101" pitchFamily="18" charset="-127"/>
                <a:ea typeface="HY견고딕" panose="02030600000101010101" pitchFamily="18" charset="-127"/>
              </a:defRPr>
            </a:lvl1pPr>
            <a:lvl2pPr marL="742950" indent="-285750" latinLnBrk="1">
              <a:spcBef>
                <a:spcPct val="20000"/>
              </a:spcBef>
              <a:buClr>
                <a:srgbClr val="996600"/>
              </a:buClr>
              <a:buFont typeface="Wingdings" panose="05000000000000000000" pitchFamily="2" charset="2"/>
              <a:buChar char="§"/>
              <a:defRPr sz="1600">
                <a:solidFill>
                  <a:schemeClr val="tx1"/>
                </a:solidFill>
                <a:latin typeface="HY견고딕" panose="02030600000101010101" pitchFamily="18" charset="-127"/>
                <a:ea typeface="HY견고딕" panose="02030600000101010101" pitchFamily="18" charset="-127"/>
              </a:defRPr>
            </a:lvl2pPr>
            <a:lvl3pPr marL="1143000" indent="-228600" latinLnBrk="1">
              <a:spcBef>
                <a:spcPct val="20000"/>
              </a:spcBef>
              <a:buClr>
                <a:schemeClr val="accent2"/>
              </a:buClr>
              <a:buFont typeface="Arial" panose="020B0604020202020204" pitchFamily="34" charset="0"/>
              <a:buChar char="•"/>
              <a:defRPr sz="1400">
                <a:solidFill>
                  <a:schemeClr val="tx1"/>
                </a:solidFill>
                <a:latin typeface="HY견고딕" panose="02030600000101010101" pitchFamily="18" charset="-127"/>
                <a:ea typeface="HY견고딕" panose="02030600000101010101" pitchFamily="18" charset="-127"/>
              </a:defRPr>
            </a:lvl3pPr>
            <a:lvl4pPr marL="1600200" indent="-228600" latinLnBrk="1">
              <a:spcBef>
                <a:spcPct val="20000"/>
              </a:spcBef>
              <a:buFont typeface="Arial" panose="020B0604020202020204" pitchFamily="34" charset="0"/>
              <a:buChar char="–"/>
              <a:defRPr sz="2000">
                <a:solidFill>
                  <a:schemeClr val="tx1"/>
                </a:solidFill>
                <a:latin typeface="HY견고딕" panose="02030600000101010101" pitchFamily="18" charset="-127"/>
                <a:ea typeface="HY견고딕" panose="02030600000101010101" pitchFamily="18" charset="-127"/>
              </a:defRPr>
            </a:lvl4pPr>
            <a:lvl5pPr marL="2057400" indent="-228600" latinLnBrk="1">
              <a:spcBef>
                <a:spcPct val="20000"/>
              </a:spcBef>
              <a:buFont typeface="Arial" panose="020B0604020202020204" pitchFamily="34" charset="0"/>
              <a:buChar char="»"/>
              <a:defRPr sz="2000">
                <a:solidFill>
                  <a:schemeClr val="tx1"/>
                </a:solidFill>
                <a:latin typeface="HY견고딕" panose="02030600000101010101" pitchFamily="18" charset="-127"/>
                <a:ea typeface="HY견고딕" panose="02030600000101010101" pitchFamily="18"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HY견고딕" panose="02030600000101010101" pitchFamily="18" charset="-127"/>
                <a:ea typeface="HY견고딕" panose="02030600000101010101" pitchFamily="18"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HY견고딕" panose="02030600000101010101" pitchFamily="18" charset="-127"/>
                <a:ea typeface="HY견고딕" panose="02030600000101010101" pitchFamily="18"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HY견고딕" panose="02030600000101010101" pitchFamily="18" charset="-127"/>
                <a:ea typeface="HY견고딕" panose="02030600000101010101" pitchFamily="18"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HY견고딕" panose="02030600000101010101" pitchFamily="18" charset="-127"/>
                <a:ea typeface="HY견고딕" panose="02030600000101010101" pitchFamily="18" charset="-127"/>
              </a:defRPr>
            </a:lvl9pPr>
          </a:lstStyle>
          <a:p>
            <a:pPr eaLnBrk="1" hangingPunct="1">
              <a:spcBef>
                <a:spcPct val="0"/>
              </a:spcBef>
              <a:spcAft>
                <a:spcPct val="0"/>
              </a:spcAft>
              <a:buClrTx/>
              <a:buSzTx/>
              <a:buFontTx/>
              <a:buNone/>
            </a:pPr>
            <a:r>
              <a:rPr lang="en-US" altLang="ko-KR" sz="1200" i="1">
                <a:solidFill>
                  <a:srgbClr val="292929"/>
                </a:solidFill>
                <a:latin typeface="돋움" panose="020B0600000101010101" pitchFamily="34" charset="-127"/>
                <a:ea typeface="돋움" panose="020B0600000101010101" pitchFamily="34" charset="-127"/>
              </a:rPr>
              <a:t>[Note: P and V are short for the Dutch words, proberen, which means "to test," and verhogen, which means "to increment."]</a:t>
            </a:r>
            <a:endParaRPr lang="ko-KR" altLang="en-US" sz="1200" i="1">
              <a:solidFill>
                <a:srgbClr val="292929"/>
              </a:solidFill>
              <a:latin typeface="돋움" panose="020B0600000101010101" pitchFamily="34" charset="-127"/>
              <a:ea typeface="돋움" panose="020B0600000101010101" pitchFamily="34" charset="-127"/>
            </a:endParaRPr>
          </a:p>
        </p:txBody>
      </p:sp>
      <p:pic>
        <p:nvPicPr>
          <p:cNvPr id="31749" name="그림 1">
            <a:extLst>
              <a:ext uri="{FF2B5EF4-FFF2-40B4-BE49-F238E27FC236}">
                <a16:creationId xmlns:a16="http://schemas.microsoft.com/office/drawing/2014/main" id="{5B713B71-0B73-17E7-2E2C-842CDEF639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5494" y="4914165"/>
            <a:ext cx="24892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그림 2">
            <a:extLst>
              <a:ext uri="{FF2B5EF4-FFF2-40B4-BE49-F238E27FC236}">
                <a16:creationId xmlns:a16="http://schemas.microsoft.com/office/drawing/2014/main" id="{11E9B8C5-C9F6-2D0B-F315-5D9F64191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4862" y="6213930"/>
            <a:ext cx="24971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제목 1">
            <a:extLst>
              <a:ext uri="{FF2B5EF4-FFF2-40B4-BE49-F238E27FC236}">
                <a16:creationId xmlns:a16="http://schemas.microsoft.com/office/drawing/2014/main" id="{D74DC1A3-5AA3-CA7C-2785-9A4627FDACC1}"/>
              </a:ext>
            </a:extLst>
          </p:cNvPr>
          <p:cNvSpPr>
            <a:spLocks noGrp="1"/>
          </p:cNvSpPr>
          <p:nvPr>
            <p:ph type="title"/>
          </p:nvPr>
        </p:nvSpPr>
        <p:spPr/>
        <p:txBody>
          <a:bodyPr/>
          <a:lstStyle/>
          <a:p>
            <a:r>
              <a:rPr lang="en-US" altLang="ko-KR"/>
              <a:t>06_Semapores (2/5)</a:t>
            </a:r>
            <a:endParaRPr lang="ko-KR" altLang="en-US"/>
          </a:p>
        </p:txBody>
      </p:sp>
      <p:pic>
        <p:nvPicPr>
          <p:cNvPr id="32771" name="그림 1">
            <a:extLst>
              <a:ext uri="{FF2B5EF4-FFF2-40B4-BE49-F238E27FC236}">
                <a16:creationId xmlns:a16="http://schemas.microsoft.com/office/drawing/2014/main" id="{F3BC4F1F-D6B2-2D4F-C9B4-9B80E5422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1403350"/>
            <a:ext cx="4995862"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제목 1">
            <a:extLst>
              <a:ext uri="{FF2B5EF4-FFF2-40B4-BE49-F238E27FC236}">
                <a16:creationId xmlns:a16="http://schemas.microsoft.com/office/drawing/2014/main" id="{2BAFA177-8735-685C-1EAF-0F0F5A8E0E22}"/>
              </a:ext>
            </a:extLst>
          </p:cNvPr>
          <p:cNvSpPr>
            <a:spLocks noGrp="1"/>
          </p:cNvSpPr>
          <p:nvPr>
            <p:ph type="title"/>
          </p:nvPr>
        </p:nvSpPr>
        <p:spPr/>
        <p:txBody>
          <a:bodyPr/>
          <a:lstStyle/>
          <a:p>
            <a:r>
              <a:rPr lang="en-US" altLang="ko-KR"/>
              <a:t>06_Semapores (3/5)</a:t>
            </a:r>
            <a:endParaRPr lang="ko-KR" altLang="en-US"/>
          </a:p>
        </p:txBody>
      </p:sp>
      <p:sp>
        <p:nvSpPr>
          <p:cNvPr id="29699" name="내용 개체 틀 2">
            <a:extLst>
              <a:ext uri="{FF2B5EF4-FFF2-40B4-BE49-F238E27FC236}">
                <a16:creationId xmlns:a16="http://schemas.microsoft.com/office/drawing/2014/main" id="{1C77EA5D-160D-FA15-9C08-1A3446FD36EE}"/>
              </a:ext>
            </a:extLst>
          </p:cNvPr>
          <p:cNvSpPr>
            <a:spLocks noGrp="1"/>
          </p:cNvSpPr>
          <p:nvPr>
            <p:ph sz="quarter" idx="10"/>
          </p:nvPr>
        </p:nvSpPr>
        <p:spPr/>
        <p:txBody>
          <a:bodyPr/>
          <a:lstStyle/>
          <a:p>
            <a:pPr>
              <a:defRPr/>
            </a:pPr>
            <a:r>
              <a:rPr lang="en-US" altLang="ko-KR" dirty="0"/>
              <a:t>Thread Synchronization with Semaphores</a:t>
            </a:r>
          </a:p>
          <a:p>
            <a:pPr lvl="1">
              <a:defRPr/>
            </a:pPr>
            <a:r>
              <a:rPr lang="en-US" altLang="ko-KR" dirty="0"/>
              <a:t>Semaphores</a:t>
            </a:r>
          </a:p>
          <a:p>
            <a:pPr lvl="2">
              <a:buFont typeface="Arial" charset="0"/>
              <a:buChar char="•"/>
              <a:defRPr/>
            </a:pPr>
            <a:r>
              <a:rPr lang="en-US" altLang="ko-KR" dirty="0"/>
              <a:t>Can be used to synchronize two or </a:t>
            </a:r>
          </a:p>
          <a:p>
            <a:pPr marL="444500" lvl="2" indent="0">
              <a:buFont typeface="Arial" panose="020B0604020202020204" pitchFamily="34" charset="0"/>
              <a:buNone/>
              <a:defRPr/>
            </a:pPr>
            <a:r>
              <a:rPr lang="en-US" altLang="ko-KR" dirty="0"/>
              <a:t>      more concurrent threads</a:t>
            </a:r>
          </a:p>
          <a:p>
            <a:pPr marL="444500" lvl="2" indent="0">
              <a:buFont typeface="Arial" panose="020B0604020202020204" pitchFamily="34" charset="0"/>
              <a:buNone/>
              <a:defRPr/>
            </a:pPr>
            <a:endParaRPr lang="en-US" altLang="ko-KR" dirty="0"/>
          </a:p>
          <a:p>
            <a:pPr lvl="1">
              <a:defRPr/>
            </a:pPr>
            <a:r>
              <a:rPr lang="en-US" altLang="ko-KR" dirty="0"/>
              <a:t>The producer/consumer relationship</a:t>
            </a:r>
          </a:p>
          <a:p>
            <a:pPr lvl="2">
              <a:buFont typeface="Arial" charset="0"/>
              <a:buChar char="•"/>
              <a:defRPr/>
            </a:pPr>
            <a:r>
              <a:rPr lang="en-US" altLang="ko-KR" dirty="0"/>
              <a:t>One example of thread synchronization</a:t>
            </a:r>
          </a:p>
          <a:p>
            <a:pPr lvl="2">
              <a:buFont typeface="Arial" charset="0"/>
              <a:buChar char="•"/>
              <a:defRPr/>
            </a:pPr>
            <a:r>
              <a:rPr lang="en-US" altLang="ko-KR" dirty="0"/>
              <a:t>Share a variable called </a:t>
            </a:r>
            <a:r>
              <a:rPr lang="en-US" altLang="ko-KR" dirty="0" err="1"/>
              <a:t>sharedValue</a:t>
            </a:r>
            <a:endParaRPr lang="en-US" altLang="ko-KR" dirty="0"/>
          </a:p>
          <a:p>
            <a:pPr lvl="2">
              <a:buFont typeface="Arial" charset="0"/>
              <a:buChar char="•"/>
              <a:defRPr/>
            </a:pPr>
            <a:r>
              <a:rPr lang="en-US" altLang="ko-KR" dirty="0"/>
              <a:t>Producer</a:t>
            </a:r>
          </a:p>
          <a:p>
            <a:pPr lvl="3">
              <a:defRPr/>
            </a:pPr>
            <a:r>
              <a:rPr lang="en-US" altLang="ko-KR" dirty="0"/>
              <a:t>Generates values and</a:t>
            </a:r>
          </a:p>
          <a:p>
            <a:pPr marL="628650" lvl="3" indent="0">
              <a:buFont typeface="Wingdings" pitchFamily="2" charset="2"/>
              <a:buNone/>
              <a:defRPr/>
            </a:pPr>
            <a:r>
              <a:rPr lang="en-US" altLang="ko-KR" dirty="0"/>
              <a:t>      assigns them to </a:t>
            </a:r>
            <a:r>
              <a:rPr lang="en-US" altLang="ko-KR" dirty="0" err="1"/>
              <a:t>sharedValue</a:t>
            </a:r>
            <a:endParaRPr lang="en-US" altLang="ko-KR" dirty="0"/>
          </a:p>
          <a:p>
            <a:pPr lvl="3">
              <a:defRPr/>
            </a:pPr>
            <a:r>
              <a:rPr lang="en-US" altLang="ko-KR" dirty="0"/>
              <a:t>Wait for a previously produced value </a:t>
            </a:r>
          </a:p>
          <a:p>
            <a:pPr marL="628650" lvl="3" indent="0">
              <a:buFont typeface="Wingdings" pitchFamily="2" charset="2"/>
              <a:buNone/>
              <a:defRPr/>
            </a:pPr>
            <a:r>
              <a:rPr lang="en-US" altLang="ko-KR" dirty="0"/>
              <a:t>      to be consumed by the consumer</a:t>
            </a:r>
          </a:p>
          <a:p>
            <a:pPr lvl="2">
              <a:buFont typeface="Arial" charset="0"/>
              <a:buChar char="•"/>
              <a:defRPr/>
            </a:pPr>
            <a:r>
              <a:rPr lang="en-US" altLang="ko-KR" dirty="0"/>
              <a:t>Consumer</a:t>
            </a:r>
          </a:p>
          <a:p>
            <a:pPr lvl="3">
              <a:defRPr/>
            </a:pPr>
            <a:r>
              <a:rPr lang="en-US" altLang="ko-KR" dirty="0"/>
              <a:t>Retrieves and processes the values</a:t>
            </a:r>
          </a:p>
          <a:p>
            <a:pPr lvl="3">
              <a:defRPr/>
            </a:pPr>
            <a:r>
              <a:rPr lang="en-US" altLang="ko-KR" dirty="0"/>
              <a:t>Wait for a value to be produced </a:t>
            </a:r>
          </a:p>
          <a:p>
            <a:pPr marL="628650" lvl="3" indent="0">
              <a:buFont typeface="Wingdings" pitchFamily="2" charset="2"/>
              <a:buNone/>
              <a:defRPr/>
            </a:pPr>
            <a:r>
              <a:rPr lang="en-US" altLang="ko-KR" dirty="0"/>
              <a:t>      by the producer </a:t>
            </a:r>
          </a:p>
        </p:txBody>
      </p:sp>
      <p:grpSp>
        <p:nvGrpSpPr>
          <p:cNvPr id="33796" name="그룹 3">
            <a:extLst>
              <a:ext uri="{FF2B5EF4-FFF2-40B4-BE49-F238E27FC236}">
                <a16:creationId xmlns:a16="http://schemas.microsoft.com/office/drawing/2014/main" id="{1F9F4EA5-C866-33E9-7665-70F6AC03809D}"/>
              </a:ext>
            </a:extLst>
          </p:cNvPr>
          <p:cNvGrpSpPr>
            <a:grpSpLocks/>
          </p:cNvGrpSpPr>
          <p:nvPr/>
        </p:nvGrpSpPr>
        <p:grpSpPr bwMode="auto">
          <a:xfrm>
            <a:off x="5381625" y="1403350"/>
            <a:ext cx="3521075" cy="5265738"/>
            <a:chOff x="4932040" y="278650"/>
            <a:chExt cx="4864971" cy="6660740"/>
          </a:xfrm>
        </p:grpSpPr>
        <p:pic>
          <p:nvPicPr>
            <p:cNvPr id="33798" name="그림 1">
              <a:extLst>
                <a:ext uri="{FF2B5EF4-FFF2-40B4-BE49-F238E27FC236}">
                  <a16:creationId xmlns:a16="http://schemas.microsoft.com/office/drawing/2014/main" id="{874BC92C-7B31-DA95-DA0F-E378A2B12D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8650"/>
              <a:ext cx="4841688" cy="387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그림 2">
              <a:extLst>
                <a:ext uri="{FF2B5EF4-FFF2-40B4-BE49-F238E27FC236}">
                  <a16:creationId xmlns:a16="http://schemas.microsoft.com/office/drawing/2014/main" id="{F74974E7-C279-24D7-A9F5-C93B924AFF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149080"/>
              <a:ext cx="4864971" cy="279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797" name="그림 4">
            <a:extLst>
              <a:ext uri="{FF2B5EF4-FFF2-40B4-BE49-F238E27FC236}">
                <a16:creationId xmlns:a16="http://schemas.microsoft.com/office/drawing/2014/main" id="{BA57F89E-5C93-EA45-779A-48812F2481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6738" y="6426200"/>
            <a:ext cx="47164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제목 1">
            <a:extLst>
              <a:ext uri="{FF2B5EF4-FFF2-40B4-BE49-F238E27FC236}">
                <a16:creationId xmlns:a16="http://schemas.microsoft.com/office/drawing/2014/main" id="{E94B3E36-39B7-5C40-80A9-342EDD170412}"/>
              </a:ext>
            </a:extLst>
          </p:cNvPr>
          <p:cNvSpPr>
            <a:spLocks noGrp="1"/>
          </p:cNvSpPr>
          <p:nvPr>
            <p:ph type="title"/>
          </p:nvPr>
        </p:nvSpPr>
        <p:spPr/>
        <p:txBody>
          <a:bodyPr/>
          <a:lstStyle/>
          <a:p>
            <a:r>
              <a:rPr lang="en-US" altLang="ko-KR"/>
              <a:t>06_Semapores (4/5)</a:t>
            </a:r>
            <a:endParaRPr lang="ko-KR" altLang="en-US"/>
          </a:p>
        </p:txBody>
      </p:sp>
      <p:sp>
        <p:nvSpPr>
          <p:cNvPr id="34819" name="내용 개체 틀 2">
            <a:extLst>
              <a:ext uri="{FF2B5EF4-FFF2-40B4-BE49-F238E27FC236}">
                <a16:creationId xmlns:a16="http://schemas.microsoft.com/office/drawing/2014/main" id="{B0ABD5E3-E13B-6FB5-8159-B401B58A9F28}"/>
              </a:ext>
            </a:extLst>
          </p:cNvPr>
          <p:cNvSpPr>
            <a:spLocks noGrp="1"/>
          </p:cNvSpPr>
          <p:nvPr>
            <p:ph sz="quarter" idx="10"/>
          </p:nvPr>
        </p:nvSpPr>
        <p:spPr/>
        <p:txBody>
          <a:bodyPr/>
          <a:lstStyle/>
          <a:p>
            <a:r>
              <a:rPr lang="en-US" altLang="ko-KR" dirty="0"/>
              <a:t>Counting Semaphores</a:t>
            </a:r>
          </a:p>
          <a:p>
            <a:pPr lvl="1"/>
            <a:r>
              <a:rPr lang="en-US" altLang="ko-KR" dirty="0"/>
              <a:t>A semaphore that is initialized to an integral value greater than zero</a:t>
            </a:r>
          </a:p>
          <a:p>
            <a:pPr lvl="1"/>
            <a:endParaRPr lang="en-US" altLang="ko-KR" dirty="0"/>
          </a:p>
          <a:p>
            <a:pPr lvl="1"/>
            <a:r>
              <a:rPr lang="en-US" altLang="ko-KR" dirty="0"/>
              <a:t>Particularly useful when a resource is to be allocated from a pool of identical resources</a:t>
            </a:r>
          </a:p>
          <a:p>
            <a:pPr lvl="1"/>
            <a:endParaRPr lang="en-US" altLang="ko-KR" dirty="0"/>
          </a:p>
          <a:p>
            <a:pPr lvl="1"/>
            <a:r>
              <a:rPr lang="en-US" altLang="ko-KR" dirty="0"/>
              <a:t>Initialized to the number of resources in the pool</a:t>
            </a:r>
          </a:p>
          <a:p>
            <a:pPr lvl="1"/>
            <a:endParaRPr lang="en-US" altLang="ko-KR" dirty="0"/>
          </a:p>
          <a:p>
            <a:pPr lvl="1"/>
            <a:r>
              <a:rPr lang="en-US" altLang="ko-KR" dirty="0"/>
              <a:t>Each P operation decrements the semaphore by 1</a:t>
            </a:r>
          </a:p>
          <a:p>
            <a:pPr lvl="2"/>
            <a:r>
              <a:rPr lang="en-US" altLang="ko-KR" dirty="0"/>
              <a:t>A resource has been removed from the pool and is in use by a thread</a:t>
            </a:r>
          </a:p>
          <a:p>
            <a:pPr lvl="2"/>
            <a:endParaRPr lang="en-US" altLang="ko-KR" dirty="0"/>
          </a:p>
          <a:p>
            <a:pPr lvl="1"/>
            <a:r>
              <a:rPr lang="en-US" altLang="ko-KR" dirty="0"/>
              <a:t>Each V operation increments the semaphore by 1</a:t>
            </a:r>
          </a:p>
          <a:p>
            <a:pPr lvl="2"/>
            <a:r>
              <a:rPr lang="en-US" altLang="ko-KR" dirty="0"/>
              <a:t>A thread has returned a resource to the pool and the resource may be reallocated to another thread</a:t>
            </a:r>
          </a:p>
          <a:p>
            <a:pPr lvl="2"/>
            <a:endParaRPr lang="en-US" altLang="ko-KR" dirty="0"/>
          </a:p>
          <a:p>
            <a:pPr lvl="1"/>
            <a:r>
              <a:rPr lang="en-US" altLang="ko-KR" dirty="0"/>
              <a:t>If a thread attempts a P operation when the semaphore has been decremented to zero</a:t>
            </a:r>
          </a:p>
          <a:p>
            <a:pPr lvl="2"/>
            <a:r>
              <a:rPr lang="en-US" altLang="ko-KR" dirty="0"/>
              <a:t>Wait until a resource is returned to the pool by a V operation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제목 1">
            <a:extLst>
              <a:ext uri="{FF2B5EF4-FFF2-40B4-BE49-F238E27FC236}">
                <a16:creationId xmlns:a16="http://schemas.microsoft.com/office/drawing/2014/main" id="{BC654CD1-80AB-83BE-11D2-C0CAD0CAA13B}"/>
              </a:ext>
            </a:extLst>
          </p:cNvPr>
          <p:cNvSpPr>
            <a:spLocks noGrp="1"/>
          </p:cNvSpPr>
          <p:nvPr>
            <p:ph type="title"/>
          </p:nvPr>
        </p:nvSpPr>
        <p:spPr/>
        <p:txBody>
          <a:bodyPr/>
          <a:lstStyle/>
          <a:p>
            <a:r>
              <a:rPr lang="en-US" altLang="ko-KR"/>
              <a:t>06_Semapores (5/5)</a:t>
            </a:r>
            <a:endParaRPr lang="ko-KR" altLang="en-US"/>
          </a:p>
        </p:txBody>
      </p:sp>
      <p:sp>
        <p:nvSpPr>
          <p:cNvPr id="31747" name="내용 개체 틀 2">
            <a:extLst>
              <a:ext uri="{FF2B5EF4-FFF2-40B4-BE49-F238E27FC236}">
                <a16:creationId xmlns:a16="http://schemas.microsoft.com/office/drawing/2014/main" id="{A9D59F7D-E44F-2D07-7F80-B421E0A8DEA2}"/>
              </a:ext>
            </a:extLst>
          </p:cNvPr>
          <p:cNvSpPr>
            <a:spLocks noGrp="1"/>
          </p:cNvSpPr>
          <p:nvPr>
            <p:ph sz="quarter" idx="10"/>
          </p:nvPr>
        </p:nvSpPr>
        <p:spPr/>
        <p:txBody>
          <a:bodyPr/>
          <a:lstStyle/>
          <a:p>
            <a:pPr>
              <a:defRPr/>
            </a:pPr>
            <a:r>
              <a:rPr lang="en-US" altLang="ko-KR" dirty="0"/>
              <a:t>Implementing Semaphores</a:t>
            </a:r>
          </a:p>
          <a:p>
            <a:pPr lvl="1">
              <a:defRPr/>
            </a:pPr>
            <a:r>
              <a:rPr lang="en-US" altLang="ko-KR" dirty="0"/>
              <a:t>Can be implemented in user applications and in the kernel</a:t>
            </a:r>
          </a:p>
          <a:p>
            <a:pPr lvl="1">
              <a:defRPr/>
            </a:pPr>
            <a:r>
              <a:rPr lang="en-US" altLang="ko-KR" dirty="0"/>
              <a:t>Implementing as user applications</a:t>
            </a:r>
          </a:p>
          <a:p>
            <a:pPr lvl="2">
              <a:buFont typeface="Arial" charset="0"/>
              <a:buChar char="•"/>
              <a:defRPr/>
            </a:pPr>
            <a:r>
              <a:rPr lang="en-US" altLang="ko-KR" dirty="0"/>
              <a:t>Implement Semaphore with busy waiting</a:t>
            </a:r>
          </a:p>
          <a:p>
            <a:pPr lvl="3">
              <a:defRPr/>
            </a:pPr>
            <a:r>
              <a:rPr lang="en-US" altLang="ko-KR" dirty="0"/>
              <a:t>Wastes processor cycles</a:t>
            </a:r>
          </a:p>
          <a:p>
            <a:pPr lvl="3">
              <a:defRPr/>
            </a:pPr>
            <a:endParaRPr lang="en-US" altLang="ko-KR" dirty="0"/>
          </a:p>
          <a:p>
            <a:pPr lvl="1">
              <a:defRPr/>
            </a:pPr>
            <a:r>
              <a:rPr lang="en-US" altLang="ko-KR" dirty="0"/>
              <a:t>Implementing in the kernel</a:t>
            </a:r>
          </a:p>
          <a:p>
            <a:pPr lvl="2">
              <a:buFont typeface="Arial" charset="0"/>
              <a:buChar char="•"/>
              <a:defRPr/>
            </a:pPr>
            <a:r>
              <a:rPr lang="en-US" altLang="ko-KR" dirty="0"/>
              <a:t>Avoid busy waiting</a:t>
            </a:r>
          </a:p>
          <a:p>
            <a:pPr lvl="3">
              <a:defRPr/>
            </a:pPr>
            <a:r>
              <a:rPr lang="en-US" altLang="ko-KR" dirty="0"/>
              <a:t>Blocking waiting threads to avoid busy waiting</a:t>
            </a:r>
          </a:p>
          <a:p>
            <a:pPr lvl="4">
              <a:defRPr/>
            </a:pPr>
            <a:r>
              <a:rPr lang="en-US" altLang="ko-KR" dirty="0"/>
              <a:t>e.g., voluntarily blocks thread itself pending completion of the I/O</a:t>
            </a:r>
          </a:p>
          <a:p>
            <a:pPr lvl="4">
              <a:buFont typeface="Arial" charset="0"/>
              <a:buChar char="»"/>
              <a:defRPr/>
            </a:pPr>
            <a:endParaRPr lang="en-US" altLang="ko-KR" dirty="0"/>
          </a:p>
          <a:p>
            <a:pPr lvl="2">
              <a:buFont typeface="Arial" charset="0"/>
              <a:buChar char="•"/>
              <a:defRPr/>
            </a:pPr>
            <a:r>
              <a:rPr lang="en-US" altLang="ko-KR" dirty="0"/>
              <a:t>Disabling interrupts 	</a:t>
            </a:r>
          </a:p>
          <a:p>
            <a:pPr lvl="3">
              <a:defRPr/>
            </a:pPr>
            <a:r>
              <a:rPr lang="en-US" altLang="ko-KR" dirty="0"/>
              <a:t>Can be used in a </a:t>
            </a:r>
            <a:r>
              <a:rPr lang="en-US" altLang="ko-KR" dirty="0" err="1"/>
              <a:t>uni</a:t>
            </a:r>
            <a:r>
              <a:rPr lang="en-US" altLang="ko-KR" dirty="0"/>
              <a:t>-processor system in which P, V operation is short</a:t>
            </a:r>
          </a:p>
          <a:p>
            <a:pPr lvl="3">
              <a:defRPr/>
            </a:pPr>
            <a:r>
              <a:rPr lang="en-US" altLang="ko-KR" dirty="0"/>
              <a:t>Indivisibility(Atomic Operation) can be ensured </a:t>
            </a:r>
          </a:p>
          <a:p>
            <a:pPr lvl="3">
              <a:defRPr/>
            </a:pPr>
            <a:r>
              <a:rPr lang="en-US" altLang="ko-KR" dirty="0"/>
              <a:t>Disadvantage - Could lead to poor performance or even deadlock</a:t>
            </a:r>
          </a:p>
          <a:p>
            <a:pPr lvl="4">
              <a:buFont typeface="Arial" charset="0"/>
              <a:buChar char="»"/>
              <a:defRPr/>
            </a:pPr>
            <a:endParaRPr lang="en-US" altLang="ko-KR" dirty="0"/>
          </a:p>
          <a:p>
            <a:pPr lvl="2">
              <a:buFont typeface="Arial" charset="0"/>
              <a:buChar char="•"/>
              <a:defRPr/>
            </a:pPr>
            <a:r>
              <a:rPr lang="en-US" altLang="ko-KR" dirty="0"/>
              <a:t>Implementing in a multiprocessor system</a:t>
            </a:r>
          </a:p>
          <a:p>
            <a:pPr lvl="3">
              <a:defRPr/>
            </a:pPr>
            <a:r>
              <a:rPr lang="en-US" altLang="ko-KR" dirty="0"/>
              <a:t>Approach 1: One of the processors can be given the job of controlling the ready list determining which processors run which threads</a:t>
            </a:r>
          </a:p>
          <a:p>
            <a:pPr lvl="3">
              <a:defRPr/>
            </a:pPr>
            <a:r>
              <a:rPr lang="en-US" altLang="ko-KR" dirty="0"/>
              <a:t>Approach 2: Control access (via busy waiting) to a shared ready list</a:t>
            </a:r>
          </a:p>
          <a:p>
            <a:pPr lvl="2">
              <a:buFont typeface="Arial" charset="0"/>
              <a:buChar char="•"/>
              <a:defRPr/>
            </a:pPr>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1C0E8FD-EF78-6578-87B6-D97758CE1306}"/>
              </a:ext>
            </a:extLst>
          </p:cNvPr>
          <p:cNvSpPr>
            <a:spLocks noGrp="1" noChangeArrowheads="1"/>
          </p:cNvSpPr>
          <p:nvPr>
            <p:ph type="title"/>
          </p:nvPr>
        </p:nvSpPr>
        <p:spPr/>
        <p:txBody>
          <a:bodyPr/>
          <a:lstStyle/>
          <a:p>
            <a:r>
              <a:rPr lang="en-US" altLang="ko-KR"/>
              <a:t>01_Introduction</a:t>
            </a:r>
          </a:p>
        </p:txBody>
      </p:sp>
      <p:sp>
        <p:nvSpPr>
          <p:cNvPr id="6147" name="내용 개체 틀 4">
            <a:extLst>
              <a:ext uri="{FF2B5EF4-FFF2-40B4-BE49-F238E27FC236}">
                <a16:creationId xmlns:a16="http://schemas.microsoft.com/office/drawing/2014/main" id="{9BB0D1DF-E241-6C55-1E6D-CF1D4CFE9D06}"/>
              </a:ext>
            </a:extLst>
          </p:cNvPr>
          <p:cNvSpPr>
            <a:spLocks noGrp="1"/>
          </p:cNvSpPr>
          <p:nvPr>
            <p:ph sz="quarter" idx="10"/>
          </p:nvPr>
        </p:nvSpPr>
        <p:spPr/>
        <p:txBody>
          <a:bodyPr/>
          <a:lstStyle/>
          <a:p>
            <a:pPr>
              <a:defRPr/>
            </a:pPr>
            <a:r>
              <a:rPr lang="en-US" altLang="ko-KR" dirty="0"/>
              <a:t>Process and Thread (Units of execution)</a:t>
            </a:r>
          </a:p>
          <a:p>
            <a:pPr lvl="1">
              <a:defRPr/>
            </a:pPr>
            <a:r>
              <a:rPr lang="en-US" altLang="ko-KR" dirty="0"/>
              <a:t>Concurrent</a:t>
            </a:r>
          </a:p>
          <a:p>
            <a:pPr lvl="2">
              <a:buFont typeface="Arial" charset="0"/>
              <a:buChar char="•"/>
              <a:defRPr/>
            </a:pPr>
            <a:r>
              <a:rPr lang="en-US" altLang="ko-KR" dirty="0"/>
              <a:t>More than one thread exists in a system at the same time</a:t>
            </a:r>
          </a:p>
          <a:p>
            <a:pPr lvl="2">
              <a:buFont typeface="Arial" charset="0"/>
              <a:buChar char="•"/>
              <a:defRPr/>
            </a:pPr>
            <a:r>
              <a:rPr lang="en-US" altLang="ko-KR" dirty="0"/>
              <a:t>Two concurrent threads can execute independently, or in cooperation</a:t>
            </a:r>
          </a:p>
          <a:p>
            <a:pPr lvl="2">
              <a:buFont typeface="Arial" charset="0"/>
              <a:buChar char="•"/>
              <a:defRPr/>
            </a:pPr>
            <a:r>
              <a:rPr lang="en-US" altLang="ko-KR" dirty="0"/>
              <a:t>Execute asynchronously</a:t>
            </a:r>
          </a:p>
          <a:p>
            <a:pPr lvl="3">
              <a:defRPr/>
            </a:pPr>
            <a:r>
              <a:rPr lang="en-US" altLang="ko-KR" dirty="0"/>
              <a:t>Operate independently</a:t>
            </a:r>
          </a:p>
          <a:p>
            <a:pPr lvl="3">
              <a:defRPr/>
            </a:pPr>
            <a:r>
              <a:rPr lang="en-US" altLang="ko-KR" dirty="0"/>
              <a:t>Occasionally communicate and synchronize to perform cooperative tasks</a:t>
            </a:r>
          </a:p>
          <a:p>
            <a:pPr lvl="3">
              <a:defRPr/>
            </a:pPr>
            <a:endParaRPr lang="en-US" altLang="ko-KR" dirty="0"/>
          </a:p>
          <a:p>
            <a:pPr>
              <a:defRPr/>
            </a:pPr>
            <a:r>
              <a:rPr lang="en-US" altLang="ko-KR" dirty="0"/>
              <a:t>Discuss the organization and management of systems that support asynchronous concurrent threads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제목 1">
            <a:extLst>
              <a:ext uri="{FF2B5EF4-FFF2-40B4-BE49-F238E27FC236}">
                <a16:creationId xmlns:a16="http://schemas.microsoft.com/office/drawing/2014/main" id="{7F675F4A-A289-06FC-85E2-208A2D8B652D}"/>
              </a:ext>
            </a:extLst>
          </p:cNvPr>
          <p:cNvSpPr>
            <a:spLocks noGrp="1"/>
          </p:cNvSpPr>
          <p:nvPr>
            <p:ph type="title"/>
          </p:nvPr>
        </p:nvSpPr>
        <p:spPr/>
        <p:txBody>
          <a:bodyPr/>
          <a:lstStyle/>
          <a:p>
            <a:r>
              <a:rPr lang="en-US" altLang="ko-KR"/>
              <a:t>Java Multithreading Case Study, Part I</a:t>
            </a:r>
            <a:endParaRPr lang="ko-KR" altLang="en-US"/>
          </a:p>
        </p:txBody>
      </p:sp>
      <p:sp>
        <p:nvSpPr>
          <p:cNvPr id="36867" name="내용 개체 틀 2">
            <a:extLst>
              <a:ext uri="{FF2B5EF4-FFF2-40B4-BE49-F238E27FC236}">
                <a16:creationId xmlns:a16="http://schemas.microsoft.com/office/drawing/2014/main" id="{227207B5-A7B2-0272-D0B2-A693FE4D1AD9}"/>
              </a:ext>
            </a:extLst>
          </p:cNvPr>
          <p:cNvSpPr>
            <a:spLocks noGrp="1"/>
          </p:cNvSpPr>
          <p:nvPr>
            <p:ph sz="quarter" idx="10"/>
          </p:nvPr>
        </p:nvSpPr>
        <p:spPr/>
        <p:txBody>
          <a:bodyPr/>
          <a:lstStyle/>
          <a:p>
            <a:r>
              <a:rPr lang="en-US" altLang="ko-KR"/>
              <a:t>Java Multithreading Case Study, Part I:</a:t>
            </a:r>
          </a:p>
          <a:p>
            <a:pPr lvl="1"/>
            <a:r>
              <a:rPr lang="en-US" altLang="ko-KR"/>
              <a:t>Multiple threads printing at different intervals</a:t>
            </a:r>
          </a:p>
        </p:txBody>
      </p:sp>
      <p:pic>
        <p:nvPicPr>
          <p:cNvPr id="36868" name="그림 2">
            <a:extLst>
              <a:ext uri="{FF2B5EF4-FFF2-40B4-BE49-F238E27FC236}">
                <a16:creationId xmlns:a16="http://schemas.microsoft.com/office/drawing/2014/main" id="{568ED549-AD1D-D761-0F10-A47D8A655E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763" y="2259013"/>
            <a:ext cx="5240337"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그림 6">
            <a:extLst>
              <a:ext uri="{FF2B5EF4-FFF2-40B4-BE49-F238E27FC236}">
                <a16:creationId xmlns:a16="http://schemas.microsoft.com/office/drawing/2014/main" id="{8A899DEE-51E1-1E98-8E41-3D8C53D9A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2475" y="2276475"/>
            <a:ext cx="339725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제목 1">
            <a:extLst>
              <a:ext uri="{FF2B5EF4-FFF2-40B4-BE49-F238E27FC236}">
                <a16:creationId xmlns:a16="http://schemas.microsoft.com/office/drawing/2014/main" id="{7C312C5F-2B0F-18AF-1BE8-C1F9D7895FCD}"/>
              </a:ext>
            </a:extLst>
          </p:cNvPr>
          <p:cNvSpPr>
            <a:spLocks noGrp="1"/>
          </p:cNvSpPr>
          <p:nvPr>
            <p:ph type="title"/>
          </p:nvPr>
        </p:nvSpPr>
        <p:spPr/>
        <p:txBody>
          <a:bodyPr/>
          <a:lstStyle/>
          <a:p>
            <a:endParaRPr lang="ko-KR" altLang="en-US"/>
          </a:p>
        </p:txBody>
      </p:sp>
      <p:grpSp>
        <p:nvGrpSpPr>
          <p:cNvPr id="37891" name="그룹 5">
            <a:extLst>
              <a:ext uri="{FF2B5EF4-FFF2-40B4-BE49-F238E27FC236}">
                <a16:creationId xmlns:a16="http://schemas.microsoft.com/office/drawing/2014/main" id="{8D24E9A3-70AB-4B1E-2F22-1B12B9B6CB9E}"/>
              </a:ext>
            </a:extLst>
          </p:cNvPr>
          <p:cNvGrpSpPr>
            <a:grpSpLocks/>
          </p:cNvGrpSpPr>
          <p:nvPr/>
        </p:nvGrpSpPr>
        <p:grpSpPr bwMode="auto">
          <a:xfrm>
            <a:off x="566738" y="863600"/>
            <a:ext cx="4454525" cy="5848350"/>
            <a:chOff x="3356865" y="278650"/>
            <a:chExt cx="6230219" cy="7424184"/>
          </a:xfrm>
        </p:grpSpPr>
        <p:pic>
          <p:nvPicPr>
            <p:cNvPr id="37893" name="그림 2">
              <a:extLst>
                <a:ext uri="{FF2B5EF4-FFF2-40B4-BE49-F238E27FC236}">
                  <a16:creationId xmlns:a16="http://schemas.microsoft.com/office/drawing/2014/main" id="{DB15770D-2D1A-6493-2069-61D3537532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6865" y="278650"/>
              <a:ext cx="6192114" cy="442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그림 3">
              <a:extLst>
                <a:ext uri="{FF2B5EF4-FFF2-40B4-BE49-F238E27FC236}">
                  <a16:creationId xmlns:a16="http://schemas.microsoft.com/office/drawing/2014/main" id="{2C3BF961-C647-E1BC-3D79-DAC3DFA872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6865" y="4721093"/>
              <a:ext cx="6230219" cy="298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7892" name="그림 6">
            <a:extLst>
              <a:ext uri="{FF2B5EF4-FFF2-40B4-BE49-F238E27FC236}">
                <a16:creationId xmlns:a16="http://schemas.microsoft.com/office/drawing/2014/main" id="{354AF643-C211-04AA-BBE4-831938640A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2197100"/>
            <a:ext cx="339725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1547111-DEFA-F820-4F84-36A5D32363EB}"/>
              </a:ext>
            </a:extLst>
          </p:cNvPr>
          <p:cNvSpPr>
            <a:spLocks noGrp="1" noChangeArrowheads="1"/>
          </p:cNvSpPr>
          <p:nvPr>
            <p:ph type="title"/>
          </p:nvPr>
        </p:nvSpPr>
        <p:spPr/>
        <p:txBody>
          <a:bodyPr/>
          <a:lstStyle/>
          <a:p>
            <a:r>
              <a:rPr lang="en-US" altLang="ko-KR"/>
              <a:t>02_Mutual exclusion (1/8)</a:t>
            </a:r>
          </a:p>
        </p:txBody>
      </p:sp>
      <p:sp>
        <p:nvSpPr>
          <p:cNvPr id="9219" name="내용 개체 틀 4">
            <a:extLst>
              <a:ext uri="{FF2B5EF4-FFF2-40B4-BE49-F238E27FC236}">
                <a16:creationId xmlns:a16="http://schemas.microsoft.com/office/drawing/2014/main" id="{54CB60B8-C83E-CB0B-BDC2-CCB121C08A6B}"/>
              </a:ext>
            </a:extLst>
          </p:cNvPr>
          <p:cNvSpPr>
            <a:spLocks noGrp="1"/>
          </p:cNvSpPr>
          <p:nvPr>
            <p:ph sz="quarter" idx="10"/>
          </p:nvPr>
        </p:nvSpPr>
        <p:spPr/>
        <p:txBody>
          <a:bodyPr/>
          <a:lstStyle/>
          <a:p>
            <a:r>
              <a:rPr lang="en-US" altLang="ko-KR" dirty="0"/>
              <a:t>Mutual exclusion</a:t>
            </a:r>
          </a:p>
          <a:p>
            <a:pPr lvl="1"/>
            <a:endParaRPr lang="en-US" altLang="ko-KR" dirty="0"/>
          </a:p>
          <a:p>
            <a:pPr lvl="1"/>
            <a:r>
              <a:rPr lang="en-US" altLang="ko-KR" dirty="0"/>
              <a:t>Incorrect results can occur when there is no access control to the shared variable</a:t>
            </a:r>
          </a:p>
          <a:p>
            <a:pPr lvl="1"/>
            <a:endParaRPr lang="en-US" altLang="ko-KR" dirty="0"/>
          </a:p>
          <a:p>
            <a:pPr lvl="1"/>
            <a:r>
              <a:rPr lang="en-US" altLang="ko-KR" dirty="0"/>
              <a:t>Can solve this problem by granting each thread exclusive access to the shared variable</a:t>
            </a:r>
          </a:p>
          <a:p>
            <a:pPr lvl="1"/>
            <a:endParaRPr lang="en-US" altLang="ko-KR" dirty="0"/>
          </a:p>
          <a:p>
            <a:pPr lvl="1"/>
            <a:r>
              <a:rPr lang="en-US" altLang="ko-KR" dirty="0"/>
              <a:t>Serializing access to the shared variable</a:t>
            </a:r>
          </a:p>
          <a:p>
            <a:pPr lvl="2"/>
            <a:r>
              <a:rPr lang="en-US" altLang="ko-KR" dirty="0"/>
              <a:t>While one thread increments the shared variable, all other threads desiring to do so will be made to wait</a:t>
            </a:r>
          </a:p>
          <a:p>
            <a:pPr lvl="2"/>
            <a:r>
              <a:rPr lang="en-US" altLang="ko-KR" dirty="0"/>
              <a:t>When the executing thread finishes accessing the shared variable, the system will allow one of the waiting threads to proceed</a:t>
            </a:r>
          </a:p>
          <a:p>
            <a:pPr lvl="1"/>
            <a:endParaRPr lang="en-US" altLang="ko-KR" dirty="0"/>
          </a:p>
          <a:p>
            <a:pPr lvl="1"/>
            <a:r>
              <a:rPr lang="en-US" altLang="ko-KR" dirty="0"/>
              <a:t>As one thread proceeds to update the shared variable, all others are excluded from doing so simultaneously (Mutual Exclusion)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a:extLst>
              <a:ext uri="{FF2B5EF4-FFF2-40B4-BE49-F238E27FC236}">
                <a16:creationId xmlns:a16="http://schemas.microsoft.com/office/drawing/2014/main" id="{D439C7AD-4C4E-8D90-E359-BA13AB66A4E8}"/>
              </a:ext>
            </a:extLst>
          </p:cNvPr>
          <p:cNvSpPr>
            <a:spLocks noGrp="1"/>
          </p:cNvSpPr>
          <p:nvPr>
            <p:ph type="title"/>
          </p:nvPr>
        </p:nvSpPr>
        <p:spPr/>
        <p:txBody>
          <a:bodyPr/>
          <a:lstStyle/>
          <a:p>
            <a:r>
              <a:rPr lang="en-US" altLang="ko-KR"/>
              <a:t>02_Mutual exclusion (2/8-1)</a:t>
            </a:r>
            <a:endParaRPr lang="ko-KR" altLang="en-US"/>
          </a:p>
        </p:txBody>
      </p:sp>
      <p:sp>
        <p:nvSpPr>
          <p:cNvPr id="8195" name="내용 개체 틀 2">
            <a:extLst>
              <a:ext uri="{FF2B5EF4-FFF2-40B4-BE49-F238E27FC236}">
                <a16:creationId xmlns:a16="http://schemas.microsoft.com/office/drawing/2014/main" id="{6D5B09C2-27D3-9E46-7B32-C8E58566AF0B}"/>
              </a:ext>
            </a:extLst>
          </p:cNvPr>
          <p:cNvSpPr>
            <a:spLocks noGrp="1"/>
          </p:cNvSpPr>
          <p:nvPr>
            <p:ph sz="quarter" idx="10"/>
          </p:nvPr>
        </p:nvSpPr>
        <p:spPr/>
        <p:txBody>
          <a:bodyPr/>
          <a:lstStyle/>
          <a:p>
            <a:pPr>
              <a:defRPr/>
            </a:pPr>
            <a:r>
              <a:rPr lang="en-US" altLang="ko-KR" dirty="0"/>
              <a:t>Java Multithreading Case Study, Part II:</a:t>
            </a:r>
          </a:p>
          <a:p>
            <a:pPr marL="0" indent="0">
              <a:buFont typeface="Wingdings" panose="05000000000000000000" pitchFamily="2" charset="2"/>
              <a:buNone/>
              <a:defRPr/>
            </a:pPr>
            <a:r>
              <a:rPr lang="en-US" altLang="ko-KR" dirty="0"/>
              <a:t>     - A Producer/Consumer Relationship in Java</a:t>
            </a:r>
          </a:p>
          <a:p>
            <a:pPr lvl="1">
              <a:defRPr/>
            </a:pPr>
            <a:r>
              <a:rPr lang="en-US" altLang="ko-KR" dirty="0"/>
              <a:t>Producer/consumer relationship</a:t>
            </a:r>
          </a:p>
          <a:p>
            <a:pPr lvl="2">
              <a:buFont typeface="Arial" charset="0"/>
              <a:buChar char="•"/>
              <a:defRPr/>
            </a:pPr>
            <a:r>
              <a:rPr lang="en-US" altLang="ko-KR" dirty="0"/>
              <a:t>Producer</a:t>
            </a:r>
          </a:p>
          <a:p>
            <a:pPr lvl="3">
              <a:defRPr/>
            </a:pPr>
            <a:r>
              <a:rPr lang="en-US" altLang="ko-KR" dirty="0"/>
              <a:t>Generates data and stores it in a shared object</a:t>
            </a:r>
          </a:p>
          <a:p>
            <a:pPr lvl="2">
              <a:buFont typeface="Arial" charset="0"/>
              <a:buChar char="•"/>
              <a:defRPr/>
            </a:pPr>
            <a:r>
              <a:rPr lang="en-US" altLang="ko-KR" dirty="0"/>
              <a:t>Consumer</a:t>
            </a:r>
          </a:p>
          <a:p>
            <a:pPr lvl="3">
              <a:defRPr/>
            </a:pPr>
            <a:r>
              <a:rPr lang="en-US" altLang="ko-KR" dirty="0"/>
              <a:t>Reads data from the shared object</a:t>
            </a:r>
          </a:p>
          <a:p>
            <a:pPr>
              <a:defRPr/>
            </a:pPr>
            <a:endParaRPr lang="en-US" altLang="ko-K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a:extLst>
              <a:ext uri="{FF2B5EF4-FFF2-40B4-BE49-F238E27FC236}">
                <a16:creationId xmlns:a16="http://schemas.microsoft.com/office/drawing/2014/main" id="{AE9E0A09-E8BE-0B49-8A15-9D9B0C8D3839}"/>
              </a:ext>
            </a:extLst>
          </p:cNvPr>
          <p:cNvSpPr>
            <a:spLocks noGrp="1"/>
          </p:cNvSpPr>
          <p:nvPr>
            <p:ph type="title"/>
          </p:nvPr>
        </p:nvSpPr>
        <p:spPr/>
        <p:txBody>
          <a:bodyPr/>
          <a:lstStyle/>
          <a:p>
            <a:r>
              <a:rPr lang="en-US" altLang="ko-KR"/>
              <a:t>02_Mutual exclusion (2/8-2)</a:t>
            </a:r>
            <a:endParaRPr lang="ko-KR" altLang="en-US"/>
          </a:p>
        </p:txBody>
      </p:sp>
      <p:sp>
        <p:nvSpPr>
          <p:cNvPr id="8195" name="내용 개체 틀 2">
            <a:extLst>
              <a:ext uri="{FF2B5EF4-FFF2-40B4-BE49-F238E27FC236}">
                <a16:creationId xmlns:a16="http://schemas.microsoft.com/office/drawing/2014/main" id="{35BD83A3-54DB-20F8-578A-12140A3A319C}"/>
              </a:ext>
            </a:extLst>
          </p:cNvPr>
          <p:cNvSpPr>
            <a:spLocks noGrp="1"/>
          </p:cNvSpPr>
          <p:nvPr>
            <p:ph sz="quarter" idx="10"/>
          </p:nvPr>
        </p:nvSpPr>
        <p:spPr/>
        <p:txBody>
          <a:bodyPr/>
          <a:lstStyle/>
          <a:p>
            <a:pPr>
              <a:defRPr/>
            </a:pPr>
            <a:r>
              <a:rPr lang="en-US" altLang="ko-KR" dirty="0"/>
              <a:t>Java Multithreading Case Study, Part II:</a:t>
            </a:r>
          </a:p>
          <a:p>
            <a:pPr marL="0" indent="0">
              <a:buFont typeface="Wingdings" panose="05000000000000000000" pitchFamily="2" charset="2"/>
              <a:buNone/>
              <a:defRPr/>
            </a:pPr>
            <a:r>
              <a:rPr lang="en-US" altLang="ko-KR" dirty="0"/>
              <a:t>     - Unsynchronized Buffer with Producer/Consumer</a:t>
            </a:r>
          </a:p>
          <a:p>
            <a:pPr lvl="2">
              <a:buFont typeface="Arial" charset="0"/>
              <a:buChar char="•"/>
              <a:defRPr/>
            </a:pPr>
            <a:r>
              <a:rPr lang="en-US" altLang="ko-KR" dirty="0"/>
              <a:t>Producer</a:t>
            </a:r>
          </a:p>
          <a:p>
            <a:pPr marL="971550" lvl="3" indent="-342900">
              <a:buFont typeface="+mj-lt"/>
              <a:buAutoNum type="arabicPeriod"/>
              <a:defRPr/>
            </a:pPr>
            <a:r>
              <a:rPr lang="en-US" altLang="ko-KR" dirty="0"/>
              <a:t>Wait for a time interval</a:t>
            </a:r>
          </a:p>
          <a:p>
            <a:pPr marL="971550" lvl="3" indent="-342900">
              <a:buFont typeface="+mj-lt"/>
              <a:buAutoNum type="arabicPeriod"/>
              <a:defRPr/>
            </a:pPr>
            <a:r>
              <a:rPr lang="en-US" altLang="ko-KR" dirty="0"/>
              <a:t>Write value to buffer and print the buffer</a:t>
            </a:r>
          </a:p>
          <a:p>
            <a:pPr marL="971550" lvl="3" indent="-342900">
              <a:buFont typeface="+mj-lt"/>
              <a:buAutoNum type="arabicPeriod"/>
              <a:defRPr/>
            </a:pPr>
            <a:r>
              <a:rPr lang="en-US" altLang="ko-KR" dirty="0"/>
              <a:t>Repeat</a:t>
            </a:r>
            <a:r>
              <a:rPr lang="ko-KR" altLang="en-US" dirty="0"/>
              <a:t> </a:t>
            </a:r>
            <a:r>
              <a:rPr lang="en-US" altLang="ko-KR" dirty="0"/>
              <a:t>4 times 1.~2.</a:t>
            </a:r>
          </a:p>
          <a:p>
            <a:pPr marL="971550" lvl="3" indent="-342900">
              <a:buFont typeface="+mj-lt"/>
              <a:buAutoNum type="arabicPeriod"/>
              <a:defRPr/>
            </a:pPr>
            <a:r>
              <a:rPr lang="en-US" altLang="ko-KR" dirty="0"/>
              <a:t>Write terminating message</a:t>
            </a:r>
          </a:p>
          <a:p>
            <a:pPr lvl="2">
              <a:buFont typeface="Arial" charset="0"/>
              <a:buChar char="•"/>
              <a:defRPr/>
            </a:pPr>
            <a:r>
              <a:rPr lang="en-US" altLang="ko-KR" dirty="0"/>
              <a:t>Consumer</a:t>
            </a:r>
          </a:p>
          <a:p>
            <a:pPr marL="971550" lvl="3" indent="-342900">
              <a:buFont typeface="+mj-lt"/>
              <a:buAutoNum type="arabicPeriod"/>
              <a:defRPr/>
            </a:pPr>
            <a:r>
              <a:rPr lang="en-US" altLang="ko-KR" dirty="0"/>
              <a:t>Wait for a time interval</a:t>
            </a:r>
          </a:p>
          <a:p>
            <a:pPr marL="971550" lvl="3" indent="-342900">
              <a:buFont typeface="+mj-lt"/>
              <a:buAutoNum type="arabicPeriod"/>
              <a:defRPr/>
            </a:pPr>
            <a:r>
              <a:rPr lang="en-US" altLang="ko-KR" dirty="0"/>
              <a:t>Read value from buffer and print the buffer</a:t>
            </a:r>
          </a:p>
          <a:p>
            <a:pPr marL="971550" lvl="3" indent="-342900">
              <a:buFont typeface="+mj-lt"/>
              <a:buAutoNum type="arabicPeriod"/>
              <a:defRPr/>
            </a:pPr>
            <a:r>
              <a:rPr lang="en-US" altLang="ko-KR" dirty="0"/>
              <a:t>Add read value</a:t>
            </a:r>
          </a:p>
          <a:p>
            <a:pPr marL="971550" lvl="3" indent="-342900">
              <a:buFont typeface="+mj-lt"/>
              <a:buAutoNum type="arabicPeriod"/>
              <a:defRPr/>
            </a:pPr>
            <a:r>
              <a:rPr lang="en-US" altLang="ko-KR" dirty="0"/>
              <a:t>Repeat 4 times 1.~3.</a:t>
            </a:r>
          </a:p>
          <a:p>
            <a:pPr marL="971550" lvl="3" indent="-342900">
              <a:buFont typeface="+mj-lt"/>
              <a:buAutoNum type="arabicPeriod"/>
              <a:defRPr/>
            </a:pPr>
            <a:r>
              <a:rPr lang="en-US" altLang="ko-KR" dirty="0"/>
              <a:t>Write terminating message</a:t>
            </a:r>
          </a:p>
          <a:p>
            <a:pPr marL="0" indent="0">
              <a:buFont typeface="Wingdings" panose="05000000000000000000" pitchFamily="2" charset="2"/>
              <a:buNone/>
              <a:defRPr/>
            </a:pPr>
            <a:endParaRPr lang="en-US" altLang="ko-KR" dirty="0"/>
          </a:p>
        </p:txBody>
      </p:sp>
      <p:grpSp>
        <p:nvGrpSpPr>
          <p:cNvPr id="11268" name="그룹 4">
            <a:extLst>
              <a:ext uri="{FF2B5EF4-FFF2-40B4-BE49-F238E27FC236}">
                <a16:creationId xmlns:a16="http://schemas.microsoft.com/office/drawing/2014/main" id="{5EAA56B1-029A-4773-3E95-3370EF51D2C5}"/>
              </a:ext>
            </a:extLst>
          </p:cNvPr>
          <p:cNvGrpSpPr>
            <a:grpSpLocks/>
          </p:cNvGrpSpPr>
          <p:nvPr/>
        </p:nvGrpSpPr>
        <p:grpSpPr bwMode="auto">
          <a:xfrm>
            <a:off x="4662488" y="4505325"/>
            <a:ext cx="3736975" cy="2114550"/>
            <a:chOff x="407966" y="2348880"/>
            <a:chExt cx="3736837" cy="2115235"/>
          </a:xfrm>
        </p:grpSpPr>
        <p:sp>
          <p:nvSpPr>
            <p:cNvPr id="6" name="타원 5">
              <a:extLst>
                <a:ext uri="{FF2B5EF4-FFF2-40B4-BE49-F238E27FC236}">
                  <a16:creationId xmlns:a16="http://schemas.microsoft.com/office/drawing/2014/main" id="{9FEE81EB-C278-1443-547B-FA9A1985E249}"/>
                </a:ext>
              </a:extLst>
            </p:cNvPr>
            <p:cNvSpPr/>
            <p:nvPr/>
          </p:nvSpPr>
          <p:spPr>
            <a:xfrm>
              <a:off x="407966" y="2348880"/>
              <a:ext cx="765147" cy="2115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ko-KR" sz="1100" dirty="0"/>
                <a:t>Producer</a:t>
              </a:r>
              <a:endParaRPr lang="ko-KR" altLang="en-US" sz="1100" dirty="0"/>
            </a:p>
          </p:txBody>
        </p:sp>
        <p:sp>
          <p:nvSpPr>
            <p:cNvPr id="7" name="타원 6">
              <a:extLst>
                <a:ext uri="{FF2B5EF4-FFF2-40B4-BE49-F238E27FC236}">
                  <a16:creationId xmlns:a16="http://schemas.microsoft.com/office/drawing/2014/main" id="{EAE836A7-AA20-E3B4-014E-C8D87DCD2EE4}"/>
                </a:ext>
              </a:extLst>
            </p:cNvPr>
            <p:cNvSpPr/>
            <p:nvPr/>
          </p:nvSpPr>
          <p:spPr>
            <a:xfrm>
              <a:off x="3379004" y="2348880"/>
              <a:ext cx="765799" cy="2115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altLang="ko-KR" sz="1100" dirty="0"/>
                <a:t>Consumer</a:t>
              </a:r>
              <a:endParaRPr lang="ko-KR" altLang="en-US" sz="1100" dirty="0"/>
            </a:p>
          </p:txBody>
        </p:sp>
        <p:sp>
          <p:nvSpPr>
            <p:cNvPr id="8" name="직사각형 7">
              <a:extLst>
                <a:ext uri="{FF2B5EF4-FFF2-40B4-BE49-F238E27FC236}">
                  <a16:creationId xmlns:a16="http://schemas.microsoft.com/office/drawing/2014/main" id="{65B539C0-3915-45CB-8818-4CC00C3FEAFB}"/>
                </a:ext>
              </a:extLst>
            </p:cNvPr>
            <p:cNvSpPr/>
            <p:nvPr/>
          </p:nvSpPr>
          <p:spPr>
            <a:xfrm>
              <a:off x="1916035" y="3103187"/>
              <a:ext cx="585765" cy="720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000" dirty="0"/>
                <a:t>Buffer</a:t>
              </a:r>
              <a:endParaRPr lang="ko-KR" altLang="en-US" sz="1000" dirty="0"/>
            </a:p>
          </p:txBody>
        </p:sp>
        <p:cxnSp>
          <p:nvCxnSpPr>
            <p:cNvPr id="9" name="직선 화살표 연결선 8">
              <a:extLst>
                <a:ext uri="{FF2B5EF4-FFF2-40B4-BE49-F238E27FC236}">
                  <a16:creationId xmlns:a16="http://schemas.microsoft.com/office/drawing/2014/main" id="{6705717A-9263-3956-284F-58EB9C4E9F23}"/>
                </a:ext>
              </a:extLst>
            </p:cNvPr>
            <p:cNvCxnSpPr>
              <a:stCxn id="6" idx="7"/>
            </p:cNvCxnSpPr>
            <p:nvPr/>
          </p:nvCxnSpPr>
          <p:spPr>
            <a:xfrm>
              <a:off x="1061992" y="2658543"/>
              <a:ext cx="854043" cy="54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73" name="TextBox 9">
              <a:extLst>
                <a:ext uri="{FF2B5EF4-FFF2-40B4-BE49-F238E27FC236}">
                  <a16:creationId xmlns:a16="http://schemas.microsoft.com/office/drawing/2014/main" id="{5C064C87-F95D-0D8D-A8A3-41475AEBC0E8}"/>
                </a:ext>
              </a:extLst>
            </p:cNvPr>
            <p:cNvSpPr txBox="1">
              <a:spLocks noChangeArrowheads="1"/>
            </p:cNvSpPr>
            <p:nvPr/>
          </p:nvSpPr>
          <p:spPr bwMode="auto">
            <a:xfrm>
              <a:off x="1152133" y="2780669"/>
              <a:ext cx="7729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800"/>
                <a:t>Wait &amp; Set 1</a:t>
              </a:r>
              <a:endParaRPr lang="ko-KR" altLang="en-US" sz="800"/>
            </a:p>
          </p:txBody>
        </p:sp>
        <p:cxnSp>
          <p:nvCxnSpPr>
            <p:cNvPr id="11" name="직선 화살표 연결선 10">
              <a:extLst>
                <a:ext uri="{FF2B5EF4-FFF2-40B4-BE49-F238E27FC236}">
                  <a16:creationId xmlns:a16="http://schemas.microsoft.com/office/drawing/2014/main" id="{600FC8AC-F909-5DD9-EFD0-4D76E14A8A5F}"/>
                </a:ext>
              </a:extLst>
            </p:cNvPr>
            <p:cNvCxnSpPr/>
            <p:nvPr/>
          </p:nvCxnSpPr>
          <p:spPr>
            <a:xfrm>
              <a:off x="1192162" y="3384265"/>
              <a:ext cx="723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75" name="TextBox 11">
              <a:extLst>
                <a:ext uri="{FF2B5EF4-FFF2-40B4-BE49-F238E27FC236}">
                  <a16:creationId xmlns:a16="http://schemas.microsoft.com/office/drawing/2014/main" id="{F4F92679-C655-7753-57A3-D77FB49AA0D8}"/>
                </a:ext>
              </a:extLst>
            </p:cNvPr>
            <p:cNvSpPr txBox="1">
              <a:spLocks noChangeArrowheads="1"/>
            </p:cNvSpPr>
            <p:nvPr/>
          </p:nvSpPr>
          <p:spPr bwMode="auto">
            <a:xfrm>
              <a:off x="1127999" y="3213556"/>
              <a:ext cx="7729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800"/>
                <a:t>Wait &amp; Set 2</a:t>
              </a:r>
              <a:endParaRPr lang="ko-KR" altLang="en-US" sz="800"/>
            </a:p>
          </p:txBody>
        </p:sp>
        <p:sp>
          <p:nvSpPr>
            <p:cNvPr id="11276" name="TextBox 12">
              <a:extLst>
                <a:ext uri="{FF2B5EF4-FFF2-40B4-BE49-F238E27FC236}">
                  <a16:creationId xmlns:a16="http://schemas.microsoft.com/office/drawing/2014/main" id="{5AF92CD5-9284-3932-C20B-EAEDB1C352BA}"/>
                </a:ext>
              </a:extLst>
            </p:cNvPr>
            <p:cNvSpPr txBox="1">
              <a:spLocks noChangeArrowheads="1"/>
            </p:cNvSpPr>
            <p:nvPr/>
          </p:nvSpPr>
          <p:spPr bwMode="auto">
            <a:xfrm>
              <a:off x="1127999" y="3588149"/>
              <a:ext cx="7729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800"/>
                <a:t>Wait &amp; Set 3</a:t>
              </a:r>
              <a:endParaRPr lang="ko-KR" altLang="en-US" sz="800"/>
            </a:p>
          </p:txBody>
        </p:sp>
        <p:sp>
          <p:nvSpPr>
            <p:cNvPr id="11277" name="TextBox 13">
              <a:extLst>
                <a:ext uri="{FF2B5EF4-FFF2-40B4-BE49-F238E27FC236}">
                  <a16:creationId xmlns:a16="http://schemas.microsoft.com/office/drawing/2014/main" id="{CFB299A5-FCD6-5F0A-0130-07C3F4BD6B32}"/>
                </a:ext>
              </a:extLst>
            </p:cNvPr>
            <p:cNvSpPr txBox="1">
              <a:spLocks noChangeArrowheads="1"/>
            </p:cNvSpPr>
            <p:nvPr/>
          </p:nvSpPr>
          <p:spPr bwMode="auto">
            <a:xfrm>
              <a:off x="1155756" y="3927643"/>
              <a:ext cx="7729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800"/>
                <a:t>Wait &amp; Set 4</a:t>
              </a:r>
              <a:endParaRPr lang="ko-KR" altLang="en-US" sz="800"/>
            </a:p>
          </p:txBody>
        </p:sp>
        <p:cxnSp>
          <p:nvCxnSpPr>
            <p:cNvPr id="15" name="직선 화살표 연결선 14">
              <a:extLst>
                <a:ext uri="{FF2B5EF4-FFF2-40B4-BE49-F238E27FC236}">
                  <a16:creationId xmlns:a16="http://schemas.microsoft.com/office/drawing/2014/main" id="{6F40205F-B2C6-6511-C510-73B8B5545702}"/>
                </a:ext>
              </a:extLst>
            </p:cNvPr>
            <p:cNvCxnSpPr/>
            <p:nvPr/>
          </p:nvCxnSpPr>
          <p:spPr>
            <a:xfrm>
              <a:off x="1173113" y="3654228"/>
              <a:ext cx="752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FD1FC83-8767-5D0C-680A-1F65464EA073}"/>
                </a:ext>
              </a:extLst>
            </p:cNvPr>
            <p:cNvCxnSpPr>
              <a:stCxn id="6" idx="5"/>
            </p:cNvCxnSpPr>
            <p:nvPr/>
          </p:nvCxnSpPr>
          <p:spPr>
            <a:xfrm flipV="1">
              <a:off x="1061992" y="3824146"/>
              <a:ext cx="830231" cy="33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80" name="TextBox 16">
              <a:extLst>
                <a:ext uri="{FF2B5EF4-FFF2-40B4-BE49-F238E27FC236}">
                  <a16:creationId xmlns:a16="http://schemas.microsoft.com/office/drawing/2014/main" id="{CAEF1D99-403B-C579-F8BD-381C1D62CCD5}"/>
                </a:ext>
              </a:extLst>
            </p:cNvPr>
            <p:cNvSpPr txBox="1">
              <a:spLocks noChangeArrowheads="1"/>
            </p:cNvSpPr>
            <p:nvPr/>
          </p:nvSpPr>
          <p:spPr bwMode="auto">
            <a:xfrm>
              <a:off x="2413485" y="2746032"/>
              <a:ext cx="9460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800"/>
                <a:t>Wait &amp; Get/Sum</a:t>
              </a:r>
              <a:endParaRPr lang="ko-KR" altLang="en-US" sz="800"/>
            </a:p>
          </p:txBody>
        </p:sp>
        <p:cxnSp>
          <p:nvCxnSpPr>
            <p:cNvPr id="18" name="직선 화살표 연결선 17">
              <a:extLst>
                <a:ext uri="{FF2B5EF4-FFF2-40B4-BE49-F238E27FC236}">
                  <a16:creationId xmlns:a16="http://schemas.microsoft.com/office/drawing/2014/main" id="{911AA848-D27F-2843-04B5-467AADED5B87}"/>
                </a:ext>
              </a:extLst>
            </p:cNvPr>
            <p:cNvCxnSpPr>
              <a:stCxn id="7" idx="1"/>
            </p:cNvCxnSpPr>
            <p:nvPr/>
          </p:nvCxnSpPr>
          <p:spPr>
            <a:xfrm flipH="1">
              <a:off x="2509738" y="2658543"/>
              <a:ext cx="981039" cy="44464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50319017-9B4B-A870-B4EE-5A161442DA4C}"/>
                </a:ext>
              </a:extLst>
            </p:cNvPr>
            <p:cNvCxnSpPr>
              <a:stCxn id="7" idx="3"/>
            </p:cNvCxnSpPr>
            <p:nvPr/>
          </p:nvCxnSpPr>
          <p:spPr>
            <a:xfrm flipH="1" flipV="1">
              <a:off x="2522438" y="3824146"/>
              <a:ext cx="968339" cy="33030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44090B4B-26DB-5201-A857-30205EE2C182}"/>
                </a:ext>
              </a:extLst>
            </p:cNvPr>
            <p:cNvCxnSpPr/>
            <p:nvPr/>
          </p:nvCxnSpPr>
          <p:spPr>
            <a:xfrm flipH="1">
              <a:off x="2522438" y="3325509"/>
              <a:ext cx="857218"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FD80507-54C9-EE13-1DC0-7FDCC0CD787F}"/>
                </a:ext>
              </a:extLst>
            </p:cNvPr>
            <p:cNvCxnSpPr/>
            <p:nvPr/>
          </p:nvCxnSpPr>
          <p:spPr>
            <a:xfrm flipH="1">
              <a:off x="2522438" y="3587531"/>
              <a:ext cx="857218"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285" name="TextBox 21">
              <a:extLst>
                <a:ext uri="{FF2B5EF4-FFF2-40B4-BE49-F238E27FC236}">
                  <a16:creationId xmlns:a16="http://schemas.microsoft.com/office/drawing/2014/main" id="{8FCACF7C-3EE0-0213-4581-2AF2D361DF4C}"/>
                </a:ext>
              </a:extLst>
            </p:cNvPr>
            <p:cNvSpPr txBox="1">
              <a:spLocks noChangeArrowheads="1"/>
            </p:cNvSpPr>
            <p:nvPr/>
          </p:nvSpPr>
          <p:spPr bwMode="auto">
            <a:xfrm>
              <a:off x="2509410" y="3161757"/>
              <a:ext cx="9460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800"/>
                <a:t>Wait &amp; Get/Sum</a:t>
              </a:r>
              <a:endParaRPr lang="ko-KR" altLang="en-US" sz="800"/>
            </a:p>
          </p:txBody>
        </p:sp>
        <p:sp>
          <p:nvSpPr>
            <p:cNvPr id="11286" name="TextBox 22">
              <a:extLst>
                <a:ext uri="{FF2B5EF4-FFF2-40B4-BE49-F238E27FC236}">
                  <a16:creationId xmlns:a16="http://schemas.microsoft.com/office/drawing/2014/main" id="{E1B24712-4371-19BE-947B-85133F5E1AC2}"/>
                </a:ext>
              </a:extLst>
            </p:cNvPr>
            <p:cNvSpPr txBox="1">
              <a:spLocks noChangeArrowheads="1"/>
            </p:cNvSpPr>
            <p:nvPr/>
          </p:nvSpPr>
          <p:spPr bwMode="auto">
            <a:xfrm>
              <a:off x="2475575" y="3546303"/>
              <a:ext cx="9460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800"/>
                <a:t>Wait &amp; Get/Sum</a:t>
              </a:r>
              <a:endParaRPr lang="ko-KR" altLang="en-US" sz="800"/>
            </a:p>
          </p:txBody>
        </p:sp>
        <p:sp>
          <p:nvSpPr>
            <p:cNvPr id="11287" name="TextBox 23">
              <a:extLst>
                <a:ext uri="{FF2B5EF4-FFF2-40B4-BE49-F238E27FC236}">
                  <a16:creationId xmlns:a16="http://schemas.microsoft.com/office/drawing/2014/main" id="{4D64DB1F-2F6A-2663-6A42-AFC32DA6911C}"/>
                </a:ext>
              </a:extLst>
            </p:cNvPr>
            <p:cNvSpPr txBox="1">
              <a:spLocks noChangeArrowheads="1"/>
            </p:cNvSpPr>
            <p:nvPr/>
          </p:nvSpPr>
          <p:spPr bwMode="auto">
            <a:xfrm>
              <a:off x="2475575" y="3914147"/>
              <a:ext cx="9460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rgbClr val="292929"/>
                  </a:solidFill>
                  <a:latin typeface="돋움" panose="020B0600000101010101" pitchFamily="34" charset="-127"/>
                  <a:ea typeface="돋움" panose="020B0600000101010101" pitchFamily="34" charset="-127"/>
                </a:defRPr>
              </a:lvl1pPr>
              <a:lvl2pPr marL="742950" indent="-285750">
                <a:defRPr b="1">
                  <a:solidFill>
                    <a:srgbClr val="292929"/>
                  </a:solidFill>
                  <a:latin typeface="돋움" panose="020B0600000101010101" pitchFamily="34" charset="-127"/>
                  <a:ea typeface="돋움" panose="020B0600000101010101" pitchFamily="34" charset="-127"/>
                </a:defRPr>
              </a:lvl2pPr>
              <a:lvl3pPr marL="1143000" indent="-228600">
                <a:defRPr b="1">
                  <a:solidFill>
                    <a:srgbClr val="292929"/>
                  </a:solidFill>
                  <a:latin typeface="돋움" panose="020B0600000101010101" pitchFamily="34" charset="-127"/>
                  <a:ea typeface="돋움" panose="020B0600000101010101" pitchFamily="34" charset="-127"/>
                </a:defRPr>
              </a:lvl3pPr>
              <a:lvl4pPr marL="1600200" indent="-228600">
                <a:defRPr b="1">
                  <a:solidFill>
                    <a:srgbClr val="292929"/>
                  </a:solidFill>
                  <a:latin typeface="돋움" panose="020B0600000101010101" pitchFamily="34" charset="-127"/>
                  <a:ea typeface="돋움" panose="020B0600000101010101" pitchFamily="34" charset="-127"/>
                </a:defRPr>
              </a:lvl4pPr>
              <a:lvl5pPr marL="2057400" indent="-228600">
                <a:defRPr b="1">
                  <a:solidFill>
                    <a:srgbClr val="292929"/>
                  </a:solidFill>
                  <a:latin typeface="돋움" panose="020B0600000101010101" pitchFamily="34" charset="-127"/>
                  <a:ea typeface="돋움" panose="020B0600000101010101" pitchFamily="34" charset="-127"/>
                </a:defRPr>
              </a:lvl5pPr>
              <a:lvl6pPr marL="25146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6pPr>
              <a:lvl7pPr marL="29718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7pPr>
              <a:lvl8pPr marL="34290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8pPr>
              <a:lvl9pPr marL="3886200" indent="-228600" eaLnBrk="0" fontAlgn="base" hangingPunct="0">
                <a:spcBef>
                  <a:spcPct val="0"/>
                </a:spcBef>
                <a:spcAft>
                  <a:spcPct val="0"/>
                </a:spcAft>
                <a:defRPr b="1">
                  <a:solidFill>
                    <a:srgbClr val="292929"/>
                  </a:solidFill>
                  <a:latin typeface="돋움" panose="020B0600000101010101" pitchFamily="34" charset="-127"/>
                  <a:ea typeface="돋움" panose="020B0600000101010101" pitchFamily="34" charset="-127"/>
                </a:defRPr>
              </a:lvl9pPr>
            </a:lstStyle>
            <a:p>
              <a:r>
                <a:rPr lang="en-US" altLang="ko-KR" sz="800"/>
                <a:t>Wait &amp; Get/Sum</a:t>
              </a:r>
              <a:endParaRPr lang="ko-KR" altLang="en-US" sz="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a:extLst>
              <a:ext uri="{FF2B5EF4-FFF2-40B4-BE49-F238E27FC236}">
                <a16:creationId xmlns:a16="http://schemas.microsoft.com/office/drawing/2014/main" id="{9E95F8E3-0482-BEF1-0E08-E1A856A3397E}"/>
              </a:ext>
            </a:extLst>
          </p:cNvPr>
          <p:cNvSpPr>
            <a:spLocks noGrp="1"/>
          </p:cNvSpPr>
          <p:nvPr>
            <p:ph type="title"/>
          </p:nvPr>
        </p:nvSpPr>
        <p:spPr/>
        <p:txBody>
          <a:bodyPr/>
          <a:lstStyle/>
          <a:p>
            <a:r>
              <a:rPr lang="en-US" altLang="ko-KR"/>
              <a:t>02_Mutual exclusion (3/8)</a:t>
            </a:r>
            <a:endParaRPr lang="ko-KR" altLang="en-US"/>
          </a:p>
        </p:txBody>
      </p:sp>
      <p:sp>
        <p:nvSpPr>
          <p:cNvPr id="12291" name="내용 개체 틀 3">
            <a:extLst>
              <a:ext uri="{FF2B5EF4-FFF2-40B4-BE49-F238E27FC236}">
                <a16:creationId xmlns:a16="http://schemas.microsoft.com/office/drawing/2014/main" id="{684A408B-DAC9-B52E-044C-B67259EA4ABB}"/>
              </a:ext>
            </a:extLst>
          </p:cNvPr>
          <p:cNvSpPr>
            <a:spLocks noGrp="1"/>
          </p:cNvSpPr>
          <p:nvPr>
            <p:ph sz="quarter" idx="10"/>
          </p:nvPr>
        </p:nvSpPr>
        <p:spPr/>
        <p:txBody>
          <a:bodyPr/>
          <a:lstStyle/>
          <a:p>
            <a:r>
              <a:rPr lang="en-US" altLang="ko-KR"/>
              <a:t>Buffer Interface &amp; Producer</a:t>
            </a:r>
            <a:endParaRPr lang="ko-KR" altLang="en-US"/>
          </a:p>
        </p:txBody>
      </p:sp>
      <p:pic>
        <p:nvPicPr>
          <p:cNvPr id="12293" name="그림 1">
            <a:extLst>
              <a:ext uri="{FF2B5EF4-FFF2-40B4-BE49-F238E27FC236}">
                <a16:creationId xmlns:a16="http://schemas.microsoft.com/office/drawing/2014/main" id="{0156021A-DCA0-6F23-F9C7-0574D8CEF2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925" y="2165350"/>
            <a:ext cx="408463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그림 1">
            <a:extLst>
              <a:ext uri="{FF2B5EF4-FFF2-40B4-BE49-F238E27FC236}">
                <a16:creationId xmlns:a16="http://schemas.microsoft.com/office/drawing/2014/main" id="{279242D5-A7DE-D259-CF4D-F1BCE45533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6635" y="3969060"/>
            <a:ext cx="2339937" cy="252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그룹 3">
            <a:extLst>
              <a:ext uri="{FF2B5EF4-FFF2-40B4-BE49-F238E27FC236}">
                <a16:creationId xmlns:a16="http://schemas.microsoft.com/office/drawing/2014/main" id="{E8B497B8-83D2-5F9B-AC28-424EA68A49E6}"/>
              </a:ext>
            </a:extLst>
          </p:cNvPr>
          <p:cNvGrpSpPr/>
          <p:nvPr/>
        </p:nvGrpSpPr>
        <p:grpSpPr>
          <a:xfrm>
            <a:off x="4565650" y="1027113"/>
            <a:ext cx="3768725" cy="5594350"/>
            <a:chOff x="4565650" y="1027113"/>
            <a:chExt cx="3768725" cy="5594350"/>
          </a:xfrm>
        </p:grpSpPr>
        <p:grpSp>
          <p:nvGrpSpPr>
            <p:cNvPr id="12292" name="그룹 7">
              <a:extLst>
                <a:ext uri="{FF2B5EF4-FFF2-40B4-BE49-F238E27FC236}">
                  <a16:creationId xmlns:a16="http://schemas.microsoft.com/office/drawing/2014/main" id="{358291F1-3D1F-D8C3-0394-DE9E948861C4}"/>
                </a:ext>
              </a:extLst>
            </p:cNvPr>
            <p:cNvGrpSpPr>
              <a:grpSpLocks/>
            </p:cNvGrpSpPr>
            <p:nvPr/>
          </p:nvGrpSpPr>
          <p:grpSpPr bwMode="auto">
            <a:xfrm>
              <a:off x="4565650" y="1027113"/>
              <a:ext cx="3768725" cy="5594350"/>
              <a:chOff x="2861810" y="931540"/>
              <a:chExt cx="3768741" cy="5593691"/>
            </a:xfrm>
          </p:grpSpPr>
          <p:pic>
            <p:nvPicPr>
              <p:cNvPr id="12295" name="그림 2">
                <a:extLst>
                  <a:ext uri="{FF2B5EF4-FFF2-40B4-BE49-F238E27FC236}">
                    <a16:creationId xmlns:a16="http://schemas.microsoft.com/office/drawing/2014/main" id="{C350F24E-7C84-840A-2018-BAB14628D9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61810" y="931540"/>
                <a:ext cx="3768741" cy="465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그림 3">
                <a:extLst>
                  <a:ext uri="{FF2B5EF4-FFF2-40B4-BE49-F238E27FC236}">
                    <a16:creationId xmlns:a16="http://schemas.microsoft.com/office/drawing/2014/main" id="{0DF12D66-9E7C-B34B-320C-43E1126DAA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93234" y="5582385"/>
                <a:ext cx="3516983" cy="94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a:extLst>
                <a:ext uri="{FF2B5EF4-FFF2-40B4-BE49-F238E27FC236}">
                  <a16:creationId xmlns:a16="http://schemas.microsoft.com/office/drawing/2014/main" id="{D4798822-A49D-754B-AB26-AC85A94D2BD7}"/>
                </a:ext>
              </a:extLst>
            </p:cNvPr>
            <p:cNvSpPr txBox="1"/>
            <p:nvPr/>
          </p:nvSpPr>
          <p:spPr>
            <a:xfrm>
              <a:off x="5382090" y="3499808"/>
              <a:ext cx="90010" cy="261610"/>
            </a:xfrm>
            <a:prstGeom prst="rect">
              <a:avLst/>
            </a:prstGeom>
            <a:solidFill>
              <a:schemeClr val="bg1"/>
            </a:solidFill>
          </p:spPr>
          <p:txBody>
            <a:bodyPr wrap="square" rtlCol="0">
              <a:spAutoFit/>
            </a:bodyPr>
            <a:lstStyle/>
            <a:p>
              <a:r>
                <a:rPr lang="en-US" altLang="ko-KR" sz="1100" dirty="0"/>
                <a:t>(</a:t>
              </a:r>
              <a:endParaRPr lang="ko-KR" altLang="en-US" sz="11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a:extLst>
              <a:ext uri="{FF2B5EF4-FFF2-40B4-BE49-F238E27FC236}">
                <a16:creationId xmlns:a16="http://schemas.microsoft.com/office/drawing/2014/main" id="{E5D3CB8A-11B6-C1E4-FA13-E0ED3A1FE73F}"/>
              </a:ext>
            </a:extLst>
          </p:cNvPr>
          <p:cNvSpPr>
            <a:spLocks noGrp="1"/>
          </p:cNvSpPr>
          <p:nvPr>
            <p:ph type="title"/>
          </p:nvPr>
        </p:nvSpPr>
        <p:spPr/>
        <p:txBody>
          <a:bodyPr/>
          <a:lstStyle/>
          <a:p>
            <a:r>
              <a:rPr lang="en-US" altLang="ko-KR"/>
              <a:t>02_Mutual exclusion (4/8)</a:t>
            </a:r>
            <a:endParaRPr lang="ko-KR" altLang="en-US"/>
          </a:p>
        </p:txBody>
      </p:sp>
      <p:sp>
        <p:nvSpPr>
          <p:cNvPr id="13315" name="내용 개체 틀 3">
            <a:extLst>
              <a:ext uri="{FF2B5EF4-FFF2-40B4-BE49-F238E27FC236}">
                <a16:creationId xmlns:a16="http://schemas.microsoft.com/office/drawing/2014/main" id="{DB4EA2B3-21F3-07A7-67EC-2440DE731B7B}"/>
              </a:ext>
            </a:extLst>
          </p:cNvPr>
          <p:cNvSpPr>
            <a:spLocks noGrp="1"/>
          </p:cNvSpPr>
          <p:nvPr>
            <p:ph sz="quarter" idx="10"/>
          </p:nvPr>
        </p:nvSpPr>
        <p:spPr/>
        <p:txBody>
          <a:bodyPr/>
          <a:lstStyle/>
          <a:p>
            <a:r>
              <a:rPr lang="en-US" altLang="ko-KR"/>
              <a:t>Consumer</a:t>
            </a:r>
            <a:endParaRPr lang="ko-KR" altLang="en-US"/>
          </a:p>
        </p:txBody>
      </p:sp>
      <p:grpSp>
        <p:nvGrpSpPr>
          <p:cNvPr id="13316" name="그룹 5">
            <a:extLst>
              <a:ext uri="{FF2B5EF4-FFF2-40B4-BE49-F238E27FC236}">
                <a16:creationId xmlns:a16="http://schemas.microsoft.com/office/drawing/2014/main" id="{1133F6FD-F18E-E480-FE89-8736B3CFE83F}"/>
              </a:ext>
            </a:extLst>
          </p:cNvPr>
          <p:cNvGrpSpPr>
            <a:grpSpLocks/>
          </p:cNvGrpSpPr>
          <p:nvPr/>
        </p:nvGrpSpPr>
        <p:grpSpPr bwMode="auto">
          <a:xfrm>
            <a:off x="3267075" y="1042988"/>
            <a:ext cx="4321175" cy="5676900"/>
            <a:chOff x="-2853825" y="323655"/>
            <a:chExt cx="4782217" cy="6763693"/>
          </a:xfrm>
        </p:grpSpPr>
        <p:pic>
          <p:nvPicPr>
            <p:cNvPr id="13318" name="그림 1">
              <a:extLst>
                <a:ext uri="{FF2B5EF4-FFF2-40B4-BE49-F238E27FC236}">
                  <a16:creationId xmlns:a16="http://schemas.microsoft.com/office/drawing/2014/main" id="{11A5DA03-9ADC-04A3-706B-42569B9D83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8820" y="323655"/>
              <a:ext cx="4610743" cy="22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그림 2">
              <a:extLst>
                <a:ext uri="{FF2B5EF4-FFF2-40B4-BE49-F238E27FC236}">
                  <a16:creationId xmlns:a16="http://schemas.microsoft.com/office/drawing/2014/main" id="{899923BB-5F01-0429-4AB8-55B5100EF0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3825" y="2562342"/>
              <a:ext cx="4782217" cy="452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17" name="그림 2">
            <a:extLst>
              <a:ext uri="{FF2B5EF4-FFF2-40B4-BE49-F238E27FC236}">
                <a16:creationId xmlns:a16="http://schemas.microsoft.com/office/drawing/2014/main" id="{AADA6EC7-85D3-3F7C-4D9D-A2732447416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6738" y="3995738"/>
            <a:ext cx="2284412"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a:extLst>
              <a:ext uri="{FF2B5EF4-FFF2-40B4-BE49-F238E27FC236}">
                <a16:creationId xmlns:a16="http://schemas.microsoft.com/office/drawing/2014/main" id="{398329D4-EE67-6244-4650-1C1FD8258CEB}"/>
              </a:ext>
            </a:extLst>
          </p:cNvPr>
          <p:cNvSpPr>
            <a:spLocks noGrp="1"/>
          </p:cNvSpPr>
          <p:nvPr>
            <p:ph type="title"/>
          </p:nvPr>
        </p:nvSpPr>
        <p:spPr/>
        <p:txBody>
          <a:bodyPr/>
          <a:lstStyle/>
          <a:p>
            <a:r>
              <a:rPr lang="en-US" altLang="ko-KR"/>
              <a:t>02_Mutual exclusion (5/8)</a:t>
            </a:r>
            <a:endParaRPr lang="ko-KR" altLang="en-US"/>
          </a:p>
        </p:txBody>
      </p:sp>
      <p:sp>
        <p:nvSpPr>
          <p:cNvPr id="14339" name="내용 개체 틀 3">
            <a:extLst>
              <a:ext uri="{FF2B5EF4-FFF2-40B4-BE49-F238E27FC236}">
                <a16:creationId xmlns:a16="http://schemas.microsoft.com/office/drawing/2014/main" id="{B61BBA75-BCDB-8C8F-B808-E32F105590E8}"/>
              </a:ext>
            </a:extLst>
          </p:cNvPr>
          <p:cNvSpPr>
            <a:spLocks noGrp="1"/>
          </p:cNvSpPr>
          <p:nvPr>
            <p:ph sz="quarter" idx="10"/>
          </p:nvPr>
        </p:nvSpPr>
        <p:spPr/>
        <p:txBody>
          <a:bodyPr/>
          <a:lstStyle/>
          <a:p>
            <a:r>
              <a:rPr lang="en-US" altLang="ko-KR"/>
              <a:t>Unsynchronized Buffer</a:t>
            </a:r>
            <a:endParaRPr lang="ko-KR" altLang="en-US"/>
          </a:p>
        </p:txBody>
      </p:sp>
      <p:pic>
        <p:nvPicPr>
          <p:cNvPr id="14340" name="그림 6">
            <a:extLst>
              <a:ext uri="{FF2B5EF4-FFF2-40B4-BE49-F238E27FC236}">
                <a16:creationId xmlns:a16="http://schemas.microsoft.com/office/drawing/2014/main" id="{E3E088EC-6A93-7141-6F48-AE4D32385E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493838"/>
            <a:ext cx="55499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13614</TotalTime>
  <Words>1884</Words>
  <Application>Microsoft Office PowerPoint</Application>
  <PresentationFormat>화면 슬라이드 쇼(4:3)</PresentationFormat>
  <Paragraphs>304</Paragraphs>
  <Slides>32</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32</vt:i4>
      </vt:variant>
    </vt:vector>
  </HeadingPairs>
  <TitlesOfParts>
    <vt:vector size="41" baseType="lpstr">
      <vt:lpstr>HY강M</vt:lpstr>
      <vt:lpstr>HY견고딕</vt:lpstr>
      <vt:lpstr>HY헤드라인M</vt:lpstr>
      <vt:lpstr>돋움</vt:lpstr>
      <vt:lpstr>맑은 고딕</vt:lpstr>
      <vt:lpstr>Arial</vt:lpstr>
      <vt:lpstr>Verdana</vt:lpstr>
      <vt:lpstr>Wingdings</vt:lpstr>
      <vt:lpstr>2_디자인 사용자 지정</vt:lpstr>
      <vt:lpstr>Ch05_Asynchronous Concurrent Execution</vt:lpstr>
      <vt:lpstr>Contents</vt:lpstr>
      <vt:lpstr>01_Introduction</vt:lpstr>
      <vt:lpstr>02_Mutual exclusion (1/8)</vt:lpstr>
      <vt:lpstr>02_Mutual exclusion (2/8-1)</vt:lpstr>
      <vt:lpstr>02_Mutual exclusion (2/8-2)</vt:lpstr>
      <vt:lpstr>02_Mutual exclusion (3/8)</vt:lpstr>
      <vt:lpstr>02_Mutual exclusion (4/8)</vt:lpstr>
      <vt:lpstr>02_Mutual exclusion (5/8)</vt:lpstr>
      <vt:lpstr>02_Mutual exclusion (6/8)</vt:lpstr>
      <vt:lpstr>02_Mutual exclusion (7/8)</vt:lpstr>
      <vt:lpstr>02_Mutual exclusion (8/8)</vt:lpstr>
      <vt:lpstr>03_Implementing Mutual Exclusion Primitives</vt:lpstr>
      <vt:lpstr>04_Software Solution to the Mutual Exclusion Problem (1/8)</vt:lpstr>
      <vt:lpstr>04_Software Solution to the Mutual Exclusion Problem (2/8)</vt:lpstr>
      <vt:lpstr>04_Software Solution to the Mutual Exclusion Problem (3/8)</vt:lpstr>
      <vt:lpstr>04_Software Solution to the Mutual Exclusion Problem (4/8)</vt:lpstr>
      <vt:lpstr>04_Software Solution to the Mutual Exclusion Problem (5/8)</vt:lpstr>
      <vt:lpstr>04_Software Solution to the Mutual Exclusion Problem (6/8)</vt:lpstr>
      <vt:lpstr>04_Software Solution to the Mutual Exclusion Problem (7/8)</vt:lpstr>
      <vt:lpstr>04_Software Solution to the Mutual Exclusion Problem (8/8)</vt:lpstr>
      <vt:lpstr>05_Hardware Solution to the Mutual Exclusion Problem (1/3)</vt:lpstr>
      <vt:lpstr>05_Hardware Solution to the Mutual Exclusion Problem (2/3)</vt:lpstr>
      <vt:lpstr>05_Hardware Solution to the Mutual Exclusion Problem (3/3)</vt:lpstr>
      <vt:lpstr>06_Semapores (1/5)</vt:lpstr>
      <vt:lpstr>06_Semapores (2/5)</vt:lpstr>
      <vt:lpstr>06_Semapores (3/5)</vt:lpstr>
      <vt:lpstr>06_Semapores (4/5)</vt:lpstr>
      <vt:lpstr>06_Semapores (5/5)</vt:lpstr>
      <vt:lpstr>PowerPoint 프레젠테이션</vt:lpstr>
      <vt:lpstr>Java Multithreading Case Study, Part I</vt:lpstr>
      <vt:lpstr>PowerPoint 프레젠테이션</vt:lpstr>
    </vt:vector>
  </TitlesOfParts>
  <Company>HanbitMedia,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 C 언어 기초</dc:title>
  <dc:creator>kkshin</dc:creator>
  <cp:lastModifiedBy>김 영일</cp:lastModifiedBy>
  <cp:revision>516</cp:revision>
  <dcterms:created xsi:type="dcterms:W3CDTF">2004-07-21T02:43:03Z</dcterms:created>
  <dcterms:modified xsi:type="dcterms:W3CDTF">2023-04-03T06:43:50Z</dcterms:modified>
</cp:coreProperties>
</file>