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  <p:sldMasterId id="2147483678" r:id="rId2"/>
  </p:sldMasterIdLst>
  <p:notesMasterIdLst>
    <p:notesMasterId r:id="rId37"/>
  </p:notesMasterIdLst>
  <p:sldIdLst>
    <p:sldId id="256" r:id="rId3"/>
    <p:sldId id="327" r:id="rId4"/>
    <p:sldId id="370" r:id="rId5"/>
    <p:sldId id="371" r:id="rId6"/>
    <p:sldId id="389" r:id="rId7"/>
    <p:sldId id="390" r:id="rId8"/>
    <p:sldId id="395" r:id="rId9"/>
    <p:sldId id="391" r:id="rId10"/>
    <p:sldId id="429" r:id="rId11"/>
    <p:sldId id="396" r:id="rId12"/>
    <p:sldId id="392" r:id="rId13"/>
    <p:sldId id="430" r:id="rId14"/>
    <p:sldId id="398" r:id="rId15"/>
    <p:sldId id="399" r:id="rId16"/>
    <p:sldId id="393" r:id="rId17"/>
    <p:sldId id="394" r:id="rId18"/>
    <p:sldId id="432" r:id="rId19"/>
    <p:sldId id="433" r:id="rId20"/>
    <p:sldId id="401" r:id="rId21"/>
    <p:sldId id="402" r:id="rId22"/>
    <p:sldId id="425" r:id="rId23"/>
    <p:sldId id="426" r:id="rId24"/>
    <p:sldId id="427" r:id="rId25"/>
    <p:sldId id="405" r:id="rId26"/>
    <p:sldId id="410" r:id="rId27"/>
    <p:sldId id="435" r:id="rId28"/>
    <p:sldId id="411" r:id="rId29"/>
    <p:sldId id="412" r:id="rId30"/>
    <p:sldId id="428" r:id="rId31"/>
    <p:sldId id="419" r:id="rId32"/>
    <p:sldId id="420" r:id="rId33"/>
    <p:sldId id="421" r:id="rId34"/>
    <p:sldId id="422" r:id="rId35"/>
    <p:sldId id="326" r:id="rId3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A1A68"/>
    <a:srgbClr val="3333CC"/>
    <a:srgbClr val="4343C1"/>
    <a:srgbClr val="333399"/>
    <a:srgbClr val="C2DAF0"/>
    <a:srgbClr val="69A4D9"/>
    <a:srgbClr val="8FBBE3"/>
    <a:srgbClr val="51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79856-2C05-43E0-9135-9E0E882DF714}" v="10" dt="2023-04-10T04:45:13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2" autoAdjust="0"/>
    <p:restoredTop sz="96392" autoAdjust="0"/>
  </p:normalViewPr>
  <p:slideViewPr>
    <p:cSldViewPr snapToObjects="1">
      <p:cViewPr varScale="1">
        <p:scale>
          <a:sx n="120" d="100"/>
          <a:sy n="120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일" userId="88e9783c86308f14" providerId="LiveId" clId="{F4137F6E-F2E6-412A-8EBA-01654F749968}"/>
    <pc:docChg chg="modSld">
      <pc:chgData name="김 영일" userId="88e9783c86308f14" providerId="LiveId" clId="{F4137F6E-F2E6-412A-8EBA-01654F749968}" dt="2023-04-08T06:39:28.938" v="3" actId="1076"/>
      <pc:docMkLst>
        <pc:docMk/>
      </pc:docMkLst>
      <pc:sldChg chg="modSp mod">
        <pc:chgData name="김 영일" userId="88e9783c86308f14" providerId="LiveId" clId="{F4137F6E-F2E6-412A-8EBA-01654F749968}" dt="2023-04-08T06:39:28.938" v="3" actId="1076"/>
        <pc:sldMkLst>
          <pc:docMk/>
          <pc:sldMk cId="2202497691" sldId="435"/>
        </pc:sldMkLst>
        <pc:spChg chg="mod">
          <ac:chgData name="김 영일" userId="88e9783c86308f14" providerId="LiveId" clId="{F4137F6E-F2E6-412A-8EBA-01654F749968}" dt="2023-04-08T06:39:28.938" v="3" actId="1076"/>
          <ac:spMkLst>
            <pc:docMk/>
            <pc:sldMk cId="2202497691" sldId="435"/>
            <ac:spMk id="38" creationId="{00000000-0000-0000-0000-000000000000}"/>
          </ac:spMkLst>
        </pc:spChg>
        <pc:graphicFrameChg chg="mod">
          <ac:chgData name="김 영일" userId="88e9783c86308f14" providerId="LiveId" clId="{F4137F6E-F2E6-412A-8EBA-01654F749968}" dt="2023-04-08T06:39:17.881" v="1" actId="20577"/>
          <ac:graphicFrameMkLst>
            <pc:docMk/>
            <pc:sldMk cId="2202497691" sldId="435"/>
            <ac:graphicFrameMk id="34" creationId="{00000000-0000-0000-0000-000000000000}"/>
          </ac:graphicFrameMkLst>
        </pc:graphicFrameChg>
        <pc:cxnChg chg="mod">
          <ac:chgData name="김 영일" userId="88e9783c86308f14" providerId="LiveId" clId="{F4137F6E-F2E6-412A-8EBA-01654F749968}" dt="2023-04-08T06:39:24.529" v="2" actId="14100"/>
          <ac:cxnSpMkLst>
            <pc:docMk/>
            <pc:sldMk cId="2202497691" sldId="435"/>
            <ac:cxnSpMk id="37" creationId="{00000000-0000-0000-0000-000000000000}"/>
          </ac:cxnSpMkLst>
        </pc:cxnChg>
      </pc:sldChg>
    </pc:docChg>
  </pc:docChgLst>
  <pc:docChgLst>
    <pc:chgData name="김 영일" userId="88e9783c86308f14" providerId="LiveId" clId="{D0079856-2C05-43E0-9135-9E0E882DF714}"/>
    <pc:docChg chg="undo redo custSel modSld sldOrd">
      <pc:chgData name="김 영일" userId="88e9783c86308f14" providerId="LiveId" clId="{D0079856-2C05-43E0-9135-9E0E882DF714}" dt="2023-04-10T05:21:09.988" v="523" actId="14100"/>
      <pc:docMkLst>
        <pc:docMk/>
      </pc:docMkLst>
      <pc:sldChg chg="modSp mod">
        <pc:chgData name="김 영일" userId="88e9783c86308f14" providerId="LiveId" clId="{D0079856-2C05-43E0-9135-9E0E882DF714}" dt="2023-04-10T01:23:47.952" v="370" actId="20577"/>
        <pc:sldMkLst>
          <pc:docMk/>
          <pc:sldMk cId="0" sldId="370"/>
        </pc:sldMkLst>
        <pc:spChg chg="mod">
          <ac:chgData name="김 영일" userId="88e9783c86308f14" providerId="LiveId" clId="{D0079856-2C05-43E0-9135-9E0E882DF714}" dt="2023-04-10T01:23:47.952" v="370" actId="20577"/>
          <ac:spMkLst>
            <pc:docMk/>
            <pc:sldMk cId="0" sldId="370"/>
            <ac:spMk id="9219" creationId="{00000000-0000-0000-0000-000000000000}"/>
          </ac:spMkLst>
        </pc:spChg>
      </pc:sldChg>
      <pc:sldChg chg="modSp mod">
        <pc:chgData name="김 영일" userId="88e9783c86308f14" providerId="LiveId" clId="{D0079856-2C05-43E0-9135-9E0E882DF714}" dt="2023-04-10T01:28:15.753" v="401" actId="5793"/>
        <pc:sldMkLst>
          <pc:docMk/>
          <pc:sldMk cId="0" sldId="371"/>
        </pc:sldMkLst>
        <pc:spChg chg="mod">
          <ac:chgData name="김 영일" userId="88e9783c86308f14" providerId="LiveId" clId="{D0079856-2C05-43E0-9135-9E0E882DF714}" dt="2023-04-10T01:28:15.753" v="401" actId="5793"/>
          <ac:spMkLst>
            <pc:docMk/>
            <pc:sldMk cId="0" sldId="371"/>
            <ac:spMk id="10243" creationId="{00000000-0000-0000-0000-000000000000}"/>
          </ac:spMkLst>
        </pc:spChg>
      </pc:sldChg>
      <pc:sldChg chg="modSp mod">
        <pc:chgData name="김 영일" userId="88e9783c86308f14" providerId="LiveId" clId="{D0079856-2C05-43E0-9135-9E0E882DF714}" dt="2023-04-10T01:40:15.053" v="405" actId="20577"/>
        <pc:sldMkLst>
          <pc:docMk/>
          <pc:sldMk cId="0" sldId="389"/>
        </pc:sldMkLst>
        <pc:spChg chg="mod">
          <ac:chgData name="김 영일" userId="88e9783c86308f14" providerId="LiveId" clId="{D0079856-2C05-43E0-9135-9E0E882DF714}" dt="2023-04-10T01:40:15.053" v="405" actId="20577"/>
          <ac:spMkLst>
            <pc:docMk/>
            <pc:sldMk cId="0" sldId="389"/>
            <ac:spMk id="8195" creationId="{00000000-0000-0000-0000-000000000000}"/>
          </ac:spMkLst>
        </pc:spChg>
      </pc:sldChg>
      <pc:sldChg chg="modSp mod ord">
        <pc:chgData name="김 영일" userId="88e9783c86308f14" providerId="LiveId" clId="{D0079856-2C05-43E0-9135-9E0E882DF714}" dt="2023-04-10T01:48:47.910" v="408" actId="20578"/>
        <pc:sldMkLst>
          <pc:docMk/>
          <pc:sldMk cId="0" sldId="391"/>
        </pc:sldMkLst>
        <pc:spChg chg="mod">
          <ac:chgData name="김 영일" userId="88e9783c86308f14" providerId="LiveId" clId="{D0079856-2C05-43E0-9135-9E0E882DF714}" dt="2023-04-06T06:12:39.400" v="202" actId="1076"/>
          <ac:spMkLst>
            <pc:docMk/>
            <pc:sldMk cId="0" sldId="391"/>
            <ac:spMk id="7" creationId="{00000000-0000-0000-0000-000000000000}"/>
          </ac:spMkLst>
        </pc:spChg>
        <pc:spChg chg="mod">
          <ac:chgData name="김 영일" userId="88e9783c86308f14" providerId="LiveId" clId="{D0079856-2C05-43E0-9135-9E0E882DF714}" dt="2023-04-06T05:28:02.661" v="183" actId="1035"/>
          <ac:spMkLst>
            <pc:docMk/>
            <pc:sldMk cId="0" sldId="391"/>
            <ac:spMk id="16" creationId="{00000000-0000-0000-0000-000000000000}"/>
          </ac:spMkLst>
        </pc:spChg>
        <pc:spChg chg="mod">
          <ac:chgData name="김 영일" userId="88e9783c86308f14" providerId="LiveId" clId="{D0079856-2C05-43E0-9135-9E0E882DF714}" dt="2023-04-06T05:28:02.661" v="183" actId="1035"/>
          <ac:spMkLst>
            <pc:docMk/>
            <pc:sldMk cId="0" sldId="391"/>
            <ac:spMk id="17" creationId="{00000000-0000-0000-0000-000000000000}"/>
          </ac:spMkLst>
        </pc:spChg>
        <pc:spChg chg="mod">
          <ac:chgData name="김 영일" userId="88e9783c86308f14" providerId="LiveId" clId="{D0079856-2C05-43E0-9135-9E0E882DF714}" dt="2023-04-06T05:27:50.757" v="179" actId="404"/>
          <ac:spMkLst>
            <pc:docMk/>
            <pc:sldMk cId="0" sldId="391"/>
            <ac:spMk id="11267" creationId="{00000000-0000-0000-0000-000000000000}"/>
          </ac:spMkLst>
        </pc:spChg>
        <pc:grpChg chg="mod">
          <ac:chgData name="김 영일" userId="88e9783c86308f14" providerId="LiveId" clId="{D0079856-2C05-43E0-9135-9E0E882DF714}" dt="2023-04-06T05:28:02.661" v="183" actId="1035"/>
          <ac:grpSpMkLst>
            <pc:docMk/>
            <pc:sldMk cId="0" sldId="391"/>
            <ac:grpSpMk id="2" creationId="{00000000-0000-0000-0000-000000000000}"/>
          </ac:grpSpMkLst>
        </pc:grpChg>
        <pc:graphicFrameChg chg="mod">
          <ac:chgData name="김 영일" userId="88e9783c86308f14" providerId="LiveId" clId="{D0079856-2C05-43E0-9135-9E0E882DF714}" dt="2023-04-06T06:12:54.116" v="205" actId="20577"/>
          <ac:graphicFrameMkLst>
            <pc:docMk/>
            <pc:sldMk cId="0" sldId="391"/>
            <ac:graphicFrameMk id="6" creationId="{00000000-0000-0000-0000-000000000000}"/>
          </ac:graphicFrameMkLst>
        </pc:graphicFrameChg>
        <pc:cxnChg chg="mod">
          <ac:chgData name="김 영일" userId="88e9783c86308f14" providerId="LiveId" clId="{D0079856-2C05-43E0-9135-9E0E882DF714}" dt="2023-04-06T06:12:34.527" v="201" actId="14100"/>
          <ac:cxnSpMkLst>
            <pc:docMk/>
            <pc:sldMk cId="0" sldId="391"/>
            <ac:cxnSpMk id="18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5:28:02.661" v="183" actId="1035"/>
          <ac:cxnSpMkLst>
            <pc:docMk/>
            <pc:sldMk cId="0" sldId="391"/>
            <ac:cxnSpMk id="20" creationId="{00000000-0000-0000-0000-000000000000}"/>
          </ac:cxnSpMkLst>
        </pc:cxnChg>
      </pc:sldChg>
      <pc:sldChg chg="modSp mod">
        <pc:chgData name="김 영일" userId="88e9783c86308f14" providerId="LiveId" clId="{D0079856-2C05-43E0-9135-9E0E882DF714}" dt="2023-04-06T07:09:54.757" v="331" actId="20577"/>
        <pc:sldMkLst>
          <pc:docMk/>
          <pc:sldMk cId="0" sldId="392"/>
        </pc:sldMkLst>
        <pc:spChg chg="mod">
          <ac:chgData name="김 영일" userId="88e9783c86308f14" providerId="LiveId" clId="{D0079856-2C05-43E0-9135-9E0E882DF714}" dt="2023-04-06T07:09:54.757" v="331" actId="20577"/>
          <ac:spMkLst>
            <pc:docMk/>
            <pc:sldMk cId="0" sldId="392"/>
            <ac:spMk id="14339" creationId="{00000000-0000-0000-0000-000000000000}"/>
          </ac:spMkLst>
        </pc:spChg>
      </pc:sldChg>
      <pc:sldChg chg="modSp mod">
        <pc:chgData name="김 영일" userId="88e9783c86308f14" providerId="LiveId" clId="{D0079856-2C05-43E0-9135-9E0E882DF714}" dt="2023-04-10T02:29:30.830" v="513" actId="20577"/>
        <pc:sldMkLst>
          <pc:docMk/>
          <pc:sldMk cId="0" sldId="393"/>
        </pc:sldMkLst>
        <pc:spChg chg="mod">
          <ac:chgData name="김 영일" userId="88e9783c86308f14" providerId="LiveId" clId="{D0079856-2C05-43E0-9135-9E0E882DF714}" dt="2023-04-10T02:29:30.830" v="513" actId="20577"/>
          <ac:spMkLst>
            <pc:docMk/>
            <pc:sldMk cId="0" sldId="393"/>
            <ac:spMk id="18435" creationId="{00000000-0000-0000-0000-000000000000}"/>
          </ac:spMkLst>
        </pc:spChg>
      </pc:sldChg>
      <pc:sldChg chg="modSp mod">
        <pc:chgData name="김 영일" userId="88e9783c86308f14" providerId="LiveId" clId="{D0079856-2C05-43E0-9135-9E0E882DF714}" dt="2023-04-06T07:15:54.643" v="332" actId="20577"/>
        <pc:sldMkLst>
          <pc:docMk/>
          <pc:sldMk cId="0" sldId="394"/>
        </pc:sldMkLst>
        <pc:spChg chg="mod">
          <ac:chgData name="김 영일" userId="88e9783c86308f14" providerId="LiveId" clId="{D0079856-2C05-43E0-9135-9E0E882DF714}" dt="2023-04-06T07:15:54.643" v="332" actId="20577"/>
          <ac:spMkLst>
            <pc:docMk/>
            <pc:sldMk cId="0" sldId="394"/>
            <ac:spMk id="19459" creationId="{00000000-0000-0000-0000-000000000000}"/>
          </ac:spMkLst>
        </pc:spChg>
      </pc:sldChg>
      <pc:sldChg chg="addSp delSp modSp mod">
        <pc:chgData name="김 영일" userId="88e9783c86308f14" providerId="LiveId" clId="{D0079856-2C05-43E0-9135-9E0E882DF714}" dt="2023-04-06T05:27:25.786" v="178" actId="1038"/>
        <pc:sldMkLst>
          <pc:docMk/>
          <pc:sldMk cId="0" sldId="395"/>
        </pc:sldMkLst>
        <pc:spChg chg="mod">
          <ac:chgData name="김 영일" userId="88e9783c86308f14" providerId="LiveId" clId="{D0079856-2C05-43E0-9135-9E0E882DF714}" dt="2023-04-06T05:27:25.786" v="178" actId="1038"/>
          <ac:spMkLst>
            <pc:docMk/>
            <pc:sldMk cId="0" sldId="395"/>
            <ac:spMk id="4" creationId="{00000000-0000-0000-0000-000000000000}"/>
          </ac:spMkLst>
        </pc:spChg>
        <pc:spChg chg="del mod">
          <ac:chgData name="김 영일" userId="88e9783c86308f14" providerId="LiveId" clId="{D0079856-2C05-43E0-9135-9E0E882DF714}" dt="2023-04-06T05:13:03.074" v="60" actId="478"/>
          <ac:spMkLst>
            <pc:docMk/>
            <pc:sldMk cId="0" sldId="395"/>
            <ac:spMk id="6" creationId="{00000000-0000-0000-0000-000000000000}"/>
          </ac:spMkLst>
        </pc:spChg>
        <pc:spChg chg="del">
          <ac:chgData name="김 영일" userId="88e9783c86308f14" providerId="LiveId" clId="{D0079856-2C05-43E0-9135-9E0E882DF714}" dt="2023-04-06T05:11:32.130" v="52" actId="478"/>
          <ac:spMkLst>
            <pc:docMk/>
            <pc:sldMk cId="0" sldId="395"/>
            <ac:spMk id="13" creationId="{00000000-0000-0000-0000-000000000000}"/>
          </ac:spMkLst>
        </pc:spChg>
        <pc:spChg chg="add mod">
          <ac:chgData name="김 영일" userId="88e9783c86308f14" providerId="LiveId" clId="{D0079856-2C05-43E0-9135-9E0E882DF714}" dt="2023-04-06T05:27:25.786" v="178" actId="1038"/>
          <ac:spMkLst>
            <pc:docMk/>
            <pc:sldMk cId="0" sldId="395"/>
            <ac:spMk id="19" creationId="{A360A588-B23D-3BCA-25F1-E6E03848F1F4}"/>
          </ac:spMkLst>
        </pc:spChg>
        <pc:spChg chg="add mod">
          <ac:chgData name="김 영일" userId="88e9783c86308f14" providerId="LiveId" clId="{D0079856-2C05-43E0-9135-9E0E882DF714}" dt="2023-04-06T05:27:25.786" v="178" actId="1038"/>
          <ac:spMkLst>
            <pc:docMk/>
            <pc:sldMk cId="0" sldId="395"/>
            <ac:spMk id="20" creationId="{088F672D-D80F-4288-B469-FADBDD256283}"/>
          </ac:spMkLst>
        </pc:spChg>
        <pc:spChg chg="mod">
          <ac:chgData name="김 영일" userId="88e9783c86308f14" providerId="LiveId" clId="{D0079856-2C05-43E0-9135-9E0E882DF714}" dt="2023-04-06T05:27:25.786" v="178" actId="1038"/>
          <ac:spMkLst>
            <pc:docMk/>
            <pc:sldMk cId="0" sldId="395"/>
            <ac:spMk id="27" creationId="{00000000-0000-0000-0000-000000000000}"/>
          </ac:spMkLst>
        </pc:spChg>
        <pc:spChg chg="mod">
          <ac:chgData name="김 영일" userId="88e9783c86308f14" providerId="LiveId" clId="{D0079856-2C05-43E0-9135-9E0E882DF714}" dt="2023-04-06T05:27:25.786" v="178" actId="1038"/>
          <ac:spMkLst>
            <pc:docMk/>
            <pc:sldMk cId="0" sldId="395"/>
            <ac:spMk id="32" creationId="{00000000-0000-0000-0000-000000000000}"/>
          </ac:spMkLst>
        </pc:spChg>
        <pc:spChg chg="del mod">
          <ac:chgData name="김 영일" userId="88e9783c86308f14" providerId="LiveId" clId="{D0079856-2C05-43E0-9135-9E0E882DF714}" dt="2023-04-06T05:12:57.688" v="57" actId="478"/>
          <ac:spMkLst>
            <pc:docMk/>
            <pc:sldMk cId="0" sldId="395"/>
            <ac:spMk id="37" creationId="{00000000-0000-0000-0000-000000000000}"/>
          </ac:spMkLst>
        </pc:spChg>
        <pc:spChg chg="del mod">
          <ac:chgData name="김 영일" userId="88e9783c86308f14" providerId="LiveId" clId="{D0079856-2C05-43E0-9135-9E0E882DF714}" dt="2023-04-06T05:12:55.449" v="56" actId="478"/>
          <ac:spMkLst>
            <pc:docMk/>
            <pc:sldMk cId="0" sldId="395"/>
            <ac:spMk id="40" creationId="{00000000-0000-0000-0000-000000000000}"/>
          </ac:spMkLst>
        </pc:spChg>
        <pc:spChg chg="mod">
          <ac:chgData name="김 영일" userId="88e9783c86308f14" providerId="LiveId" clId="{D0079856-2C05-43E0-9135-9E0E882DF714}" dt="2023-04-06T05:27:10.910" v="164" actId="255"/>
          <ac:spMkLst>
            <pc:docMk/>
            <pc:sldMk cId="0" sldId="395"/>
            <ac:spMk id="13315" creationId="{00000000-0000-0000-0000-000000000000}"/>
          </ac:spMkLst>
        </pc:spChg>
        <pc:graphicFrameChg chg="mod modGraphic">
          <ac:chgData name="김 영일" userId="88e9783c86308f14" providerId="LiveId" clId="{D0079856-2C05-43E0-9135-9E0E882DF714}" dt="2023-04-06T05:27:25.786" v="178" actId="1038"/>
          <ac:graphicFrameMkLst>
            <pc:docMk/>
            <pc:sldMk cId="0" sldId="395"/>
            <ac:graphicFrameMk id="3" creationId="{00000000-0000-0000-0000-000000000000}"/>
          </ac:graphicFrameMkLst>
        </pc:graphicFrameChg>
        <pc:graphicFrameChg chg="del mod modGraphic">
          <ac:chgData name="김 영일" userId="88e9783c86308f14" providerId="LiveId" clId="{D0079856-2C05-43E0-9135-9E0E882DF714}" dt="2023-04-06T05:11:02.474" v="45" actId="478"/>
          <ac:graphicFrameMkLst>
            <pc:docMk/>
            <pc:sldMk cId="0" sldId="395"/>
            <ac:graphicFrameMk id="5" creationId="{00000000-0000-0000-0000-000000000000}"/>
          </ac:graphicFrameMkLst>
        </pc:graphicFrameChg>
        <pc:graphicFrameChg chg="add del mod">
          <ac:chgData name="김 영일" userId="88e9783c86308f14" providerId="LiveId" clId="{D0079856-2C05-43E0-9135-9E0E882DF714}" dt="2023-04-06T05:11:29.178" v="51" actId="478"/>
          <ac:graphicFrameMkLst>
            <pc:docMk/>
            <pc:sldMk cId="0" sldId="395"/>
            <ac:graphicFrameMk id="8" creationId="{D4DA5440-0799-C47F-40C7-2E2E916070E5}"/>
          </ac:graphicFrameMkLst>
        </pc:graphicFrameChg>
        <pc:picChg chg="mod">
          <ac:chgData name="김 영일" userId="88e9783c86308f14" providerId="LiveId" clId="{D0079856-2C05-43E0-9135-9E0E882DF714}" dt="2023-04-06T05:27:25.786" v="178" actId="1038"/>
          <ac:picMkLst>
            <pc:docMk/>
            <pc:sldMk cId="0" sldId="395"/>
            <ac:picMk id="2" creationId="{00000000-0000-0000-0000-000000000000}"/>
          </ac:picMkLst>
        </pc:picChg>
        <pc:cxnChg chg="del mod">
          <ac:chgData name="김 영일" userId="88e9783c86308f14" providerId="LiveId" clId="{D0079856-2C05-43E0-9135-9E0E882DF714}" dt="2023-04-06T05:12:59.685" v="58" actId="478"/>
          <ac:cxnSpMkLst>
            <pc:docMk/>
            <pc:sldMk cId="0" sldId="395"/>
            <ac:cxnSpMk id="7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5:27:25.786" v="178" actId="1038"/>
          <ac:cxnSpMkLst>
            <pc:docMk/>
            <pc:sldMk cId="0" sldId="395"/>
            <ac:cxnSpMk id="23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5:27:25.786" v="178" actId="1038"/>
          <ac:cxnSpMkLst>
            <pc:docMk/>
            <pc:sldMk cId="0" sldId="395"/>
            <ac:cxnSpMk id="29" creationId="{00000000-0000-0000-0000-000000000000}"/>
          </ac:cxnSpMkLst>
        </pc:cxnChg>
      </pc:sldChg>
      <pc:sldChg chg="modSp">
        <pc:chgData name="김 영일" userId="88e9783c86308f14" providerId="LiveId" clId="{D0079856-2C05-43E0-9135-9E0E882DF714}" dt="2023-04-10T04:45:13.662" v="522" actId="1036"/>
        <pc:sldMkLst>
          <pc:docMk/>
          <pc:sldMk cId="0" sldId="405"/>
        </pc:sldMkLst>
        <pc:grpChg chg="mod">
          <ac:chgData name="김 영일" userId="88e9783c86308f14" providerId="LiveId" clId="{D0079856-2C05-43E0-9135-9E0E882DF714}" dt="2023-04-10T04:45:13.662" v="522" actId="1036"/>
          <ac:grpSpMkLst>
            <pc:docMk/>
            <pc:sldMk cId="0" sldId="405"/>
            <ac:grpSpMk id="31748" creationId="{00000000-0000-0000-0000-000000000000}"/>
          </ac:grpSpMkLst>
        </pc:grpChg>
        <pc:picChg chg="mod">
          <ac:chgData name="김 영일" userId="88e9783c86308f14" providerId="LiveId" clId="{D0079856-2C05-43E0-9135-9E0E882DF714}" dt="2023-04-10T04:45:13.662" v="522" actId="1036"/>
          <ac:picMkLst>
            <pc:docMk/>
            <pc:sldMk cId="0" sldId="405"/>
            <ac:picMk id="31749" creationId="{00000000-0000-0000-0000-000000000000}"/>
          </ac:picMkLst>
        </pc:picChg>
        <pc:picChg chg="mod">
          <ac:chgData name="김 영일" userId="88e9783c86308f14" providerId="LiveId" clId="{D0079856-2C05-43E0-9135-9E0E882DF714}" dt="2023-04-10T04:45:13.662" v="522" actId="1036"/>
          <ac:picMkLst>
            <pc:docMk/>
            <pc:sldMk cId="0" sldId="405"/>
            <ac:picMk id="31750" creationId="{00000000-0000-0000-0000-000000000000}"/>
          </ac:picMkLst>
        </pc:picChg>
      </pc:sldChg>
      <pc:sldChg chg="modSp mod">
        <pc:chgData name="김 영일" userId="88e9783c86308f14" providerId="LiveId" clId="{D0079856-2C05-43E0-9135-9E0E882DF714}" dt="2023-04-10T05:21:09.988" v="523" actId="14100"/>
        <pc:sldMkLst>
          <pc:docMk/>
          <pc:sldMk cId="0" sldId="412"/>
        </pc:sldMkLst>
        <pc:cxnChg chg="mod">
          <ac:chgData name="김 영일" userId="88e9783c86308f14" providerId="LiveId" clId="{D0079856-2C05-43E0-9135-9E0E882DF714}" dt="2023-04-10T05:21:09.988" v="523" actId="14100"/>
          <ac:cxnSpMkLst>
            <pc:docMk/>
            <pc:sldMk cId="0" sldId="412"/>
            <ac:cxnSpMk id="17" creationId="{00000000-0000-0000-0000-000000000000}"/>
          </ac:cxnSpMkLst>
        </pc:cxnChg>
      </pc:sldChg>
      <pc:sldChg chg="modSp">
        <pc:chgData name="김 영일" userId="88e9783c86308f14" providerId="LiveId" clId="{D0079856-2C05-43E0-9135-9E0E882DF714}" dt="2023-04-10T04:44:37.789" v="520" actId="14100"/>
        <pc:sldMkLst>
          <pc:docMk/>
          <pc:sldMk cId="0" sldId="426"/>
        </pc:sldMkLst>
        <pc:grpChg chg="mod">
          <ac:chgData name="김 영일" userId="88e9783c86308f14" providerId="LiveId" clId="{D0079856-2C05-43E0-9135-9E0E882DF714}" dt="2023-04-10T04:44:37.789" v="520" actId="14100"/>
          <ac:grpSpMkLst>
            <pc:docMk/>
            <pc:sldMk cId="0" sldId="426"/>
            <ac:grpSpMk id="29700" creationId="{00000000-0000-0000-0000-000000000000}"/>
          </ac:grpSpMkLst>
        </pc:grpChg>
        <pc:picChg chg="mod">
          <ac:chgData name="김 영일" userId="88e9783c86308f14" providerId="LiveId" clId="{D0079856-2C05-43E0-9135-9E0E882DF714}" dt="2023-04-10T04:44:37.789" v="520" actId="14100"/>
          <ac:picMkLst>
            <pc:docMk/>
            <pc:sldMk cId="0" sldId="426"/>
            <ac:picMk id="29701" creationId="{00000000-0000-0000-0000-000000000000}"/>
          </ac:picMkLst>
        </pc:picChg>
        <pc:picChg chg="mod">
          <ac:chgData name="김 영일" userId="88e9783c86308f14" providerId="LiveId" clId="{D0079856-2C05-43E0-9135-9E0E882DF714}" dt="2023-04-10T04:44:37.789" v="520" actId="14100"/>
          <ac:picMkLst>
            <pc:docMk/>
            <pc:sldMk cId="0" sldId="426"/>
            <ac:picMk id="29702" creationId="{00000000-0000-0000-0000-000000000000}"/>
          </ac:picMkLst>
        </pc:picChg>
      </pc:sldChg>
      <pc:sldChg chg="addSp modSp mod">
        <pc:chgData name="김 영일" userId="88e9783c86308f14" providerId="LiveId" clId="{D0079856-2C05-43E0-9135-9E0E882DF714}" dt="2023-04-10T02:10:24.512" v="512" actId="1076"/>
        <pc:sldMkLst>
          <pc:docMk/>
          <pc:sldMk cId="520931036" sldId="429"/>
        </pc:sldMkLst>
        <pc:spChg chg="add mod">
          <ac:chgData name="김 영일" userId="88e9783c86308f14" providerId="LiveId" clId="{D0079856-2C05-43E0-9135-9E0E882DF714}" dt="2023-04-10T02:10:24.512" v="512" actId="1076"/>
          <ac:spMkLst>
            <pc:docMk/>
            <pc:sldMk cId="520931036" sldId="429"/>
            <ac:spMk id="3" creationId="{F8D415AF-6212-17D8-D3D3-B1C324AAD51C}"/>
          </ac:spMkLst>
        </pc:spChg>
        <pc:spChg chg="add mod">
          <ac:chgData name="김 영일" userId="88e9783c86308f14" providerId="LiveId" clId="{D0079856-2C05-43E0-9135-9E0E882DF714}" dt="2023-04-10T02:10:20.860" v="511" actId="1076"/>
          <ac:spMkLst>
            <pc:docMk/>
            <pc:sldMk cId="520931036" sldId="429"/>
            <ac:spMk id="5" creationId="{D5681604-B1BF-AA1B-56D7-43016D5D82D4}"/>
          </ac:spMkLst>
        </pc:spChg>
        <pc:spChg chg="mod">
          <ac:chgData name="김 영일" userId="88e9783c86308f14" providerId="LiveId" clId="{D0079856-2C05-43E0-9135-9E0E882DF714}" dt="2023-04-10T02:08:49.199" v="472" actId="20577"/>
          <ac:spMkLst>
            <pc:docMk/>
            <pc:sldMk cId="520931036" sldId="429"/>
            <ac:spMk id="9" creationId="{00000000-0000-0000-0000-000000000000}"/>
          </ac:spMkLst>
        </pc:spChg>
        <pc:spChg chg="mod">
          <ac:chgData name="김 영일" userId="88e9783c86308f14" providerId="LiveId" clId="{D0079856-2C05-43E0-9135-9E0E882DF714}" dt="2023-04-06T06:10:32.769" v="187" actId="1076"/>
          <ac:spMkLst>
            <pc:docMk/>
            <pc:sldMk cId="520931036" sldId="429"/>
            <ac:spMk id="13" creationId="{00000000-0000-0000-0000-000000000000}"/>
          </ac:spMkLst>
        </pc:spChg>
        <pc:spChg chg="mod">
          <ac:chgData name="김 영일" userId="88e9783c86308f14" providerId="LiveId" clId="{D0079856-2C05-43E0-9135-9E0E882DF714}" dt="2023-04-06T06:10:55.542" v="198" actId="1076"/>
          <ac:spMkLst>
            <pc:docMk/>
            <pc:sldMk cId="520931036" sldId="429"/>
            <ac:spMk id="20" creationId="{00000000-0000-0000-0000-000000000000}"/>
          </ac:spMkLst>
        </pc:spChg>
        <pc:spChg chg="mod">
          <ac:chgData name="김 영일" userId="88e9783c86308f14" providerId="LiveId" clId="{D0079856-2C05-43E0-9135-9E0E882DF714}" dt="2023-04-10T02:08:57.414" v="474" actId="20577"/>
          <ac:spMkLst>
            <pc:docMk/>
            <pc:sldMk cId="520931036" sldId="429"/>
            <ac:spMk id="31" creationId="{00000000-0000-0000-0000-000000000000}"/>
          </ac:spMkLst>
        </pc:spChg>
        <pc:graphicFrameChg chg="modGraphic">
          <ac:chgData name="김 영일" userId="88e9783c86308f14" providerId="LiveId" clId="{D0079856-2C05-43E0-9135-9E0E882DF714}" dt="2023-04-10T02:08:48.248" v="470" actId="20577"/>
          <ac:graphicFrameMkLst>
            <pc:docMk/>
            <pc:sldMk cId="520931036" sldId="429"/>
            <ac:graphicFrameMk id="7" creationId="{00000000-0000-0000-0000-000000000000}"/>
          </ac:graphicFrameMkLst>
        </pc:graphicFrameChg>
        <pc:graphicFrameChg chg="modGraphic">
          <ac:chgData name="김 영일" userId="88e9783c86308f14" providerId="LiveId" clId="{D0079856-2C05-43E0-9135-9E0E882DF714}" dt="2023-04-10T02:08:45.861" v="460" actId="20577"/>
          <ac:graphicFrameMkLst>
            <pc:docMk/>
            <pc:sldMk cId="520931036" sldId="429"/>
            <ac:graphicFrameMk id="17" creationId="{00000000-0000-0000-0000-000000000000}"/>
          </ac:graphicFrameMkLst>
        </pc:graphicFrameChg>
        <pc:cxnChg chg="mod">
          <ac:chgData name="김 영일" userId="88e9783c86308f14" providerId="LiveId" clId="{D0079856-2C05-43E0-9135-9E0E882DF714}" dt="2023-04-06T06:11:09.441" v="200" actId="14100"/>
          <ac:cxnSpMkLst>
            <pc:docMk/>
            <pc:sldMk cId="520931036" sldId="429"/>
            <ac:cxnSpMk id="10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6:10:29.772" v="186" actId="14100"/>
          <ac:cxnSpMkLst>
            <pc:docMk/>
            <pc:sldMk cId="520931036" sldId="429"/>
            <ac:cxnSpMk id="12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6:10:52.427" v="197" actId="14100"/>
          <ac:cxnSpMkLst>
            <pc:docMk/>
            <pc:sldMk cId="520931036" sldId="429"/>
            <ac:cxnSpMk id="23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6:10:59.869" v="199" actId="14100"/>
          <ac:cxnSpMkLst>
            <pc:docMk/>
            <pc:sldMk cId="520931036" sldId="429"/>
            <ac:cxnSpMk id="27" creationId="{00000000-0000-0000-0000-000000000000}"/>
          </ac:cxnSpMkLst>
        </pc:cxnChg>
      </pc:sldChg>
      <pc:sldChg chg="addSp modSp mod">
        <pc:chgData name="김 영일" userId="88e9783c86308f14" providerId="LiveId" clId="{D0079856-2C05-43E0-9135-9E0E882DF714}" dt="2023-04-06T07:09:06.830" v="324" actId="20577"/>
        <pc:sldMkLst>
          <pc:docMk/>
          <pc:sldMk cId="871484590" sldId="430"/>
        </pc:sldMkLst>
        <pc:spChg chg="add mod">
          <ac:chgData name="김 영일" userId="88e9783c86308f14" providerId="LiveId" clId="{D0079856-2C05-43E0-9135-9E0E882DF714}" dt="2023-04-06T06:32:38.782" v="222" actId="20577"/>
          <ac:spMkLst>
            <pc:docMk/>
            <pc:sldMk cId="871484590" sldId="430"/>
            <ac:spMk id="4" creationId="{36424F22-D505-8C7D-FC78-DB1D1E9B0C41}"/>
          </ac:spMkLst>
        </pc:spChg>
        <pc:spChg chg="mod">
          <ac:chgData name="김 영일" userId="88e9783c86308f14" providerId="LiveId" clId="{D0079856-2C05-43E0-9135-9E0E882DF714}" dt="2023-04-06T07:06:36.753" v="307" actId="1076"/>
          <ac:spMkLst>
            <pc:docMk/>
            <pc:sldMk cId="871484590" sldId="430"/>
            <ac:spMk id="11" creationId="{00000000-0000-0000-0000-000000000000}"/>
          </ac:spMkLst>
        </pc:spChg>
        <pc:spChg chg="mod">
          <ac:chgData name="김 영일" userId="88e9783c86308f14" providerId="LiveId" clId="{D0079856-2C05-43E0-9135-9E0E882DF714}" dt="2023-04-06T06:59:15.636" v="306" actId="1076"/>
          <ac:spMkLst>
            <pc:docMk/>
            <pc:sldMk cId="871484590" sldId="430"/>
            <ac:spMk id="20" creationId="{00000000-0000-0000-0000-000000000000}"/>
          </ac:spMkLst>
        </pc:spChg>
        <pc:graphicFrameChg chg="mod">
          <ac:chgData name="김 영일" userId="88e9783c86308f14" providerId="LiveId" clId="{D0079856-2C05-43E0-9135-9E0E882DF714}" dt="2023-04-06T06:51:00.869" v="250" actId="313"/>
          <ac:graphicFrameMkLst>
            <pc:docMk/>
            <pc:sldMk cId="871484590" sldId="430"/>
            <ac:graphicFrameMk id="3" creationId="{00000000-0000-0000-0000-000000000000}"/>
          </ac:graphicFrameMkLst>
        </pc:graphicFrameChg>
        <pc:graphicFrameChg chg="modGraphic">
          <ac:chgData name="김 영일" userId="88e9783c86308f14" providerId="LiveId" clId="{D0079856-2C05-43E0-9135-9E0E882DF714}" dt="2023-04-06T06:55:10.620" v="262" actId="20577"/>
          <ac:graphicFrameMkLst>
            <pc:docMk/>
            <pc:sldMk cId="871484590" sldId="430"/>
            <ac:graphicFrameMk id="21" creationId="{00000000-0000-0000-0000-000000000000}"/>
          </ac:graphicFrameMkLst>
        </pc:graphicFrameChg>
        <pc:graphicFrameChg chg="modGraphic">
          <ac:chgData name="김 영일" userId="88e9783c86308f14" providerId="LiveId" clId="{D0079856-2C05-43E0-9135-9E0E882DF714}" dt="2023-04-06T07:06:59.683" v="311" actId="113"/>
          <ac:graphicFrameMkLst>
            <pc:docMk/>
            <pc:sldMk cId="871484590" sldId="430"/>
            <ac:graphicFrameMk id="35" creationId="{00000000-0000-0000-0000-000000000000}"/>
          </ac:graphicFrameMkLst>
        </pc:graphicFrameChg>
        <pc:graphicFrameChg chg="modGraphic">
          <ac:chgData name="김 영일" userId="88e9783c86308f14" providerId="LiveId" clId="{D0079856-2C05-43E0-9135-9E0E882DF714}" dt="2023-04-06T07:09:06.830" v="324" actId="20577"/>
          <ac:graphicFrameMkLst>
            <pc:docMk/>
            <pc:sldMk cId="871484590" sldId="430"/>
            <ac:graphicFrameMk id="37" creationId="{00000000-0000-0000-0000-000000000000}"/>
          </ac:graphicFrameMkLst>
        </pc:graphicFrameChg>
        <pc:graphicFrameChg chg="mod modGraphic">
          <ac:chgData name="김 영일" userId="88e9783c86308f14" providerId="LiveId" clId="{D0079856-2C05-43E0-9135-9E0E882DF714}" dt="2023-04-06T06:58:13.454" v="303" actId="14100"/>
          <ac:graphicFrameMkLst>
            <pc:docMk/>
            <pc:sldMk cId="871484590" sldId="430"/>
            <ac:graphicFrameMk id="43" creationId="{00000000-0000-0000-0000-000000000000}"/>
          </ac:graphicFrameMkLst>
        </pc:graphicFrameChg>
        <pc:cxnChg chg="mod">
          <ac:chgData name="김 영일" userId="88e9783c86308f14" providerId="LiveId" clId="{D0079856-2C05-43E0-9135-9E0E882DF714}" dt="2023-04-06T06:58:29.732" v="304" actId="14100"/>
          <ac:cxnSpMkLst>
            <pc:docMk/>
            <pc:sldMk cId="871484590" sldId="430"/>
            <ac:cxnSpMk id="6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6:55:05.900" v="260" actId="14100"/>
          <ac:cxnSpMkLst>
            <pc:docMk/>
            <pc:sldMk cId="871484590" sldId="430"/>
            <ac:cxnSpMk id="10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6:55:16.498" v="263" actId="14100"/>
          <ac:cxnSpMkLst>
            <pc:docMk/>
            <pc:sldMk cId="871484590" sldId="430"/>
            <ac:cxnSpMk id="12" creationId="{00000000-0000-0000-0000-000000000000}"/>
          </ac:cxnSpMkLst>
        </pc:cxnChg>
        <pc:cxnChg chg="mod">
          <ac:chgData name="김 영일" userId="88e9783c86308f14" providerId="LiveId" clId="{D0079856-2C05-43E0-9135-9E0E882DF714}" dt="2023-04-06T06:59:05.003" v="305" actId="14100"/>
          <ac:cxnSpMkLst>
            <pc:docMk/>
            <pc:sldMk cId="871484590" sldId="430"/>
            <ac:cxnSpMk id="27" creationId="{00000000-0000-0000-0000-000000000000}"/>
          </ac:cxnSpMkLst>
        </pc:cxnChg>
      </pc:sldChg>
      <pc:sldChg chg="delSp mod">
        <pc:chgData name="김 영일" userId="88e9783c86308f14" providerId="LiveId" clId="{D0079856-2C05-43E0-9135-9E0E882DF714}" dt="2023-04-10T02:36:16.428" v="516" actId="478"/>
        <pc:sldMkLst>
          <pc:docMk/>
          <pc:sldMk cId="2178159139" sldId="432"/>
        </pc:sldMkLst>
        <pc:spChg chg="del">
          <ac:chgData name="김 영일" userId="88e9783c86308f14" providerId="LiveId" clId="{D0079856-2C05-43E0-9135-9E0E882DF714}" dt="2023-04-10T02:36:16.428" v="516" actId="478"/>
          <ac:spMkLst>
            <pc:docMk/>
            <pc:sldMk cId="2178159139" sldId="432"/>
            <ac:spMk id="57" creationId="{00000000-0000-0000-0000-000000000000}"/>
          </ac:spMkLst>
        </pc:spChg>
        <pc:grpChg chg="del">
          <ac:chgData name="김 영일" userId="88e9783c86308f14" providerId="LiveId" clId="{D0079856-2C05-43E0-9135-9E0E882DF714}" dt="2023-04-10T02:36:13.492" v="514" actId="478"/>
          <ac:grpSpMkLst>
            <pc:docMk/>
            <pc:sldMk cId="2178159139" sldId="432"/>
            <ac:grpSpMk id="37" creationId="{00000000-0000-0000-0000-000000000000}"/>
          </ac:grpSpMkLst>
        </pc:grpChg>
        <pc:picChg chg="del">
          <ac:chgData name="김 영일" userId="88e9783c86308f14" providerId="LiveId" clId="{D0079856-2C05-43E0-9135-9E0E882DF714}" dt="2023-04-10T02:36:14.568" v="515" actId="478"/>
          <ac:picMkLst>
            <pc:docMk/>
            <pc:sldMk cId="2178159139" sldId="432"/>
            <ac:picMk id="59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82781-46A4-45C4-A225-FA391892FAA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0C66CD-ED29-4266-8B4B-ACA20FF76018}">
      <dgm:prSet phldrT="[텍스트]"/>
      <dgm:spPr/>
      <dgm:t>
        <a:bodyPr/>
        <a:lstStyle/>
        <a:p>
          <a:pPr latinLnBrk="1"/>
          <a:r>
            <a:rPr lang="en-US" altLang="ko-KR" b="1" dirty="0"/>
            <a:t>1</a:t>
          </a:r>
          <a:endParaRPr lang="ko-KR" altLang="en-US" b="1" dirty="0"/>
        </a:p>
      </dgm:t>
    </dgm:pt>
    <dgm:pt modelId="{B06C81B8-BEC3-411E-9319-755D26721AE7}" type="parTrans" cxnId="{796195B1-E72A-49CC-923F-FEB655DCD551}">
      <dgm:prSet/>
      <dgm:spPr/>
      <dgm:t>
        <a:bodyPr/>
        <a:lstStyle/>
        <a:p>
          <a:pPr latinLnBrk="1"/>
          <a:endParaRPr lang="ko-KR" altLang="en-US" b="1"/>
        </a:p>
      </dgm:t>
    </dgm:pt>
    <dgm:pt modelId="{93907F82-80CD-4754-8367-02CC036F8D32}" type="sibTrans" cxnId="{796195B1-E72A-49CC-923F-FEB655DCD551}">
      <dgm:prSet/>
      <dgm:spPr/>
      <dgm:t>
        <a:bodyPr/>
        <a:lstStyle/>
        <a:p>
          <a:pPr latinLnBrk="1"/>
          <a:endParaRPr lang="ko-KR" altLang="en-US" b="1"/>
        </a:p>
      </dgm:t>
    </dgm:pt>
    <dgm:pt modelId="{76DF6ED5-7649-4D07-937B-23BB5C687395}">
      <dgm:prSet phldrT="[텍스트]"/>
      <dgm:spPr/>
      <dgm:t>
        <a:bodyPr/>
        <a:lstStyle/>
        <a:p>
          <a:pPr latinLnBrk="1"/>
          <a:r>
            <a:rPr lang="en-US" altLang="ko-KR" b="1" dirty="0"/>
            <a:t>2</a:t>
          </a:r>
          <a:endParaRPr lang="ko-KR" altLang="en-US" b="1" dirty="0"/>
        </a:p>
      </dgm:t>
    </dgm:pt>
    <dgm:pt modelId="{4FDFA7D6-4442-4ED0-83AF-2C2C1CCF3CF2}" type="parTrans" cxnId="{D7850347-1370-4AE3-886B-A236CF389D9D}">
      <dgm:prSet/>
      <dgm:spPr/>
      <dgm:t>
        <a:bodyPr/>
        <a:lstStyle/>
        <a:p>
          <a:pPr latinLnBrk="1"/>
          <a:endParaRPr lang="ko-KR" altLang="en-US" b="1"/>
        </a:p>
      </dgm:t>
    </dgm:pt>
    <dgm:pt modelId="{C01A18D9-DA32-460D-BF05-CCE3F3A288C3}" type="sibTrans" cxnId="{D7850347-1370-4AE3-886B-A236CF389D9D}">
      <dgm:prSet/>
      <dgm:spPr/>
      <dgm:t>
        <a:bodyPr/>
        <a:lstStyle/>
        <a:p>
          <a:pPr latinLnBrk="1"/>
          <a:endParaRPr lang="ko-KR" altLang="en-US" b="1"/>
        </a:p>
      </dgm:t>
    </dgm:pt>
    <dgm:pt modelId="{C7E70EB0-6FFB-404C-AF28-2CA03A943018}">
      <dgm:prSet phldrT="[텍스트]"/>
      <dgm:spPr/>
      <dgm:t>
        <a:bodyPr/>
        <a:lstStyle/>
        <a:p>
          <a:pPr latinLnBrk="1"/>
          <a:r>
            <a:rPr lang="en-US" altLang="ko-KR" b="1" dirty="0"/>
            <a:t>3</a:t>
          </a:r>
          <a:endParaRPr lang="ko-KR" altLang="en-US" b="1" dirty="0"/>
        </a:p>
      </dgm:t>
    </dgm:pt>
    <dgm:pt modelId="{D44340DD-1FC0-4C9C-A002-74B9DE690018}" type="parTrans" cxnId="{2F6EA966-4983-4EE3-BF5D-6555E873D990}">
      <dgm:prSet/>
      <dgm:spPr/>
      <dgm:t>
        <a:bodyPr/>
        <a:lstStyle/>
        <a:p>
          <a:pPr latinLnBrk="1"/>
          <a:endParaRPr lang="ko-KR" altLang="en-US" b="1"/>
        </a:p>
      </dgm:t>
    </dgm:pt>
    <dgm:pt modelId="{FA3564C0-929C-4FF3-8CEC-5852E77C0E34}" type="sibTrans" cxnId="{2F6EA966-4983-4EE3-BF5D-6555E873D990}">
      <dgm:prSet/>
      <dgm:spPr/>
      <dgm:t>
        <a:bodyPr/>
        <a:lstStyle/>
        <a:p>
          <a:pPr latinLnBrk="1"/>
          <a:endParaRPr lang="ko-KR" altLang="en-US" b="1"/>
        </a:p>
      </dgm:t>
    </dgm:pt>
    <dgm:pt modelId="{BA02F2AF-900C-4BF6-B84F-B2F80E4B0688}">
      <dgm:prSet phldrT="[텍스트]"/>
      <dgm:spPr/>
      <dgm:t>
        <a:bodyPr/>
        <a:lstStyle/>
        <a:p>
          <a:pPr latinLnBrk="1"/>
          <a:r>
            <a:rPr lang="en-US" altLang="ko-KR" b="1" dirty="0"/>
            <a:t>-1</a:t>
          </a:r>
          <a:endParaRPr lang="ko-KR" altLang="en-US" b="1" dirty="0"/>
        </a:p>
      </dgm:t>
    </dgm:pt>
    <dgm:pt modelId="{8300C2B9-90CE-4FAA-895C-4CA666AC15CF}" type="parTrans" cxnId="{566FF36D-261E-4B9C-8AF3-AE996D90CAF8}">
      <dgm:prSet/>
      <dgm:spPr/>
      <dgm:t>
        <a:bodyPr/>
        <a:lstStyle/>
        <a:p>
          <a:pPr latinLnBrk="1"/>
          <a:endParaRPr lang="ko-KR" altLang="en-US" b="1"/>
        </a:p>
      </dgm:t>
    </dgm:pt>
    <dgm:pt modelId="{C8DEEFEF-54FD-496E-A3D6-2C40FE1675A2}" type="sibTrans" cxnId="{566FF36D-261E-4B9C-8AF3-AE996D90CAF8}">
      <dgm:prSet/>
      <dgm:spPr/>
      <dgm:t>
        <a:bodyPr/>
        <a:lstStyle/>
        <a:p>
          <a:pPr latinLnBrk="1"/>
          <a:endParaRPr lang="ko-KR" altLang="en-US" b="1"/>
        </a:p>
      </dgm:t>
    </dgm:pt>
    <dgm:pt modelId="{A6E7CFD5-88F2-44DF-AD6C-C330066CA300}">
      <dgm:prSet phldrT="[텍스트]"/>
      <dgm:spPr/>
      <dgm:t>
        <a:bodyPr/>
        <a:lstStyle/>
        <a:p>
          <a:pPr latinLnBrk="1"/>
          <a:r>
            <a:rPr lang="en-US" altLang="ko-KR" b="1" dirty="0"/>
            <a:t>-1</a:t>
          </a:r>
          <a:endParaRPr lang="ko-KR" altLang="en-US" b="1" dirty="0"/>
        </a:p>
      </dgm:t>
    </dgm:pt>
    <dgm:pt modelId="{F76E477D-628E-438E-95B4-949608AEA925}" type="parTrans" cxnId="{6FB86AF6-6C0E-4282-A878-6631177E31F7}">
      <dgm:prSet/>
      <dgm:spPr/>
      <dgm:t>
        <a:bodyPr/>
        <a:lstStyle/>
        <a:p>
          <a:pPr latinLnBrk="1"/>
          <a:endParaRPr lang="ko-KR" altLang="en-US" b="1"/>
        </a:p>
      </dgm:t>
    </dgm:pt>
    <dgm:pt modelId="{93A080DB-3E13-4E41-99C9-6421CA41225B}" type="sibTrans" cxnId="{6FB86AF6-6C0E-4282-A878-6631177E31F7}">
      <dgm:prSet/>
      <dgm:spPr/>
      <dgm:t>
        <a:bodyPr/>
        <a:lstStyle/>
        <a:p>
          <a:pPr latinLnBrk="1"/>
          <a:endParaRPr lang="ko-KR" altLang="en-US" b="1"/>
        </a:p>
      </dgm:t>
    </dgm:pt>
    <dgm:pt modelId="{2006A171-2175-424C-B665-11EA38436C13}" type="pres">
      <dgm:prSet presAssocID="{A9882781-46A4-45C4-A225-FA391892FAA4}" presName="cycle" presStyleCnt="0">
        <dgm:presLayoutVars>
          <dgm:dir/>
          <dgm:resizeHandles val="exact"/>
        </dgm:presLayoutVars>
      </dgm:prSet>
      <dgm:spPr/>
    </dgm:pt>
    <dgm:pt modelId="{B07571DB-0FC8-406F-BB8D-4E807B3E72E0}" type="pres">
      <dgm:prSet presAssocID="{980C66CD-ED29-4266-8B4B-ACA20FF76018}" presName="node" presStyleLbl="node1" presStyleIdx="0" presStyleCnt="5">
        <dgm:presLayoutVars>
          <dgm:bulletEnabled val="1"/>
        </dgm:presLayoutVars>
      </dgm:prSet>
      <dgm:spPr/>
    </dgm:pt>
    <dgm:pt modelId="{AB901924-D5A6-465B-80D0-EAF94D6752E3}" type="pres">
      <dgm:prSet presAssocID="{980C66CD-ED29-4266-8B4B-ACA20FF76018}" presName="spNode" presStyleCnt="0"/>
      <dgm:spPr/>
    </dgm:pt>
    <dgm:pt modelId="{AAF9D3D4-21B6-44A9-9460-23733ADDCA72}" type="pres">
      <dgm:prSet presAssocID="{93907F82-80CD-4754-8367-02CC036F8D32}" presName="sibTrans" presStyleLbl="sibTrans1D1" presStyleIdx="0" presStyleCnt="5"/>
      <dgm:spPr/>
    </dgm:pt>
    <dgm:pt modelId="{56392D56-AF2B-45F9-AFDA-D4F2EA09E01C}" type="pres">
      <dgm:prSet presAssocID="{76DF6ED5-7649-4D07-937B-23BB5C687395}" presName="node" presStyleLbl="node1" presStyleIdx="1" presStyleCnt="5">
        <dgm:presLayoutVars>
          <dgm:bulletEnabled val="1"/>
        </dgm:presLayoutVars>
      </dgm:prSet>
      <dgm:spPr/>
    </dgm:pt>
    <dgm:pt modelId="{2860A7E1-AAC9-487C-B609-7C4305E91EFC}" type="pres">
      <dgm:prSet presAssocID="{76DF6ED5-7649-4D07-937B-23BB5C687395}" presName="spNode" presStyleCnt="0"/>
      <dgm:spPr/>
    </dgm:pt>
    <dgm:pt modelId="{3A1B1EBC-C99B-4EDE-828C-89D949942C74}" type="pres">
      <dgm:prSet presAssocID="{C01A18D9-DA32-460D-BF05-CCE3F3A288C3}" presName="sibTrans" presStyleLbl="sibTrans1D1" presStyleIdx="1" presStyleCnt="5"/>
      <dgm:spPr/>
    </dgm:pt>
    <dgm:pt modelId="{3EADFD9F-415A-4639-81AB-660D4071BF81}" type="pres">
      <dgm:prSet presAssocID="{C7E70EB0-6FFB-404C-AF28-2CA03A943018}" presName="node" presStyleLbl="node1" presStyleIdx="2" presStyleCnt="5">
        <dgm:presLayoutVars>
          <dgm:bulletEnabled val="1"/>
        </dgm:presLayoutVars>
      </dgm:prSet>
      <dgm:spPr/>
    </dgm:pt>
    <dgm:pt modelId="{3111AD53-BF6A-4A81-8A3C-D2696F30DBCE}" type="pres">
      <dgm:prSet presAssocID="{C7E70EB0-6FFB-404C-AF28-2CA03A943018}" presName="spNode" presStyleCnt="0"/>
      <dgm:spPr/>
    </dgm:pt>
    <dgm:pt modelId="{B3AB5047-F6E4-4C8D-B083-0E9C217FA322}" type="pres">
      <dgm:prSet presAssocID="{FA3564C0-929C-4FF3-8CEC-5852E77C0E34}" presName="sibTrans" presStyleLbl="sibTrans1D1" presStyleIdx="2" presStyleCnt="5"/>
      <dgm:spPr/>
    </dgm:pt>
    <dgm:pt modelId="{ABA62A90-EBA2-419D-B3E1-F91F821EF160}" type="pres">
      <dgm:prSet presAssocID="{BA02F2AF-900C-4BF6-B84F-B2F80E4B0688}" presName="node" presStyleLbl="node1" presStyleIdx="3" presStyleCnt="5">
        <dgm:presLayoutVars>
          <dgm:bulletEnabled val="1"/>
        </dgm:presLayoutVars>
      </dgm:prSet>
      <dgm:spPr/>
    </dgm:pt>
    <dgm:pt modelId="{EB6AFAC3-4DFE-438C-9968-B66CB3EB5422}" type="pres">
      <dgm:prSet presAssocID="{BA02F2AF-900C-4BF6-B84F-B2F80E4B0688}" presName="spNode" presStyleCnt="0"/>
      <dgm:spPr/>
    </dgm:pt>
    <dgm:pt modelId="{AFBAC5F8-2E60-42BF-95FA-440D17002C20}" type="pres">
      <dgm:prSet presAssocID="{C8DEEFEF-54FD-496E-A3D6-2C40FE1675A2}" presName="sibTrans" presStyleLbl="sibTrans1D1" presStyleIdx="3" presStyleCnt="5"/>
      <dgm:spPr/>
    </dgm:pt>
    <dgm:pt modelId="{DE1DC983-88AC-4197-923D-73800C349845}" type="pres">
      <dgm:prSet presAssocID="{A6E7CFD5-88F2-44DF-AD6C-C330066CA300}" presName="node" presStyleLbl="node1" presStyleIdx="4" presStyleCnt="5">
        <dgm:presLayoutVars>
          <dgm:bulletEnabled val="1"/>
        </dgm:presLayoutVars>
      </dgm:prSet>
      <dgm:spPr/>
    </dgm:pt>
    <dgm:pt modelId="{06FAB8EC-E7E5-4E0E-ACDC-6FDC21A60D24}" type="pres">
      <dgm:prSet presAssocID="{A6E7CFD5-88F2-44DF-AD6C-C330066CA300}" presName="spNode" presStyleCnt="0"/>
      <dgm:spPr/>
    </dgm:pt>
    <dgm:pt modelId="{8DE55961-DB74-4C9C-989E-1B3F364593C9}" type="pres">
      <dgm:prSet presAssocID="{93A080DB-3E13-4E41-99C9-6421CA41225B}" presName="sibTrans" presStyleLbl="sibTrans1D1" presStyleIdx="4" presStyleCnt="5"/>
      <dgm:spPr/>
    </dgm:pt>
  </dgm:ptLst>
  <dgm:cxnLst>
    <dgm:cxn modelId="{4FA38A14-7573-40C9-8D7A-26CDAD352ED6}" type="presOf" srcId="{BA02F2AF-900C-4BF6-B84F-B2F80E4B0688}" destId="{ABA62A90-EBA2-419D-B3E1-F91F821EF160}" srcOrd="0" destOrd="0" presId="urn:microsoft.com/office/officeart/2005/8/layout/cycle5"/>
    <dgm:cxn modelId="{9B531515-A057-4985-8D70-425DE3290D97}" type="presOf" srcId="{A9882781-46A4-45C4-A225-FA391892FAA4}" destId="{2006A171-2175-424C-B665-11EA38436C13}" srcOrd="0" destOrd="0" presId="urn:microsoft.com/office/officeart/2005/8/layout/cycle5"/>
    <dgm:cxn modelId="{2F6EA966-4983-4EE3-BF5D-6555E873D990}" srcId="{A9882781-46A4-45C4-A225-FA391892FAA4}" destId="{C7E70EB0-6FFB-404C-AF28-2CA03A943018}" srcOrd="2" destOrd="0" parTransId="{D44340DD-1FC0-4C9C-A002-74B9DE690018}" sibTransId="{FA3564C0-929C-4FF3-8CEC-5852E77C0E34}"/>
    <dgm:cxn modelId="{D7850347-1370-4AE3-886B-A236CF389D9D}" srcId="{A9882781-46A4-45C4-A225-FA391892FAA4}" destId="{76DF6ED5-7649-4D07-937B-23BB5C687395}" srcOrd="1" destOrd="0" parTransId="{4FDFA7D6-4442-4ED0-83AF-2C2C1CCF3CF2}" sibTransId="{C01A18D9-DA32-460D-BF05-CCE3F3A288C3}"/>
    <dgm:cxn modelId="{566FF36D-261E-4B9C-8AF3-AE996D90CAF8}" srcId="{A9882781-46A4-45C4-A225-FA391892FAA4}" destId="{BA02F2AF-900C-4BF6-B84F-B2F80E4B0688}" srcOrd="3" destOrd="0" parTransId="{8300C2B9-90CE-4FAA-895C-4CA666AC15CF}" sibTransId="{C8DEEFEF-54FD-496E-A3D6-2C40FE1675A2}"/>
    <dgm:cxn modelId="{6EB55454-3FD3-4D25-A68F-DF38AD461C09}" type="presOf" srcId="{93907F82-80CD-4754-8367-02CC036F8D32}" destId="{AAF9D3D4-21B6-44A9-9460-23733ADDCA72}" srcOrd="0" destOrd="0" presId="urn:microsoft.com/office/officeart/2005/8/layout/cycle5"/>
    <dgm:cxn modelId="{24B45082-CD5D-4BFA-9592-B6B42118A0A1}" type="presOf" srcId="{C8DEEFEF-54FD-496E-A3D6-2C40FE1675A2}" destId="{AFBAC5F8-2E60-42BF-95FA-440D17002C20}" srcOrd="0" destOrd="0" presId="urn:microsoft.com/office/officeart/2005/8/layout/cycle5"/>
    <dgm:cxn modelId="{01FC978B-D89D-41EF-AD49-4C41995229F9}" type="presOf" srcId="{93A080DB-3E13-4E41-99C9-6421CA41225B}" destId="{8DE55961-DB74-4C9C-989E-1B3F364593C9}" srcOrd="0" destOrd="0" presId="urn:microsoft.com/office/officeart/2005/8/layout/cycle5"/>
    <dgm:cxn modelId="{EEF86F9B-D9B3-4056-8B49-F818F5F65785}" type="presOf" srcId="{980C66CD-ED29-4266-8B4B-ACA20FF76018}" destId="{B07571DB-0FC8-406F-BB8D-4E807B3E72E0}" srcOrd="0" destOrd="0" presId="urn:microsoft.com/office/officeart/2005/8/layout/cycle5"/>
    <dgm:cxn modelId="{824D519F-C9C6-4C39-A3C8-291FBF102469}" type="presOf" srcId="{FA3564C0-929C-4FF3-8CEC-5852E77C0E34}" destId="{B3AB5047-F6E4-4C8D-B083-0E9C217FA322}" srcOrd="0" destOrd="0" presId="urn:microsoft.com/office/officeart/2005/8/layout/cycle5"/>
    <dgm:cxn modelId="{796195B1-E72A-49CC-923F-FEB655DCD551}" srcId="{A9882781-46A4-45C4-A225-FA391892FAA4}" destId="{980C66CD-ED29-4266-8B4B-ACA20FF76018}" srcOrd="0" destOrd="0" parTransId="{B06C81B8-BEC3-411E-9319-755D26721AE7}" sibTransId="{93907F82-80CD-4754-8367-02CC036F8D32}"/>
    <dgm:cxn modelId="{8623F9C0-C71D-4F80-8AEC-F73B598970C4}" type="presOf" srcId="{C01A18D9-DA32-460D-BF05-CCE3F3A288C3}" destId="{3A1B1EBC-C99B-4EDE-828C-89D949942C74}" srcOrd="0" destOrd="0" presId="urn:microsoft.com/office/officeart/2005/8/layout/cycle5"/>
    <dgm:cxn modelId="{00A055CF-26AF-4AD1-91E4-895D101577D9}" type="presOf" srcId="{A6E7CFD5-88F2-44DF-AD6C-C330066CA300}" destId="{DE1DC983-88AC-4197-923D-73800C349845}" srcOrd="0" destOrd="0" presId="urn:microsoft.com/office/officeart/2005/8/layout/cycle5"/>
    <dgm:cxn modelId="{F63AACDA-1D34-4826-8698-24124E708664}" type="presOf" srcId="{C7E70EB0-6FFB-404C-AF28-2CA03A943018}" destId="{3EADFD9F-415A-4639-81AB-660D4071BF81}" srcOrd="0" destOrd="0" presId="urn:microsoft.com/office/officeart/2005/8/layout/cycle5"/>
    <dgm:cxn modelId="{6FB86AF6-6C0E-4282-A878-6631177E31F7}" srcId="{A9882781-46A4-45C4-A225-FA391892FAA4}" destId="{A6E7CFD5-88F2-44DF-AD6C-C330066CA300}" srcOrd="4" destOrd="0" parTransId="{F76E477D-628E-438E-95B4-949608AEA925}" sibTransId="{93A080DB-3E13-4E41-99C9-6421CA41225B}"/>
    <dgm:cxn modelId="{338D38FC-F305-4088-B7EE-9936CD8A7DBF}" type="presOf" srcId="{76DF6ED5-7649-4D07-937B-23BB5C687395}" destId="{56392D56-AF2B-45F9-AFDA-D4F2EA09E01C}" srcOrd="0" destOrd="0" presId="urn:microsoft.com/office/officeart/2005/8/layout/cycle5"/>
    <dgm:cxn modelId="{130059A5-D604-4A1A-A43F-BCAECEDBD58C}" type="presParOf" srcId="{2006A171-2175-424C-B665-11EA38436C13}" destId="{B07571DB-0FC8-406F-BB8D-4E807B3E72E0}" srcOrd="0" destOrd="0" presId="urn:microsoft.com/office/officeart/2005/8/layout/cycle5"/>
    <dgm:cxn modelId="{008D9CB6-D781-4117-A395-ACC9EC142D0C}" type="presParOf" srcId="{2006A171-2175-424C-B665-11EA38436C13}" destId="{AB901924-D5A6-465B-80D0-EAF94D6752E3}" srcOrd="1" destOrd="0" presId="urn:microsoft.com/office/officeart/2005/8/layout/cycle5"/>
    <dgm:cxn modelId="{02459848-DBE0-431E-9A3F-22E7AB9A31D7}" type="presParOf" srcId="{2006A171-2175-424C-B665-11EA38436C13}" destId="{AAF9D3D4-21B6-44A9-9460-23733ADDCA72}" srcOrd="2" destOrd="0" presId="urn:microsoft.com/office/officeart/2005/8/layout/cycle5"/>
    <dgm:cxn modelId="{ADE5503B-0CB2-4BCF-80E6-EDE9256B368E}" type="presParOf" srcId="{2006A171-2175-424C-B665-11EA38436C13}" destId="{56392D56-AF2B-45F9-AFDA-D4F2EA09E01C}" srcOrd="3" destOrd="0" presId="urn:microsoft.com/office/officeart/2005/8/layout/cycle5"/>
    <dgm:cxn modelId="{3EA9BA63-6CB8-45ED-BEDD-4529AEA6C24C}" type="presParOf" srcId="{2006A171-2175-424C-B665-11EA38436C13}" destId="{2860A7E1-AAC9-487C-B609-7C4305E91EFC}" srcOrd="4" destOrd="0" presId="urn:microsoft.com/office/officeart/2005/8/layout/cycle5"/>
    <dgm:cxn modelId="{132A7F2B-49CF-440C-821F-89C100315065}" type="presParOf" srcId="{2006A171-2175-424C-B665-11EA38436C13}" destId="{3A1B1EBC-C99B-4EDE-828C-89D949942C74}" srcOrd="5" destOrd="0" presId="urn:microsoft.com/office/officeart/2005/8/layout/cycle5"/>
    <dgm:cxn modelId="{133283D1-B290-461A-B368-73A978824778}" type="presParOf" srcId="{2006A171-2175-424C-B665-11EA38436C13}" destId="{3EADFD9F-415A-4639-81AB-660D4071BF81}" srcOrd="6" destOrd="0" presId="urn:microsoft.com/office/officeart/2005/8/layout/cycle5"/>
    <dgm:cxn modelId="{93B34D82-E6B5-4B22-AA1E-8427FAC3ED9B}" type="presParOf" srcId="{2006A171-2175-424C-B665-11EA38436C13}" destId="{3111AD53-BF6A-4A81-8A3C-D2696F30DBCE}" srcOrd="7" destOrd="0" presId="urn:microsoft.com/office/officeart/2005/8/layout/cycle5"/>
    <dgm:cxn modelId="{F5726E6D-4862-4F81-A8B4-405F5A5E7AA8}" type="presParOf" srcId="{2006A171-2175-424C-B665-11EA38436C13}" destId="{B3AB5047-F6E4-4C8D-B083-0E9C217FA322}" srcOrd="8" destOrd="0" presId="urn:microsoft.com/office/officeart/2005/8/layout/cycle5"/>
    <dgm:cxn modelId="{F9D0BAAC-9937-4F9B-B4FD-A84B7D6797B1}" type="presParOf" srcId="{2006A171-2175-424C-B665-11EA38436C13}" destId="{ABA62A90-EBA2-419D-B3E1-F91F821EF160}" srcOrd="9" destOrd="0" presId="urn:microsoft.com/office/officeart/2005/8/layout/cycle5"/>
    <dgm:cxn modelId="{F37D55CD-79EF-4DB6-BD56-602E77B97B9C}" type="presParOf" srcId="{2006A171-2175-424C-B665-11EA38436C13}" destId="{EB6AFAC3-4DFE-438C-9968-B66CB3EB5422}" srcOrd="10" destOrd="0" presId="urn:microsoft.com/office/officeart/2005/8/layout/cycle5"/>
    <dgm:cxn modelId="{0FED8030-57CC-421E-8AA4-6401AB1AE71B}" type="presParOf" srcId="{2006A171-2175-424C-B665-11EA38436C13}" destId="{AFBAC5F8-2E60-42BF-95FA-440D17002C20}" srcOrd="11" destOrd="0" presId="urn:microsoft.com/office/officeart/2005/8/layout/cycle5"/>
    <dgm:cxn modelId="{193AA39A-5E27-4AFA-AA59-1E13A7D2F737}" type="presParOf" srcId="{2006A171-2175-424C-B665-11EA38436C13}" destId="{DE1DC983-88AC-4197-923D-73800C349845}" srcOrd="12" destOrd="0" presId="urn:microsoft.com/office/officeart/2005/8/layout/cycle5"/>
    <dgm:cxn modelId="{FC99821A-C18C-4E2D-B428-8AC44323BBB3}" type="presParOf" srcId="{2006A171-2175-424C-B665-11EA38436C13}" destId="{06FAB8EC-E7E5-4E0E-ACDC-6FDC21A60D24}" srcOrd="13" destOrd="0" presId="urn:microsoft.com/office/officeart/2005/8/layout/cycle5"/>
    <dgm:cxn modelId="{959F8715-0520-4CDE-A161-3D4FCBCA76D6}" type="presParOf" srcId="{2006A171-2175-424C-B665-11EA38436C13}" destId="{8DE55961-DB74-4C9C-989E-1B3F364593C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882781-46A4-45C4-A225-FA391892FAA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0C66CD-ED29-4266-8B4B-ACA20FF76018}">
      <dgm:prSet phldrT="[텍스트]"/>
      <dgm:spPr/>
      <dgm:t>
        <a:bodyPr/>
        <a:lstStyle/>
        <a:p>
          <a:pPr latinLnBrk="1"/>
          <a:r>
            <a:rPr lang="en-US" altLang="ko-KR" b="1" dirty="0"/>
            <a:t>-1</a:t>
          </a:r>
          <a:endParaRPr lang="ko-KR" altLang="en-US" b="1" dirty="0"/>
        </a:p>
      </dgm:t>
    </dgm:pt>
    <dgm:pt modelId="{B06C81B8-BEC3-411E-9319-755D26721AE7}" type="parTrans" cxnId="{796195B1-E72A-49CC-923F-FEB655DCD551}">
      <dgm:prSet/>
      <dgm:spPr/>
      <dgm:t>
        <a:bodyPr/>
        <a:lstStyle/>
        <a:p>
          <a:pPr latinLnBrk="1"/>
          <a:endParaRPr lang="ko-KR" altLang="en-US" b="1"/>
        </a:p>
      </dgm:t>
    </dgm:pt>
    <dgm:pt modelId="{93907F82-80CD-4754-8367-02CC036F8D32}" type="sibTrans" cxnId="{796195B1-E72A-49CC-923F-FEB655DCD551}">
      <dgm:prSet/>
      <dgm:spPr/>
      <dgm:t>
        <a:bodyPr/>
        <a:lstStyle/>
        <a:p>
          <a:pPr latinLnBrk="1"/>
          <a:endParaRPr lang="ko-KR" altLang="en-US" b="1"/>
        </a:p>
      </dgm:t>
    </dgm:pt>
    <dgm:pt modelId="{76DF6ED5-7649-4D07-937B-23BB5C687395}">
      <dgm:prSet phldrT="[텍스트]"/>
      <dgm:spPr/>
      <dgm:t>
        <a:bodyPr/>
        <a:lstStyle/>
        <a:p>
          <a:pPr latinLnBrk="1"/>
          <a:r>
            <a:rPr lang="en-US" altLang="ko-KR" b="1" dirty="0"/>
            <a:t>-1</a:t>
          </a:r>
          <a:endParaRPr lang="ko-KR" altLang="en-US" b="1" dirty="0"/>
        </a:p>
      </dgm:t>
    </dgm:pt>
    <dgm:pt modelId="{4FDFA7D6-4442-4ED0-83AF-2C2C1CCF3CF2}" type="parTrans" cxnId="{D7850347-1370-4AE3-886B-A236CF389D9D}">
      <dgm:prSet/>
      <dgm:spPr/>
      <dgm:t>
        <a:bodyPr/>
        <a:lstStyle/>
        <a:p>
          <a:pPr latinLnBrk="1"/>
          <a:endParaRPr lang="ko-KR" altLang="en-US" b="1"/>
        </a:p>
      </dgm:t>
    </dgm:pt>
    <dgm:pt modelId="{C01A18D9-DA32-460D-BF05-CCE3F3A288C3}" type="sibTrans" cxnId="{D7850347-1370-4AE3-886B-A236CF389D9D}">
      <dgm:prSet/>
      <dgm:spPr/>
      <dgm:t>
        <a:bodyPr/>
        <a:lstStyle/>
        <a:p>
          <a:pPr latinLnBrk="1"/>
          <a:endParaRPr lang="ko-KR" altLang="en-US" b="1"/>
        </a:p>
      </dgm:t>
    </dgm:pt>
    <dgm:pt modelId="{C7E70EB0-6FFB-404C-AF28-2CA03A943018}">
      <dgm:prSet phldrT="[텍스트]"/>
      <dgm:spPr/>
      <dgm:t>
        <a:bodyPr/>
        <a:lstStyle/>
        <a:p>
          <a:pPr latinLnBrk="1"/>
          <a:r>
            <a:rPr lang="en-US" altLang="ko-KR" b="1" dirty="0"/>
            <a:t>-1</a:t>
          </a:r>
          <a:endParaRPr lang="ko-KR" altLang="en-US" b="1" dirty="0"/>
        </a:p>
      </dgm:t>
    </dgm:pt>
    <dgm:pt modelId="{D44340DD-1FC0-4C9C-A002-74B9DE690018}" type="parTrans" cxnId="{2F6EA966-4983-4EE3-BF5D-6555E873D990}">
      <dgm:prSet/>
      <dgm:spPr/>
      <dgm:t>
        <a:bodyPr/>
        <a:lstStyle/>
        <a:p>
          <a:pPr latinLnBrk="1"/>
          <a:endParaRPr lang="ko-KR" altLang="en-US" b="1"/>
        </a:p>
      </dgm:t>
    </dgm:pt>
    <dgm:pt modelId="{FA3564C0-929C-4FF3-8CEC-5852E77C0E34}" type="sibTrans" cxnId="{2F6EA966-4983-4EE3-BF5D-6555E873D990}">
      <dgm:prSet/>
      <dgm:spPr/>
      <dgm:t>
        <a:bodyPr/>
        <a:lstStyle/>
        <a:p>
          <a:pPr latinLnBrk="1"/>
          <a:endParaRPr lang="ko-KR" altLang="en-US" b="1"/>
        </a:p>
      </dgm:t>
    </dgm:pt>
    <dgm:pt modelId="{BA02F2AF-900C-4BF6-B84F-B2F80E4B0688}">
      <dgm:prSet phldrT="[텍스트]"/>
      <dgm:spPr/>
      <dgm:t>
        <a:bodyPr/>
        <a:lstStyle/>
        <a:p>
          <a:pPr latinLnBrk="1"/>
          <a:r>
            <a:rPr lang="en-US" altLang="ko-KR" b="1" dirty="0"/>
            <a:t>-1</a:t>
          </a:r>
          <a:endParaRPr lang="ko-KR" altLang="en-US" b="1" dirty="0"/>
        </a:p>
      </dgm:t>
    </dgm:pt>
    <dgm:pt modelId="{8300C2B9-90CE-4FAA-895C-4CA666AC15CF}" type="parTrans" cxnId="{566FF36D-261E-4B9C-8AF3-AE996D90CAF8}">
      <dgm:prSet/>
      <dgm:spPr/>
      <dgm:t>
        <a:bodyPr/>
        <a:lstStyle/>
        <a:p>
          <a:pPr latinLnBrk="1"/>
          <a:endParaRPr lang="ko-KR" altLang="en-US" b="1"/>
        </a:p>
      </dgm:t>
    </dgm:pt>
    <dgm:pt modelId="{C8DEEFEF-54FD-496E-A3D6-2C40FE1675A2}" type="sibTrans" cxnId="{566FF36D-261E-4B9C-8AF3-AE996D90CAF8}">
      <dgm:prSet/>
      <dgm:spPr/>
      <dgm:t>
        <a:bodyPr/>
        <a:lstStyle/>
        <a:p>
          <a:pPr latinLnBrk="1"/>
          <a:endParaRPr lang="ko-KR" altLang="en-US" b="1"/>
        </a:p>
      </dgm:t>
    </dgm:pt>
    <dgm:pt modelId="{A6E7CFD5-88F2-44DF-AD6C-C330066CA300}">
      <dgm:prSet phldrT="[텍스트]"/>
      <dgm:spPr/>
      <dgm:t>
        <a:bodyPr/>
        <a:lstStyle/>
        <a:p>
          <a:pPr latinLnBrk="1"/>
          <a:r>
            <a:rPr lang="en-US" altLang="ko-KR" b="1" dirty="0"/>
            <a:t>-1</a:t>
          </a:r>
          <a:endParaRPr lang="ko-KR" altLang="en-US" b="1" dirty="0"/>
        </a:p>
      </dgm:t>
    </dgm:pt>
    <dgm:pt modelId="{F76E477D-628E-438E-95B4-949608AEA925}" type="parTrans" cxnId="{6FB86AF6-6C0E-4282-A878-6631177E31F7}">
      <dgm:prSet/>
      <dgm:spPr/>
      <dgm:t>
        <a:bodyPr/>
        <a:lstStyle/>
        <a:p>
          <a:pPr latinLnBrk="1"/>
          <a:endParaRPr lang="ko-KR" altLang="en-US" b="1"/>
        </a:p>
      </dgm:t>
    </dgm:pt>
    <dgm:pt modelId="{93A080DB-3E13-4E41-99C9-6421CA41225B}" type="sibTrans" cxnId="{6FB86AF6-6C0E-4282-A878-6631177E31F7}">
      <dgm:prSet/>
      <dgm:spPr/>
      <dgm:t>
        <a:bodyPr/>
        <a:lstStyle/>
        <a:p>
          <a:pPr latinLnBrk="1"/>
          <a:endParaRPr lang="ko-KR" altLang="en-US" b="1"/>
        </a:p>
      </dgm:t>
    </dgm:pt>
    <dgm:pt modelId="{2006A171-2175-424C-B665-11EA38436C13}" type="pres">
      <dgm:prSet presAssocID="{A9882781-46A4-45C4-A225-FA391892FAA4}" presName="cycle" presStyleCnt="0">
        <dgm:presLayoutVars>
          <dgm:dir/>
          <dgm:resizeHandles val="exact"/>
        </dgm:presLayoutVars>
      </dgm:prSet>
      <dgm:spPr/>
    </dgm:pt>
    <dgm:pt modelId="{B07571DB-0FC8-406F-BB8D-4E807B3E72E0}" type="pres">
      <dgm:prSet presAssocID="{980C66CD-ED29-4266-8B4B-ACA20FF76018}" presName="node" presStyleLbl="node1" presStyleIdx="0" presStyleCnt="5">
        <dgm:presLayoutVars>
          <dgm:bulletEnabled val="1"/>
        </dgm:presLayoutVars>
      </dgm:prSet>
      <dgm:spPr/>
    </dgm:pt>
    <dgm:pt modelId="{AB901924-D5A6-465B-80D0-EAF94D6752E3}" type="pres">
      <dgm:prSet presAssocID="{980C66CD-ED29-4266-8B4B-ACA20FF76018}" presName="spNode" presStyleCnt="0"/>
      <dgm:spPr/>
    </dgm:pt>
    <dgm:pt modelId="{AAF9D3D4-21B6-44A9-9460-23733ADDCA72}" type="pres">
      <dgm:prSet presAssocID="{93907F82-80CD-4754-8367-02CC036F8D32}" presName="sibTrans" presStyleLbl="sibTrans1D1" presStyleIdx="0" presStyleCnt="5"/>
      <dgm:spPr/>
    </dgm:pt>
    <dgm:pt modelId="{56392D56-AF2B-45F9-AFDA-D4F2EA09E01C}" type="pres">
      <dgm:prSet presAssocID="{76DF6ED5-7649-4D07-937B-23BB5C687395}" presName="node" presStyleLbl="node1" presStyleIdx="1" presStyleCnt="5">
        <dgm:presLayoutVars>
          <dgm:bulletEnabled val="1"/>
        </dgm:presLayoutVars>
      </dgm:prSet>
      <dgm:spPr/>
    </dgm:pt>
    <dgm:pt modelId="{2860A7E1-AAC9-487C-B609-7C4305E91EFC}" type="pres">
      <dgm:prSet presAssocID="{76DF6ED5-7649-4D07-937B-23BB5C687395}" presName="spNode" presStyleCnt="0"/>
      <dgm:spPr/>
    </dgm:pt>
    <dgm:pt modelId="{3A1B1EBC-C99B-4EDE-828C-89D949942C74}" type="pres">
      <dgm:prSet presAssocID="{C01A18D9-DA32-460D-BF05-CCE3F3A288C3}" presName="sibTrans" presStyleLbl="sibTrans1D1" presStyleIdx="1" presStyleCnt="5"/>
      <dgm:spPr/>
    </dgm:pt>
    <dgm:pt modelId="{3EADFD9F-415A-4639-81AB-660D4071BF81}" type="pres">
      <dgm:prSet presAssocID="{C7E70EB0-6FFB-404C-AF28-2CA03A943018}" presName="node" presStyleLbl="node1" presStyleIdx="2" presStyleCnt="5">
        <dgm:presLayoutVars>
          <dgm:bulletEnabled val="1"/>
        </dgm:presLayoutVars>
      </dgm:prSet>
      <dgm:spPr/>
    </dgm:pt>
    <dgm:pt modelId="{3111AD53-BF6A-4A81-8A3C-D2696F30DBCE}" type="pres">
      <dgm:prSet presAssocID="{C7E70EB0-6FFB-404C-AF28-2CA03A943018}" presName="spNode" presStyleCnt="0"/>
      <dgm:spPr/>
    </dgm:pt>
    <dgm:pt modelId="{B3AB5047-F6E4-4C8D-B083-0E9C217FA322}" type="pres">
      <dgm:prSet presAssocID="{FA3564C0-929C-4FF3-8CEC-5852E77C0E34}" presName="sibTrans" presStyleLbl="sibTrans1D1" presStyleIdx="2" presStyleCnt="5"/>
      <dgm:spPr/>
    </dgm:pt>
    <dgm:pt modelId="{ABA62A90-EBA2-419D-B3E1-F91F821EF160}" type="pres">
      <dgm:prSet presAssocID="{BA02F2AF-900C-4BF6-B84F-B2F80E4B0688}" presName="node" presStyleLbl="node1" presStyleIdx="3" presStyleCnt="5">
        <dgm:presLayoutVars>
          <dgm:bulletEnabled val="1"/>
        </dgm:presLayoutVars>
      </dgm:prSet>
      <dgm:spPr/>
    </dgm:pt>
    <dgm:pt modelId="{EB6AFAC3-4DFE-438C-9968-B66CB3EB5422}" type="pres">
      <dgm:prSet presAssocID="{BA02F2AF-900C-4BF6-B84F-B2F80E4B0688}" presName="spNode" presStyleCnt="0"/>
      <dgm:spPr/>
    </dgm:pt>
    <dgm:pt modelId="{AFBAC5F8-2E60-42BF-95FA-440D17002C20}" type="pres">
      <dgm:prSet presAssocID="{C8DEEFEF-54FD-496E-A3D6-2C40FE1675A2}" presName="sibTrans" presStyleLbl="sibTrans1D1" presStyleIdx="3" presStyleCnt="5"/>
      <dgm:spPr/>
    </dgm:pt>
    <dgm:pt modelId="{DE1DC983-88AC-4197-923D-73800C349845}" type="pres">
      <dgm:prSet presAssocID="{A6E7CFD5-88F2-44DF-AD6C-C330066CA300}" presName="node" presStyleLbl="node1" presStyleIdx="4" presStyleCnt="5">
        <dgm:presLayoutVars>
          <dgm:bulletEnabled val="1"/>
        </dgm:presLayoutVars>
      </dgm:prSet>
      <dgm:spPr/>
    </dgm:pt>
    <dgm:pt modelId="{06FAB8EC-E7E5-4E0E-ACDC-6FDC21A60D24}" type="pres">
      <dgm:prSet presAssocID="{A6E7CFD5-88F2-44DF-AD6C-C330066CA300}" presName="spNode" presStyleCnt="0"/>
      <dgm:spPr/>
    </dgm:pt>
    <dgm:pt modelId="{8DE55961-DB74-4C9C-989E-1B3F364593C9}" type="pres">
      <dgm:prSet presAssocID="{93A080DB-3E13-4E41-99C9-6421CA41225B}" presName="sibTrans" presStyleLbl="sibTrans1D1" presStyleIdx="4" presStyleCnt="5"/>
      <dgm:spPr/>
    </dgm:pt>
  </dgm:ptLst>
  <dgm:cxnLst>
    <dgm:cxn modelId="{4FA38A14-7573-40C9-8D7A-26CDAD352ED6}" type="presOf" srcId="{BA02F2AF-900C-4BF6-B84F-B2F80E4B0688}" destId="{ABA62A90-EBA2-419D-B3E1-F91F821EF160}" srcOrd="0" destOrd="0" presId="urn:microsoft.com/office/officeart/2005/8/layout/cycle5"/>
    <dgm:cxn modelId="{9B531515-A057-4985-8D70-425DE3290D97}" type="presOf" srcId="{A9882781-46A4-45C4-A225-FA391892FAA4}" destId="{2006A171-2175-424C-B665-11EA38436C13}" srcOrd="0" destOrd="0" presId="urn:microsoft.com/office/officeart/2005/8/layout/cycle5"/>
    <dgm:cxn modelId="{2F6EA966-4983-4EE3-BF5D-6555E873D990}" srcId="{A9882781-46A4-45C4-A225-FA391892FAA4}" destId="{C7E70EB0-6FFB-404C-AF28-2CA03A943018}" srcOrd="2" destOrd="0" parTransId="{D44340DD-1FC0-4C9C-A002-74B9DE690018}" sibTransId="{FA3564C0-929C-4FF3-8CEC-5852E77C0E34}"/>
    <dgm:cxn modelId="{D7850347-1370-4AE3-886B-A236CF389D9D}" srcId="{A9882781-46A4-45C4-A225-FA391892FAA4}" destId="{76DF6ED5-7649-4D07-937B-23BB5C687395}" srcOrd="1" destOrd="0" parTransId="{4FDFA7D6-4442-4ED0-83AF-2C2C1CCF3CF2}" sibTransId="{C01A18D9-DA32-460D-BF05-CCE3F3A288C3}"/>
    <dgm:cxn modelId="{566FF36D-261E-4B9C-8AF3-AE996D90CAF8}" srcId="{A9882781-46A4-45C4-A225-FA391892FAA4}" destId="{BA02F2AF-900C-4BF6-B84F-B2F80E4B0688}" srcOrd="3" destOrd="0" parTransId="{8300C2B9-90CE-4FAA-895C-4CA666AC15CF}" sibTransId="{C8DEEFEF-54FD-496E-A3D6-2C40FE1675A2}"/>
    <dgm:cxn modelId="{6EB55454-3FD3-4D25-A68F-DF38AD461C09}" type="presOf" srcId="{93907F82-80CD-4754-8367-02CC036F8D32}" destId="{AAF9D3D4-21B6-44A9-9460-23733ADDCA72}" srcOrd="0" destOrd="0" presId="urn:microsoft.com/office/officeart/2005/8/layout/cycle5"/>
    <dgm:cxn modelId="{24B45082-CD5D-4BFA-9592-B6B42118A0A1}" type="presOf" srcId="{C8DEEFEF-54FD-496E-A3D6-2C40FE1675A2}" destId="{AFBAC5F8-2E60-42BF-95FA-440D17002C20}" srcOrd="0" destOrd="0" presId="urn:microsoft.com/office/officeart/2005/8/layout/cycle5"/>
    <dgm:cxn modelId="{01FC978B-D89D-41EF-AD49-4C41995229F9}" type="presOf" srcId="{93A080DB-3E13-4E41-99C9-6421CA41225B}" destId="{8DE55961-DB74-4C9C-989E-1B3F364593C9}" srcOrd="0" destOrd="0" presId="urn:microsoft.com/office/officeart/2005/8/layout/cycle5"/>
    <dgm:cxn modelId="{EEF86F9B-D9B3-4056-8B49-F818F5F65785}" type="presOf" srcId="{980C66CD-ED29-4266-8B4B-ACA20FF76018}" destId="{B07571DB-0FC8-406F-BB8D-4E807B3E72E0}" srcOrd="0" destOrd="0" presId="urn:microsoft.com/office/officeart/2005/8/layout/cycle5"/>
    <dgm:cxn modelId="{824D519F-C9C6-4C39-A3C8-291FBF102469}" type="presOf" srcId="{FA3564C0-929C-4FF3-8CEC-5852E77C0E34}" destId="{B3AB5047-F6E4-4C8D-B083-0E9C217FA322}" srcOrd="0" destOrd="0" presId="urn:microsoft.com/office/officeart/2005/8/layout/cycle5"/>
    <dgm:cxn modelId="{796195B1-E72A-49CC-923F-FEB655DCD551}" srcId="{A9882781-46A4-45C4-A225-FA391892FAA4}" destId="{980C66CD-ED29-4266-8B4B-ACA20FF76018}" srcOrd="0" destOrd="0" parTransId="{B06C81B8-BEC3-411E-9319-755D26721AE7}" sibTransId="{93907F82-80CD-4754-8367-02CC036F8D32}"/>
    <dgm:cxn modelId="{8623F9C0-C71D-4F80-8AEC-F73B598970C4}" type="presOf" srcId="{C01A18D9-DA32-460D-BF05-CCE3F3A288C3}" destId="{3A1B1EBC-C99B-4EDE-828C-89D949942C74}" srcOrd="0" destOrd="0" presId="urn:microsoft.com/office/officeart/2005/8/layout/cycle5"/>
    <dgm:cxn modelId="{00A055CF-26AF-4AD1-91E4-895D101577D9}" type="presOf" srcId="{A6E7CFD5-88F2-44DF-AD6C-C330066CA300}" destId="{DE1DC983-88AC-4197-923D-73800C349845}" srcOrd="0" destOrd="0" presId="urn:microsoft.com/office/officeart/2005/8/layout/cycle5"/>
    <dgm:cxn modelId="{F63AACDA-1D34-4826-8698-24124E708664}" type="presOf" srcId="{C7E70EB0-6FFB-404C-AF28-2CA03A943018}" destId="{3EADFD9F-415A-4639-81AB-660D4071BF81}" srcOrd="0" destOrd="0" presId="urn:microsoft.com/office/officeart/2005/8/layout/cycle5"/>
    <dgm:cxn modelId="{6FB86AF6-6C0E-4282-A878-6631177E31F7}" srcId="{A9882781-46A4-45C4-A225-FA391892FAA4}" destId="{A6E7CFD5-88F2-44DF-AD6C-C330066CA300}" srcOrd="4" destOrd="0" parTransId="{F76E477D-628E-438E-95B4-949608AEA925}" sibTransId="{93A080DB-3E13-4E41-99C9-6421CA41225B}"/>
    <dgm:cxn modelId="{338D38FC-F305-4088-B7EE-9936CD8A7DBF}" type="presOf" srcId="{76DF6ED5-7649-4D07-937B-23BB5C687395}" destId="{56392D56-AF2B-45F9-AFDA-D4F2EA09E01C}" srcOrd="0" destOrd="0" presId="urn:microsoft.com/office/officeart/2005/8/layout/cycle5"/>
    <dgm:cxn modelId="{130059A5-D604-4A1A-A43F-BCAECEDBD58C}" type="presParOf" srcId="{2006A171-2175-424C-B665-11EA38436C13}" destId="{B07571DB-0FC8-406F-BB8D-4E807B3E72E0}" srcOrd="0" destOrd="0" presId="urn:microsoft.com/office/officeart/2005/8/layout/cycle5"/>
    <dgm:cxn modelId="{008D9CB6-D781-4117-A395-ACC9EC142D0C}" type="presParOf" srcId="{2006A171-2175-424C-B665-11EA38436C13}" destId="{AB901924-D5A6-465B-80D0-EAF94D6752E3}" srcOrd="1" destOrd="0" presId="urn:microsoft.com/office/officeart/2005/8/layout/cycle5"/>
    <dgm:cxn modelId="{02459848-DBE0-431E-9A3F-22E7AB9A31D7}" type="presParOf" srcId="{2006A171-2175-424C-B665-11EA38436C13}" destId="{AAF9D3D4-21B6-44A9-9460-23733ADDCA72}" srcOrd="2" destOrd="0" presId="urn:microsoft.com/office/officeart/2005/8/layout/cycle5"/>
    <dgm:cxn modelId="{ADE5503B-0CB2-4BCF-80E6-EDE9256B368E}" type="presParOf" srcId="{2006A171-2175-424C-B665-11EA38436C13}" destId="{56392D56-AF2B-45F9-AFDA-D4F2EA09E01C}" srcOrd="3" destOrd="0" presId="urn:microsoft.com/office/officeart/2005/8/layout/cycle5"/>
    <dgm:cxn modelId="{3EA9BA63-6CB8-45ED-BEDD-4529AEA6C24C}" type="presParOf" srcId="{2006A171-2175-424C-B665-11EA38436C13}" destId="{2860A7E1-AAC9-487C-B609-7C4305E91EFC}" srcOrd="4" destOrd="0" presId="urn:microsoft.com/office/officeart/2005/8/layout/cycle5"/>
    <dgm:cxn modelId="{132A7F2B-49CF-440C-821F-89C100315065}" type="presParOf" srcId="{2006A171-2175-424C-B665-11EA38436C13}" destId="{3A1B1EBC-C99B-4EDE-828C-89D949942C74}" srcOrd="5" destOrd="0" presId="urn:microsoft.com/office/officeart/2005/8/layout/cycle5"/>
    <dgm:cxn modelId="{133283D1-B290-461A-B368-73A978824778}" type="presParOf" srcId="{2006A171-2175-424C-B665-11EA38436C13}" destId="{3EADFD9F-415A-4639-81AB-660D4071BF81}" srcOrd="6" destOrd="0" presId="urn:microsoft.com/office/officeart/2005/8/layout/cycle5"/>
    <dgm:cxn modelId="{93B34D82-E6B5-4B22-AA1E-8427FAC3ED9B}" type="presParOf" srcId="{2006A171-2175-424C-B665-11EA38436C13}" destId="{3111AD53-BF6A-4A81-8A3C-D2696F30DBCE}" srcOrd="7" destOrd="0" presId="urn:microsoft.com/office/officeart/2005/8/layout/cycle5"/>
    <dgm:cxn modelId="{F5726E6D-4862-4F81-A8B4-405F5A5E7AA8}" type="presParOf" srcId="{2006A171-2175-424C-B665-11EA38436C13}" destId="{B3AB5047-F6E4-4C8D-B083-0E9C217FA322}" srcOrd="8" destOrd="0" presId="urn:microsoft.com/office/officeart/2005/8/layout/cycle5"/>
    <dgm:cxn modelId="{F9D0BAAC-9937-4F9B-B4FD-A84B7D6797B1}" type="presParOf" srcId="{2006A171-2175-424C-B665-11EA38436C13}" destId="{ABA62A90-EBA2-419D-B3E1-F91F821EF160}" srcOrd="9" destOrd="0" presId="urn:microsoft.com/office/officeart/2005/8/layout/cycle5"/>
    <dgm:cxn modelId="{F37D55CD-79EF-4DB6-BD56-602E77B97B9C}" type="presParOf" srcId="{2006A171-2175-424C-B665-11EA38436C13}" destId="{EB6AFAC3-4DFE-438C-9968-B66CB3EB5422}" srcOrd="10" destOrd="0" presId="urn:microsoft.com/office/officeart/2005/8/layout/cycle5"/>
    <dgm:cxn modelId="{0FED8030-57CC-421E-8AA4-6401AB1AE71B}" type="presParOf" srcId="{2006A171-2175-424C-B665-11EA38436C13}" destId="{AFBAC5F8-2E60-42BF-95FA-440D17002C20}" srcOrd="11" destOrd="0" presId="urn:microsoft.com/office/officeart/2005/8/layout/cycle5"/>
    <dgm:cxn modelId="{193AA39A-5E27-4AFA-AA59-1E13A7D2F737}" type="presParOf" srcId="{2006A171-2175-424C-B665-11EA38436C13}" destId="{DE1DC983-88AC-4197-923D-73800C349845}" srcOrd="12" destOrd="0" presId="urn:microsoft.com/office/officeart/2005/8/layout/cycle5"/>
    <dgm:cxn modelId="{FC99821A-C18C-4E2D-B428-8AC44323BBB3}" type="presParOf" srcId="{2006A171-2175-424C-B665-11EA38436C13}" destId="{06FAB8EC-E7E5-4E0E-ACDC-6FDC21A60D24}" srcOrd="13" destOrd="0" presId="urn:microsoft.com/office/officeart/2005/8/layout/cycle5"/>
    <dgm:cxn modelId="{959F8715-0520-4CDE-A161-3D4FCBCA76D6}" type="presParOf" srcId="{2006A171-2175-424C-B665-11EA38436C13}" destId="{8DE55961-DB74-4C9C-989E-1B3F364593C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979F3-FE93-4414-B139-1C4919247DC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15440E6-7058-4595-B4CA-34BE1CACF5A4}">
      <dgm:prSet phldrT="[텍스트]" custT="1"/>
      <dgm:spPr/>
      <dgm:t>
        <a:bodyPr/>
        <a:lstStyle/>
        <a:p>
          <a:pPr latinLnBrk="1"/>
          <a:r>
            <a:rPr lang="en-US" sz="1000" b="0" i="0" dirty="0" err="1"/>
            <a:t>Oʻzbekiston</a:t>
          </a:r>
          <a:endParaRPr lang="ko-KR" altLang="en-US" sz="1000" dirty="0"/>
        </a:p>
      </dgm:t>
    </dgm:pt>
    <dgm:pt modelId="{1254762F-17C2-41D7-A850-597E02D002FB}" type="parTrans" cxnId="{79AE20F5-DD2E-4211-8215-F100B7ACC6E3}">
      <dgm:prSet/>
      <dgm:spPr/>
      <dgm:t>
        <a:bodyPr/>
        <a:lstStyle/>
        <a:p>
          <a:pPr latinLnBrk="1"/>
          <a:endParaRPr lang="ko-KR" altLang="en-US" sz="1000"/>
        </a:p>
      </dgm:t>
    </dgm:pt>
    <dgm:pt modelId="{648B3961-C504-4AD8-8197-C47AD6791C65}" type="sibTrans" cxnId="{79AE20F5-DD2E-4211-8215-F100B7ACC6E3}">
      <dgm:prSet/>
      <dgm:spPr/>
      <dgm:t>
        <a:bodyPr/>
        <a:lstStyle/>
        <a:p>
          <a:pPr latinLnBrk="1"/>
          <a:endParaRPr lang="ko-KR" altLang="en-US" sz="1000"/>
        </a:p>
      </dgm:t>
    </dgm:pt>
    <dgm:pt modelId="{43B387F4-4F87-465C-88B7-3EFEF8AD60C6}">
      <dgm:prSet phldrT="[텍스트]" custT="1"/>
      <dgm:spPr/>
      <dgm:t>
        <a:bodyPr/>
        <a:lstStyle/>
        <a:p>
          <a:pPr latinLnBrk="1"/>
          <a:r>
            <a:rPr lang="az-Cyrl-AZ" sz="1000" b="0" i="0" dirty="0"/>
            <a:t>Кыргызстан</a:t>
          </a:r>
          <a:endParaRPr lang="ko-KR" altLang="en-US" sz="1000" dirty="0"/>
        </a:p>
      </dgm:t>
    </dgm:pt>
    <dgm:pt modelId="{0877F4FE-678E-49DC-93CD-A8590F12DB14}" type="parTrans" cxnId="{BB32D168-BEAE-474B-959D-3783BB2377F6}">
      <dgm:prSet/>
      <dgm:spPr/>
      <dgm:t>
        <a:bodyPr/>
        <a:lstStyle/>
        <a:p>
          <a:pPr latinLnBrk="1"/>
          <a:endParaRPr lang="ko-KR" altLang="en-US" sz="1000"/>
        </a:p>
      </dgm:t>
    </dgm:pt>
    <dgm:pt modelId="{16D3278F-AD62-4B31-97DE-1AB6AE15F045}" type="sibTrans" cxnId="{BB32D168-BEAE-474B-959D-3783BB2377F6}">
      <dgm:prSet/>
      <dgm:spPr/>
      <dgm:t>
        <a:bodyPr/>
        <a:lstStyle/>
        <a:p>
          <a:pPr latinLnBrk="1"/>
          <a:endParaRPr lang="ko-KR" altLang="en-US" sz="1000"/>
        </a:p>
      </dgm:t>
    </dgm:pt>
    <dgm:pt modelId="{A018DE2C-5B23-4BE3-8A2D-6062B1829978}">
      <dgm:prSet phldrT="[텍스트]" custT="1"/>
      <dgm:spPr/>
      <dgm:t>
        <a:bodyPr/>
        <a:lstStyle/>
        <a:p>
          <a:pPr latinLnBrk="1"/>
          <a:r>
            <a:rPr lang="en-US" sz="1000" b="0" i="0" dirty="0"/>
            <a:t>Deutschland</a:t>
          </a:r>
          <a:endParaRPr lang="ko-KR" altLang="en-US" sz="1000" dirty="0"/>
        </a:p>
      </dgm:t>
    </dgm:pt>
    <dgm:pt modelId="{5FC5DAF4-425B-4BB5-B192-162725E09FB2}" type="parTrans" cxnId="{5FC50593-585C-4453-A331-B6790677C392}">
      <dgm:prSet/>
      <dgm:spPr/>
      <dgm:t>
        <a:bodyPr/>
        <a:lstStyle/>
        <a:p>
          <a:pPr latinLnBrk="1"/>
          <a:endParaRPr lang="ko-KR" altLang="en-US" sz="1000"/>
        </a:p>
      </dgm:t>
    </dgm:pt>
    <dgm:pt modelId="{CB7FDDA6-BBE9-49AB-AAFB-65F909E70D32}" type="sibTrans" cxnId="{5FC50593-585C-4453-A331-B6790677C392}">
      <dgm:prSet/>
      <dgm:spPr/>
      <dgm:t>
        <a:bodyPr/>
        <a:lstStyle/>
        <a:p>
          <a:pPr latinLnBrk="1"/>
          <a:endParaRPr lang="ko-KR" altLang="en-US" sz="1000"/>
        </a:p>
      </dgm:t>
    </dgm:pt>
    <dgm:pt modelId="{0B0B04E8-7AA1-4B96-9B55-82313ED999C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USA</a:t>
          </a:r>
          <a:endParaRPr lang="ko-KR" altLang="en-US" sz="1000" dirty="0"/>
        </a:p>
      </dgm:t>
    </dgm:pt>
    <dgm:pt modelId="{9EA35535-5BDE-43CE-A68A-818FC66B38DD}" type="parTrans" cxnId="{884D31E9-77FC-43EF-BEB2-57CD470F80D3}">
      <dgm:prSet/>
      <dgm:spPr/>
      <dgm:t>
        <a:bodyPr/>
        <a:lstStyle/>
        <a:p>
          <a:pPr latinLnBrk="1"/>
          <a:endParaRPr lang="ko-KR" altLang="en-US" sz="1000"/>
        </a:p>
      </dgm:t>
    </dgm:pt>
    <dgm:pt modelId="{4D930F92-9E81-43CC-AF44-982DAAADBEBC}" type="sibTrans" cxnId="{884D31E9-77FC-43EF-BEB2-57CD470F80D3}">
      <dgm:prSet/>
      <dgm:spPr/>
      <dgm:t>
        <a:bodyPr/>
        <a:lstStyle/>
        <a:p>
          <a:pPr latinLnBrk="1"/>
          <a:endParaRPr lang="ko-KR" altLang="en-US" sz="1000"/>
        </a:p>
      </dgm:t>
    </dgm:pt>
    <dgm:pt modelId="{A32FB58C-3743-4A13-984A-DD6617DE32C8}">
      <dgm:prSet phldrT="[텍스트]" custT="1"/>
      <dgm:spPr/>
      <dgm:t>
        <a:bodyPr/>
        <a:lstStyle/>
        <a:p>
          <a:pPr latinLnBrk="1"/>
          <a:r>
            <a:rPr lang="en-US" altLang="ko-KR" sz="1000" dirty="0"/>
            <a:t>Korea</a:t>
          </a:r>
          <a:endParaRPr lang="ko-KR" altLang="en-US" sz="1000" dirty="0"/>
        </a:p>
      </dgm:t>
    </dgm:pt>
    <dgm:pt modelId="{B2BE331A-3BD5-41F7-B321-741F0389B34A}" type="parTrans" cxnId="{84C533EE-DC9E-4F20-A7D5-D332D9B0DEFA}">
      <dgm:prSet/>
      <dgm:spPr/>
      <dgm:t>
        <a:bodyPr/>
        <a:lstStyle/>
        <a:p>
          <a:pPr latinLnBrk="1"/>
          <a:endParaRPr lang="ko-KR" altLang="en-US" sz="1000"/>
        </a:p>
      </dgm:t>
    </dgm:pt>
    <dgm:pt modelId="{AF9899A8-46D9-4E58-BEEA-4F4A5029573E}" type="sibTrans" cxnId="{84C533EE-DC9E-4F20-A7D5-D332D9B0DEFA}">
      <dgm:prSet/>
      <dgm:spPr/>
      <dgm:t>
        <a:bodyPr/>
        <a:lstStyle/>
        <a:p>
          <a:pPr latinLnBrk="1"/>
          <a:endParaRPr lang="ko-KR" altLang="en-US" sz="1000"/>
        </a:p>
      </dgm:t>
    </dgm:pt>
    <dgm:pt modelId="{A25DA1B7-3C8F-4FC9-BD2D-7725FD09BC02}">
      <dgm:prSet phldrT="[텍스트]" custT="1"/>
      <dgm:spPr/>
      <dgm:t>
        <a:bodyPr/>
        <a:lstStyle/>
        <a:p>
          <a:pPr latinLnBrk="1"/>
          <a:r>
            <a:rPr lang="en-US" altLang="ko-KR" sz="1000" dirty="0"/>
            <a:t>Nigeria</a:t>
          </a:r>
          <a:endParaRPr lang="ko-KR" altLang="en-US" sz="1000" dirty="0"/>
        </a:p>
      </dgm:t>
    </dgm:pt>
    <dgm:pt modelId="{FFAA1C77-04FB-4945-BD8C-38610669A040}" type="parTrans" cxnId="{5933CC81-A3E3-45C3-B2B3-8204AAA802D3}">
      <dgm:prSet/>
      <dgm:spPr/>
      <dgm:t>
        <a:bodyPr/>
        <a:lstStyle/>
        <a:p>
          <a:pPr latinLnBrk="1"/>
          <a:endParaRPr lang="ko-KR" altLang="en-US" sz="1000"/>
        </a:p>
      </dgm:t>
    </dgm:pt>
    <dgm:pt modelId="{2E98AD40-6BE6-4FFF-8B2F-D38FFFF7857C}" type="sibTrans" cxnId="{5933CC81-A3E3-45C3-B2B3-8204AAA802D3}">
      <dgm:prSet/>
      <dgm:spPr/>
      <dgm:t>
        <a:bodyPr/>
        <a:lstStyle/>
        <a:p>
          <a:pPr latinLnBrk="1"/>
          <a:endParaRPr lang="ko-KR" altLang="en-US" sz="1000"/>
        </a:p>
      </dgm:t>
    </dgm:pt>
    <dgm:pt modelId="{F694E33B-BDAA-476B-8460-AC3F1E10FE49}" type="pres">
      <dgm:prSet presAssocID="{9FA979F3-FE93-4414-B139-1C4919247DC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E194AB-8C49-488F-9CC5-91EC2CCC97C7}" type="pres">
      <dgm:prSet presAssocID="{815440E6-7058-4595-B4CA-34BE1CACF5A4}" presName="vertOne" presStyleCnt="0"/>
      <dgm:spPr/>
    </dgm:pt>
    <dgm:pt modelId="{52C816DE-9962-4AE0-A352-D4CFD75E9887}" type="pres">
      <dgm:prSet presAssocID="{815440E6-7058-4595-B4CA-34BE1CACF5A4}" presName="txOne" presStyleLbl="node0" presStyleIdx="0" presStyleCnt="1" custLinFactNeighborX="-4878" custLinFactNeighborY="-71068">
        <dgm:presLayoutVars>
          <dgm:chPref val="3"/>
        </dgm:presLayoutVars>
      </dgm:prSet>
      <dgm:spPr/>
    </dgm:pt>
    <dgm:pt modelId="{2BA9D8BE-1FD1-4A97-B506-9469E7770DF6}" type="pres">
      <dgm:prSet presAssocID="{815440E6-7058-4595-B4CA-34BE1CACF5A4}" presName="parTransOne" presStyleCnt="0"/>
      <dgm:spPr/>
    </dgm:pt>
    <dgm:pt modelId="{363300C5-4D6D-436B-86D9-6659F32DD867}" type="pres">
      <dgm:prSet presAssocID="{815440E6-7058-4595-B4CA-34BE1CACF5A4}" presName="horzOne" presStyleCnt="0"/>
      <dgm:spPr/>
    </dgm:pt>
    <dgm:pt modelId="{A7D2362C-02D5-4B3C-A6B5-2F324CDA2E67}" type="pres">
      <dgm:prSet presAssocID="{43B387F4-4F87-465C-88B7-3EFEF8AD60C6}" presName="vertTwo" presStyleCnt="0"/>
      <dgm:spPr/>
    </dgm:pt>
    <dgm:pt modelId="{1D3552EF-9F18-4A93-8908-1E954FFC07D1}" type="pres">
      <dgm:prSet presAssocID="{43B387F4-4F87-465C-88B7-3EFEF8AD60C6}" presName="txTwo" presStyleLbl="node2" presStyleIdx="0" presStyleCnt="2">
        <dgm:presLayoutVars>
          <dgm:chPref val="3"/>
        </dgm:presLayoutVars>
      </dgm:prSet>
      <dgm:spPr/>
    </dgm:pt>
    <dgm:pt modelId="{10CA5F3E-9711-4D0D-942D-48F12C8385F1}" type="pres">
      <dgm:prSet presAssocID="{43B387F4-4F87-465C-88B7-3EFEF8AD60C6}" presName="parTransTwo" presStyleCnt="0"/>
      <dgm:spPr/>
    </dgm:pt>
    <dgm:pt modelId="{10EE5B53-75CB-4C8D-9864-BE5E0E59EDAC}" type="pres">
      <dgm:prSet presAssocID="{43B387F4-4F87-465C-88B7-3EFEF8AD60C6}" presName="horzTwo" presStyleCnt="0"/>
      <dgm:spPr/>
    </dgm:pt>
    <dgm:pt modelId="{7E35F664-F727-4F28-97E2-FFB6D823AA26}" type="pres">
      <dgm:prSet presAssocID="{A018DE2C-5B23-4BE3-8A2D-6062B1829978}" presName="vertThree" presStyleCnt="0"/>
      <dgm:spPr/>
    </dgm:pt>
    <dgm:pt modelId="{0F1968E4-FDFC-4954-9BCA-CEAF7A458178}" type="pres">
      <dgm:prSet presAssocID="{A018DE2C-5B23-4BE3-8A2D-6062B1829978}" presName="txThree" presStyleLbl="node3" presStyleIdx="0" presStyleCnt="3">
        <dgm:presLayoutVars>
          <dgm:chPref val="3"/>
        </dgm:presLayoutVars>
      </dgm:prSet>
      <dgm:spPr/>
    </dgm:pt>
    <dgm:pt modelId="{B6D19185-463F-4B12-806F-F74347F48A48}" type="pres">
      <dgm:prSet presAssocID="{A018DE2C-5B23-4BE3-8A2D-6062B1829978}" presName="horzThree" presStyleCnt="0"/>
      <dgm:spPr/>
    </dgm:pt>
    <dgm:pt modelId="{306A780E-DB89-41EE-89E9-14C7B3F98151}" type="pres">
      <dgm:prSet presAssocID="{CB7FDDA6-BBE9-49AB-AAFB-65F909E70D32}" presName="sibSpaceThree" presStyleCnt="0"/>
      <dgm:spPr/>
    </dgm:pt>
    <dgm:pt modelId="{56818349-3D2A-4B9F-AA74-3341B4C53154}" type="pres">
      <dgm:prSet presAssocID="{0B0B04E8-7AA1-4B96-9B55-82313ED999C9}" presName="vertThree" presStyleCnt="0"/>
      <dgm:spPr/>
    </dgm:pt>
    <dgm:pt modelId="{7EDB8CE1-84C8-4696-91A6-A09DDB14F83B}" type="pres">
      <dgm:prSet presAssocID="{0B0B04E8-7AA1-4B96-9B55-82313ED999C9}" presName="txThree" presStyleLbl="node3" presStyleIdx="1" presStyleCnt="3">
        <dgm:presLayoutVars>
          <dgm:chPref val="3"/>
        </dgm:presLayoutVars>
      </dgm:prSet>
      <dgm:spPr/>
    </dgm:pt>
    <dgm:pt modelId="{A4101F26-5A3C-46AC-9ED6-A20AD6CCCF88}" type="pres">
      <dgm:prSet presAssocID="{0B0B04E8-7AA1-4B96-9B55-82313ED999C9}" presName="horzThree" presStyleCnt="0"/>
      <dgm:spPr/>
    </dgm:pt>
    <dgm:pt modelId="{9E20924E-E157-4EED-8055-560D7772C3D1}" type="pres">
      <dgm:prSet presAssocID="{16D3278F-AD62-4B31-97DE-1AB6AE15F045}" presName="sibSpaceTwo" presStyleCnt="0"/>
      <dgm:spPr/>
    </dgm:pt>
    <dgm:pt modelId="{B4B5E1CC-D8CF-46E5-AC59-72B4CBAF3B9A}" type="pres">
      <dgm:prSet presAssocID="{A32FB58C-3743-4A13-984A-DD6617DE32C8}" presName="vertTwo" presStyleCnt="0"/>
      <dgm:spPr/>
    </dgm:pt>
    <dgm:pt modelId="{DC983646-ADCA-4C64-80D0-F01CB8276185}" type="pres">
      <dgm:prSet presAssocID="{A32FB58C-3743-4A13-984A-DD6617DE32C8}" presName="txTwo" presStyleLbl="node2" presStyleIdx="1" presStyleCnt="2">
        <dgm:presLayoutVars>
          <dgm:chPref val="3"/>
        </dgm:presLayoutVars>
      </dgm:prSet>
      <dgm:spPr/>
    </dgm:pt>
    <dgm:pt modelId="{B61D00EF-7D51-411A-B874-B95BBCE7BEC6}" type="pres">
      <dgm:prSet presAssocID="{A32FB58C-3743-4A13-984A-DD6617DE32C8}" presName="parTransTwo" presStyleCnt="0"/>
      <dgm:spPr/>
    </dgm:pt>
    <dgm:pt modelId="{73AA6A48-2823-4C72-AD79-5902C82587FC}" type="pres">
      <dgm:prSet presAssocID="{A32FB58C-3743-4A13-984A-DD6617DE32C8}" presName="horzTwo" presStyleCnt="0"/>
      <dgm:spPr/>
    </dgm:pt>
    <dgm:pt modelId="{29CCBE69-2B33-4A9C-9764-EFB143BBC63A}" type="pres">
      <dgm:prSet presAssocID="{A25DA1B7-3C8F-4FC9-BD2D-7725FD09BC02}" presName="vertThree" presStyleCnt="0"/>
      <dgm:spPr/>
    </dgm:pt>
    <dgm:pt modelId="{7AE5F6FE-FA2B-4439-A632-BF4599472ACB}" type="pres">
      <dgm:prSet presAssocID="{A25DA1B7-3C8F-4FC9-BD2D-7725FD09BC02}" presName="txThree" presStyleLbl="node3" presStyleIdx="2" presStyleCnt="3">
        <dgm:presLayoutVars>
          <dgm:chPref val="3"/>
        </dgm:presLayoutVars>
      </dgm:prSet>
      <dgm:spPr/>
    </dgm:pt>
    <dgm:pt modelId="{079B1BD9-EB53-4DE6-ABB4-3C3FE9F5D876}" type="pres">
      <dgm:prSet presAssocID="{A25DA1B7-3C8F-4FC9-BD2D-7725FD09BC02}" presName="horzThree" presStyleCnt="0"/>
      <dgm:spPr/>
    </dgm:pt>
  </dgm:ptLst>
  <dgm:cxnLst>
    <dgm:cxn modelId="{82FC9713-18C1-4084-8C48-77171DDCBD55}" type="presOf" srcId="{A018DE2C-5B23-4BE3-8A2D-6062B1829978}" destId="{0F1968E4-FDFC-4954-9BCA-CEAF7A458178}" srcOrd="0" destOrd="0" presId="urn:microsoft.com/office/officeart/2005/8/layout/hierarchy4"/>
    <dgm:cxn modelId="{DF090521-8D0A-4124-A53A-3FF6A46B1C88}" type="presOf" srcId="{A25DA1B7-3C8F-4FC9-BD2D-7725FD09BC02}" destId="{7AE5F6FE-FA2B-4439-A632-BF4599472ACB}" srcOrd="0" destOrd="0" presId="urn:microsoft.com/office/officeart/2005/8/layout/hierarchy4"/>
    <dgm:cxn modelId="{08E31D29-1AB2-4413-97B1-E869C0032B87}" type="presOf" srcId="{815440E6-7058-4595-B4CA-34BE1CACF5A4}" destId="{52C816DE-9962-4AE0-A352-D4CFD75E9887}" srcOrd="0" destOrd="0" presId="urn:microsoft.com/office/officeart/2005/8/layout/hierarchy4"/>
    <dgm:cxn modelId="{56997230-BED0-4716-B8B4-6F184D779B3B}" type="presOf" srcId="{0B0B04E8-7AA1-4B96-9B55-82313ED999C9}" destId="{7EDB8CE1-84C8-4696-91A6-A09DDB14F83B}" srcOrd="0" destOrd="0" presId="urn:microsoft.com/office/officeart/2005/8/layout/hierarchy4"/>
    <dgm:cxn modelId="{BB32D168-BEAE-474B-959D-3783BB2377F6}" srcId="{815440E6-7058-4595-B4CA-34BE1CACF5A4}" destId="{43B387F4-4F87-465C-88B7-3EFEF8AD60C6}" srcOrd="0" destOrd="0" parTransId="{0877F4FE-678E-49DC-93CD-A8590F12DB14}" sibTransId="{16D3278F-AD62-4B31-97DE-1AB6AE15F045}"/>
    <dgm:cxn modelId="{7379F448-700B-4668-AEF7-C38D77BCA106}" type="presOf" srcId="{A32FB58C-3743-4A13-984A-DD6617DE32C8}" destId="{DC983646-ADCA-4C64-80D0-F01CB8276185}" srcOrd="0" destOrd="0" presId="urn:microsoft.com/office/officeart/2005/8/layout/hierarchy4"/>
    <dgm:cxn modelId="{5933CC81-A3E3-45C3-B2B3-8204AAA802D3}" srcId="{A32FB58C-3743-4A13-984A-DD6617DE32C8}" destId="{A25DA1B7-3C8F-4FC9-BD2D-7725FD09BC02}" srcOrd="0" destOrd="0" parTransId="{FFAA1C77-04FB-4945-BD8C-38610669A040}" sibTransId="{2E98AD40-6BE6-4FFF-8B2F-D38FFFF7857C}"/>
    <dgm:cxn modelId="{C4C30393-A725-45C0-97DD-7799239F619E}" type="presOf" srcId="{43B387F4-4F87-465C-88B7-3EFEF8AD60C6}" destId="{1D3552EF-9F18-4A93-8908-1E954FFC07D1}" srcOrd="0" destOrd="0" presId="urn:microsoft.com/office/officeart/2005/8/layout/hierarchy4"/>
    <dgm:cxn modelId="{5FC50593-585C-4453-A331-B6790677C392}" srcId="{43B387F4-4F87-465C-88B7-3EFEF8AD60C6}" destId="{A018DE2C-5B23-4BE3-8A2D-6062B1829978}" srcOrd="0" destOrd="0" parTransId="{5FC5DAF4-425B-4BB5-B192-162725E09FB2}" sibTransId="{CB7FDDA6-BBE9-49AB-AAFB-65F909E70D32}"/>
    <dgm:cxn modelId="{596A80B0-8263-40DF-AAAB-66A1ED1515FC}" type="presOf" srcId="{9FA979F3-FE93-4414-B139-1C4919247DCA}" destId="{F694E33B-BDAA-476B-8460-AC3F1E10FE49}" srcOrd="0" destOrd="0" presId="urn:microsoft.com/office/officeart/2005/8/layout/hierarchy4"/>
    <dgm:cxn modelId="{884D31E9-77FC-43EF-BEB2-57CD470F80D3}" srcId="{43B387F4-4F87-465C-88B7-3EFEF8AD60C6}" destId="{0B0B04E8-7AA1-4B96-9B55-82313ED999C9}" srcOrd="1" destOrd="0" parTransId="{9EA35535-5BDE-43CE-A68A-818FC66B38DD}" sibTransId="{4D930F92-9E81-43CC-AF44-982DAAADBEBC}"/>
    <dgm:cxn modelId="{84C533EE-DC9E-4F20-A7D5-D332D9B0DEFA}" srcId="{815440E6-7058-4595-B4CA-34BE1CACF5A4}" destId="{A32FB58C-3743-4A13-984A-DD6617DE32C8}" srcOrd="1" destOrd="0" parTransId="{B2BE331A-3BD5-41F7-B321-741F0389B34A}" sibTransId="{AF9899A8-46D9-4E58-BEEA-4F4A5029573E}"/>
    <dgm:cxn modelId="{79AE20F5-DD2E-4211-8215-F100B7ACC6E3}" srcId="{9FA979F3-FE93-4414-B139-1C4919247DCA}" destId="{815440E6-7058-4595-B4CA-34BE1CACF5A4}" srcOrd="0" destOrd="0" parTransId="{1254762F-17C2-41D7-A850-597E02D002FB}" sibTransId="{648B3961-C504-4AD8-8197-C47AD6791C65}"/>
    <dgm:cxn modelId="{99B69C89-0133-4326-8088-546D38C6A54C}" type="presParOf" srcId="{F694E33B-BDAA-476B-8460-AC3F1E10FE49}" destId="{89E194AB-8C49-488F-9CC5-91EC2CCC97C7}" srcOrd="0" destOrd="0" presId="urn:microsoft.com/office/officeart/2005/8/layout/hierarchy4"/>
    <dgm:cxn modelId="{8215BAC5-9CD5-4F30-B932-2904AB65C006}" type="presParOf" srcId="{89E194AB-8C49-488F-9CC5-91EC2CCC97C7}" destId="{52C816DE-9962-4AE0-A352-D4CFD75E9887}" srcOrd="0" destOrd="0" presId="urn:microsoft.com/office/officeart/2005/8/layout/hierarchy4"/>
    <dgm:cxn modelId="{A219589F-B78F-4BF5-B7A9-081D74ED60EF}" type="presParOf" srcId="{89E194AB-8C49-488F-9CC5-91EC2CCC97C7}" destId="{2BA9D8BE-1FD1-4A97-B506-9469E7770DF6}" srcOrd="1" destOrd="0" presId="urn:microsoft.com/office/officeart/2005/8/layout/hierarchy4"/>
    <dgm:cxn modelId="{3EBA0A3E-4AD5-4B77-8398-435C4B1DB2B6}" type="presParOf" srcId="{89E194AB-8C49-488F-9CC5-91EC2CCC97C7}" destId="{363300C5-4D6D-436B-86D9-6659F32DD867}" srcOrd="2" destOrd="0" presId="urn:microsoft.com/office/officeart/2005/8/layout/hierarchy4"/>
    <dgm:cxn modelId="{D2A5CAF1-B8DF-4B92-9A54-7DD2DAEDF5B1}" type="presParOf" srcId="{363300C5-4D6D-436B-86D9-6659F32DD867}" destId="{A7D2362C-02D5-4B3C-A6B5-2F324CDA2E67}" srcOrd="0" destOrd="0" presId="urn:microsoft.com/office/officeart/2005/8/layout/hierarchy4"/>
    <dgm:cxn modelId="{FBDEC40C-507E-48F6-AA89-CACC06FCE9A5}" type="presParOf" srcId="{A7D2362C-02D5-4B3C-A6B5-2F324CDA2E67}" destId="{1D3552EF-9F18-4A93-8908-1E954FFC07D1}" srcOrd="0" destOrd="0" presId="urn:microsoft.com/office/officeart/2005/8/layout/hierarchy4"/>
    <dgm:cxn modelId="{35A1E5EF-F5F7-4E1F-A61F-4468B3778FB0}" type="presParOf" srcId="{A7D2362C-02D5-4B3C-A6B5-2F324CDA2E67}" destId="{10CA5F3E-9711-4D0D-942D-48F12C8385F1}" srcOrd="1" destOrd="0" presId="urn:microsoft.com/office/officeart/2005/8/layout/hierarchy4"/>
    <dgm:cxn modelId="{8A383809-1BCC-448A-8A36-A077AEE4CAFA}" type="presParOf" srcId="{A7D2362C-02D5-4B3C-A6B5-2F324CDA2E67}" destId="{10EE5B53-75CB-4C8D-9864-BE5E0E59EDAC}" srcOrd="2" destOrd="0" presId="urn:microsoft.com/office/officeart/2005/8/layout/hierarchy4"/>
    <dgm:cxn modelId="{472661E9-2BF7-4AE0-A8D1-3BAC891347E0}" type="presParOf" srcId="{10EE5B53-75CB-4C8D-9864-BE5E0E59EDAC}" destId="{7E35F664-F727-4F28-97E2-FFB6D823AA26}" srcOrd="0" destOrd="0" presId="urn:microsoft.com/office/officeart/2005/8/layout/hierarchy4"/>
    <dgm:cxn modelId="{B2B1732B-D1A6-4139-8BBC-689AA890F429}" type="presParOf" srcId="{7E35F664-F727-4F28-97E2-FFB6D823AA26}" destId="{0F1968E4-FDFC-4954-9BCA-CEAF7A458178}" srcOrd="0" destOrd="0" presId="urn:microsoft.com/office/officeart/2005/8/layout/hierarchy4"/>
    <dgm:cxn modelId="{E01DE513-4FB8-4465-948D-2BC63689490A}" type="presParOf" srcId="{7E35F664-F727-4F28-97E2-FFB6D823AA26}" destId="{B6D19185-463F-4B12-806F-F74347F48A48}" srcOrd="1" destOrd="0" presId="urn:microsoft.com/office/officeart/2005/8/layout/hierarchy4"/>
    <dgm:cxn modelId="{00404000-C0C4-452D-BF7C-2828FDEB88D4}" type="presParOf" srcId="{10EE5B53-75CB-4C8D-9864-BE5E0E59EDAC}" destId="{306A780E-DB89-41EE-89E9-14C7B3F98151}" srcOrd="1" destOrd="0" presId="urn:microsoft.com/office/officeart/2005/8/layout/hierarchy4"/>
    <dgm:cxn modelId="{BAB3BC2D-280A-41AD-BE90-B8BF1609F10A}" type="presParOf" srcId="{10EE5B53-75CB-4C8D-9864-BE5E0E59EDAC}" destId="{56818349-3D2A-4B9F-AA74-3341B4C53154}" srcOrd="2" destOrd="0" presId="urn:microsoft.com/office/officeart/2005/8/layout/hierarchy4"/>
    <dgm:cxn modelId="{CB9CA41F-7372-46A4-A559-1B5CC819DCFA}" type="presParOf" srcId="{56818349-3D2A-4B9F-AA74-3341B4C53154}" destId="{7EDB8CE1-84C8-4696-91A6-A09DDB14F83B}" srcOrd="0" destOrd="0" presId="urn:microsoft.com/office/officeart/2005/8/layout/hierarchy4"/>
    <dgm:cxn modelId="{06848CD1-4447-4C17-A8E1-EDB29B0E8BDC}" type="presParOf" srcId="{56818349-3D2A-4B9F-AA74-3341B4C53154}" destId="{A4101F26-5A3C-46AC-9ED6-A20AD6CCCF88}" srcOrd="1" destOrd="0" presId="urn:microsoft.com/office/officeart/2005/8/layout/hierarchy4"/>
    <dgm:cxn modelId="{F576F94F-3641-49C9-AB88-9762C44059B6}" type="presParOf" srcId="{363300C5-4D6D-436B-86D9-6659F32DD867}" destId="{9E20924E-E157-4EED-8055-560D7772C3D1}" srcOrd="1" destOrd="0" presId="urn:microsoft.com/office/officeart/2005/8/layout/hierarchy4"/>
    <dgm:cxn modelId="{2E811100-568E-4C22-8BD0-3998F712FA10}" type="presParOf" srcId="{363300C5-4D6D-436B-86D9-6659F32DD867}" destId="{B4B5E1CC-D8CF-46E5-AC59-72B4CBAF3B9A}" srcOrd="2" destOrd="0" presId="urn:microsoft.com/office/officeart/2005/8/layout/hierarchy4"/>
    <dgm:cxn modelId="{15CE71F1-52F9-4757-B671-17E3A2445A5A}" type="presParOf" srcId="{B4B5E1CC-D8CF-46E5-AC59-72B4CBAF3B9A}" destId="{DC983646-ADCA-4C64-80D0-F01CB8276185}" srcOrd="0" destOrd="0" presId="urn:microsoft.com/office/officeart/2005/8/layout/hierarchy4"/>
    <dgm:cxn modelId="{6237D852-57E5-4891-B0F9-91BD800015AE}" type="presParOf" srcId="{B4B5E1CC-D8CF-46E5-AC59-72B4CBAF3B9A}" destId="{B61D00EF-7D51-411A-B874-B95BBCE7BEC6}" srcOrd="1" destOrd="0" presId="urn:microsoft.com/office/officeart/2005/8/layout/hierarchy4"/>
    <dgm:cxn modelId="{2D6B40F2-511E-4EF3-A6D8-A248CD5953C4}" type="presParOf" srcId="{B4B5E1CC-D8CF-46E5-AC59-72B4CBAF3B9A}" destId="{73AA6A48-2823-4C72-AD79-5902C82587FC}" srcOrd="2" destOrd="0" presId="urn:microsoft.com/office/officeart/2005/8/layout/hierarchy4"/>
    <dgm:cxn modelId="{2F21B76C-0463-4E7B-BFFE-907A6AEBF7A6}" type="presParOf" srcId="{73AA6A48-2823-4C72-AD79-5902C82587FC}" destId="{29CCBE69-2B33-4A9C-9764-EFB143BBC63A}" srcOrd="0" destOrd="0" presId="urn:microsoft.com/office/officeart/2005/8/layout/hierarchy4"/>
    <dgm:cxn modelId="{7C494804-5CB6-43CC-92CA-D37882FC5EC5}" type="presParOf" srcId="{29CCBE69-2B33-4A9C-9764-EFB143BBC63A}" destId="{7AE5F6FE-FA2B-4439-A632-BF4599472ACB}" srcOrd="0" destOrd="0" presId="urn:microsoft.com/office/officeart/2005/8/layout/hierarchy4"/>
    <dgm:cxn modelId="{14047023-0582-4827-B8E9-E6102EB47083}" type="presParOf" srcId="{29CCBE69-2B33-4A9C-9764-EFB143BBC63A}" destId="{079B1BD9-EB53-4DE6-ABB4-3C3FE9F5D876}" srcOrd="1" destOrd="0" presId="urn:microsoft.com/office/officeart/2005/8/layout/hierarchy4"/>
  </dgm:cxnLst>
  <dgm:bg>
    <a:solidFill>
      <a:schemeClr val="accent2"/>
    </a:solidFill>
  </dgm:bg>
  <dgm:whole>
    <a:ln w="19050">
      <a:solidFill>
        <a:srgbClr val="0000FF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882781-46A4-45C4-A225-FA391892FAA4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0C66CD-ED29-4266-8B4B-ACA20FF76018}">
      <dgm:prSet phldrT="[텍스트]"/>
      <dgm:spPr/>
      <dgm:t>
        <a:bodyPr/>
        <a:lstStyle/>
        <a:p>
          <a:pPr latinLnBrk="1"/>
          <a:r>
            <a:rPr lang="en-US" altLang="ko-KR" b="1" dirty="0"/>
            <a:t>12</a:t>
          </a:r>
          <a:endParaRPr lang="ko-KR" altLang="en-US" b="1" dirty="0"/>
        </a:p>
      </dgm:t>
    </dgm:pt>
    <dgm:pt modelId="{B06C81B8-BEC3-411E-9319-755D26721AE7}" type="parTrans" cxnId="{796195B1-E72A-49CC-923F-FEB655DCD551}">
      <dgm:prSet/>
      <dgm:spPr/>
      <dgm:t>
        <a:bodyPr/>
        <a:lstStyle/>
        <a:p>
          <a:pPr latinLnBrk="1"/>
          <a:endParaRPr lang="ko-KR" altLang="en-US" b="1"/>
        </a:p>
      </dgm:t>
    </dgm:pt>
    <dgm:pt modelId="{93907F82-80CD-4754-8367-02CC036F8D32}" type="sibTrans" cxnId="{796195B1-E72A-49CC-923F-FEB655DCD551}">
      <dgm:prSet/>
      <dgm:spPr/>
      <dgm:t>
        <a:bodyPr/>
        <a:lstStyle/>
        <a:p>
          <a:pPr latinLnBrk="1"/>
          <a:endParaRPr lang="ko-KR" altLang="en-US" b="1"/>
        </a:p>
      </dgm:t>
    </dgm:pt>
    <dgm:pt modelId="{76DF6ED5-7649-4D07-937B-23BB5C687395}">
      <dgm:prSet phldrT="[텍스트]"/>
      <dgm:spPr/>
      <dgm:t>
        <a:bodyPr/>
        <a:lstStyle/>
        <a:p>
          <a:pPr latinLnBrk="1"/>
          <a:r>
            <a:rPr lang="en-US" altLang="ko-KR" b="1" dirty="0"/>
            <a:t>10</a:t>
          </a:r>
          <a:endParaRPr lang="ko-KR" altLang="en-US" b="1" dirty="0"/>
        </a:p>
      </dgm:t>
    </dgm:pt>
    <dgm:pt modelId="{4FDFA7D6-4442-4ED0-83AF-2C2C1CCF3CF2}" type="parTrans" cxnId="{D7850347-1370-4AE3-886B-A236CF389D9D}">
      <dgm:prSet/>
      <dgm:spPr/>
      <dgm:t>
        <a:bodyPr/>
        <a:lstStyle/>
        <a:p>
          <a:pPr latinLnBrk="1"/>
          <a:endParaRPr lang="ko-KR" altLang="en-US" b="1"/>
        </a:p>
      </dgm:t>
    </dgm:pt>
    <dgm:pt modelId="{C01A18D9-DA32-460D-BF05-CCE3F3A288C3}" type="sibTrans" cxnId="{D7850347-1370-4AE3-886B-A236CF389D9D}">
      <dgm:prSet/>
      <dgm:spPr/>
      <dgm:t>
        <a:bodyPr/>
        <a:lstStyle/>
        <a:p>
          <a:pPr latinLnBrk="1"/>
          <a:endParaRPr lang="ko-KR" altLang="en-US" b="1"/>
        </a:p>
      </dgm:t>
    </dgm:pt>
    <dgm:pt modelId="{A6E7CFD5-88F2-44DF-AD6C-C330066CA300}">
      <dgm:prSet phldrT="[텍스트]"/>
      <dgm:spPr/>
      <dgm:t>
        <a:bodyPr/>
        <a:lstStyle/>
        <a:p>
          <a:pPr latinLnBrk="1"/>
          <a:r>
            <a:rPr lang="en-US" altLang="ko-KR" b="1" dirty="0"/>
            <a:t>-1</a:t>
          </a:r>
          <a:endParaRPr lang="ko-KR" altLang="en-US" b="1" dirty="0"/>
        </a:p>
      </dgm:t>
    </dgm:pt>
    <dgm:pt modelId="{F76E477D-628E-438E-95B4-949608AEA925}" type="parTrans" cxnId="{6FB86AF6-6C0E-4282-A878-6631177E31F7}">
      <dgm:prSet/>
      <dgm:spPr/>
      <dgm:t>
        <a:bodyPr/>
        <a:lstStyle/>
        <a:p>
          <a:pPr latinLnBrk="1"/>
          <a:endParaRPr lang="ko-KR" altLang="en-US" b="1"/>
        </a:p>
      </dgm:t>
    </dgm:pt>
    <dgm:pt modelId="{93A080DB-3E13-4E41-99C9-6421CA41225B}" type="sibTrans" cxnId="{6FB86AF6-6C0E-4282-A878-6631177E31F7}">
      <dgm:prSet/>
      <dgm:spPr/>
      <dgm:t>
        <a:bodyPr/>
        <a:lstStyle/>
        <a:p>
          <a:pPr latinLnBrk="1"/>
          <a:endParaRPr lang="ko-KR" altLang="en-US" b="1"/>
        </a:p>
      </dgm:t>
    </dgm:pt>
    <dgm:pt modelId="{2006A171-2175-424C-B665-11EA38436C13}" type="pres">
      <dgm:prSet presAssocID="{A9882781-46A4-45C4-A225-FA391892FAA4}" presName="cycle" presStyleCnt="0">
        <dgm:presLayoutVars>
          <dgm:dir/>
          <dgm:resizeHandles val="exact"/>
        </dgm:presLayoutVars>
      </dgm:prSet>
      <dgm:spPr/>
    </dgm:pt>
    <dgm:pt modelId="{B07571DB-0FC8-406F-BB8D-4E807B3E72E0}" type="pres">
      <dgm:prSet presAssocID="{980C66CD-ED29-4266-8B4B-ACA20FF76018}" presName="node" presStyleLbl="node1" presStyleIdx="0" presStyleCnt="3">
        <dgm:presLayoutVars>
          <dgm:bulletEnabled val="1"/>
        </dgm:presLayoutVars>
      </dgm:prSet>
      <dgm:spPr/>
    </dgm:pt>
    <dgm:pt modelId="{AB901924-D5A6-465B-80D0-EAF94D6752E3}" type="pres">
      <dgm:prSet presAssocID="{980C66CD-ED29-4266-8B4B-ACA20FF76018}" presName="spNode" presStyleCnt="0"/>
      <dgm:spPr/>
    </dgm:pt>
    <dgm:pt modelId="{AAF9D3D4-21B6-44A9-9460-23733ADDCA72}" type="pres">
      <dgm:prSet presAssocID="{93907F82-80CD-4754-8367-02CC036F8D32}" presName="sibTrans" presStyleLbl="sibTrans1D1" presStyleIdx="0" presStyleCnt="3"/>
      <dgm:spPr/>
    </dgm:pt>
    <dgm:pt modelId="{56392D56-AF2B-45F9-AFDA-D4F2EA09E01C}" type="pres">
      <dgm:prSet presAssocID="{76DF6ED5-7649-4D07-937B-23BB5C687395}" presName="node" presStyleLbl="node1" presStyleIdx="1" presStyleCnt="3">
        <dgm:presLayoutVars>
          <dgm:bulletEnabled val="1"/>
        </dgm:presLayoutVars>
      </dgm:prSet>
      <dgm:spPr/>
    </dgm:pt>
    <dgm:pt modelId="{2860A7E1-AAC9-487C-B609-7C4305E91EFC}" type="pres">
      <dgm:prSet presAssocID="{76DF6ED5-7649-4D07-937B-23BB5C687395}" presName="spNode" presStyleCnt="0"/>
      <dgm:spPr/>
    </dgm:pt>
    <dgm:pt modelId="{3A1B1EBC-C99B-4EDE-828C-89D949942C74}" type="pres">
      <dgm:prSet presAssocID="{C01A18D9-DA32-460D-BF05-CCE3F3A288C3}" presName="sibTrans" presStyleLbl="sibTrans1D1" presStyleIdx="1" presStyleCnt="3"/>
      <dgm:spPr/>
    </dgm:pt>
    <dgm:pt modelId="{DE1DC983-88AC-4197-923D-73800C349845}" type="pres">
      <dgm:prSet presAssocID="{A6E7CFD5-88F2-44DF-AD6C-C330066CA300}" presName="node" presStyleLbl="node1" presStyleIdx="2" presStyleCnt="3">
        <dgm:presLayoutVars>
          <dgm:bulletEnabled val="1"/>
        </dgm:presLayoutVars>
      </dgm:prSet>
      <dgm:spPr/>
    </dgm:pt>
    <dgm:pt modelId="{06FAB8EC-E7E5-4E0E-ACDC-6FDC21A60D24}" type="pres">
      <dgm:prSet presAssocID="{A6E7CFD5-88F2-44DF-AD6C-C330066CA300}" presName="spNode" presStyleCnt="0"/>
      <dgm:spPr/>
    </dgm:pt>
    <dgm:pt modelId="{8DE55961-DB74-4C9C-989E-1B3F364593C9}" type="pres">
      <dgm:prSet presAssocID="{93A080DB-3E13-4E41-99C9-6421CA41225B}" presName="sibTrans" presStyleLbl="sibTrans1D1" presStyleIdx="2" presStyleCnt="3"/>
      <dgm:spPr/>
    </dgm:pt>
  </dgm:ptLst>
  <dgm:cxnLst>
    <dgm:cxn modelId="{9B531515-A057-4985-8D70-425DE3290D97}" type="presOf" srcId="{A9882781-46A4-45C4-A225-FA391892FAA4}" destId="{2006A171-2175-424C-B665-11EA38436C13}" srcOrd="0" destOrd="0" presId="urn:microsoft.com/office/officeart/2005/8/layout/cycle5"/>
    <dgm:cxn modelId="{D7850347-1370-4AE3-886B-A236CF389D9D}" srcId="{A9882781-46A4-45C4-A225-FA391892FAA4}" destId="{76DF6ED5-7649-4D07-937B-23BB5C687395}" srcOrd="1" destOrd="0" parTransId="{4FDFA7D6-4442-4ED0-83AF-2C2C1CCF3CF2}" sibTransId="{C01A18D9-DA32-460D-BF05-CCE3F3A288C3}"/>
    <dgm:cxn modelId="{6EB55454-3FD3-4D25-A68F-DF38AD461C09}" type="presOf" srcId="{93907F82-80CD-4754-8367-02CC036F8D32}" destId="{AAF9D3D4-21B6-44A9-9460-23733ADDCA72}" srcOrd="0" destOrd="0" presId="urn:microsoft.com/office/officeart/2005/8/layout/cycle5"/>
    <dgm:cxn modelId="{01FC978B-D89D-41EF-AD49-4C41995229F9}" type="presOf" srcId="{93A080DB-3E13-4E41-99C9-6421CA41225B}" destId="{8DE55961-DB74-4C9C-989E-1B3F364593C9}" srcOrd="0" destOrd="0" presId="urn:microsoft.com/office/officeart/2005/8/layout/cycle5"/>
    <dgm:cxn modelId="{EEF86F9B-D9B3-4056-8B49-F818F5F65785}" type="presOf" srcId="{980C66CD-ED29-4266-8B4B-ACA20FF76018}" destId="{B07571DB-0FC8-406F-BB8D-4E807B3E72E0}" srcOrd="0" destOrd="0" presId="urn:microsoft.com/office/officeart/2005/8/layout/cycle5"/>
    <dgm:cxn modelId="{796195B1-E72A-49CC-923F-FEB655DCD551}" srcId="{A9882781-46A4-45C4-A225-FA391892FAA4}" destId="{980C66CD-ED29-4266-8B4B-ACA20FF76018}" srcOrd="0" destOrd="0" parTransId="{B06C81B8-BEC3-411E-9319-755D26721AE7}" sibTransId="{93907F82-80CD-4754-8367-02CC036F8D32}"/>
    <dgm:cxn modelId="{8623F9C0-C71D-4F80-8AEC-F73B598970C4}" type="presOf" srcId="{C01A18D9-DA32-460D-BF05-CCE3F3A288C3}" destId="{3A1B1EBC-C99B-4EDE-828C-89D949942C74}" srcOrd="0" destOrd="0" presId="urn:microsoft.com/office/officeart/2005/8/layout/cycle5"/>
    <dgm:cxn modelId="{00A055CF-26AF-4AD1-91E4-895D101577D9}" type="presOf" srcId="{A6E7CFD5-88F2-44DF-AD6C-C330066CA300}" destId="{DE1DC983-88AC-4197-923D-73800C349845}" srcOrd="0" destOrd="0" presId="urn:microsoft.com/office/officeart/2005/8/layout/cycle5"/>
    <dgm:cxn modelId="{6FB86AF6-6C0E-4282-A878-6631177E31F7}" srcId="{A9882781-46A4-45C4-A225-FA391892FAA4}" destId="{A6E7CFD5-88F2-44DF-AD6C-C330066CA300}" srcOrd="2" destOrd="0" parTransId="{F76E477D-628E-438E-95B4-949608AEA925}" sibTransId="{93A080DB-3E13-4E41-99C9-6421CA41225B}"/>
    <dgm:cxn modelId="{338D38FC-F305-4088-B7EE-9936CD8A7DBF}" type="presOf" srcId="{76DF6ED5-7649-4D07-937B-23BB5C687395}" destId="{56392D56-AF2B-45F9-AFDA-D4F2EA09E01C}" srcOrd="0" destOrd="0" presId="urn:microsoft.com/office/officeart/2005/8/layout/cycle5"/>
    <dgm:cxn modelId="{130059A5-D604-4A1A-A43F-BCAECEDBD58C}" type="presParOf" srcId="{2006A171-2175-424C-B665-11EA38436C13}" destId="{B07571DB-0FC8-406F-BB8D-4E807B3E72E0}" srcOrd="0" destOrd="0" presId="urn:microsoft.com/office/officeart/2005/8/layout/cycle5"/>
    <dgm:cxn modelId="{008D9CB6-D781-4117-A395-ACC9EC142D0C}" type="presParOf" srcId="{2006A171-2175-424C-B665-11EA38436C13}" destId="{AB901924-D5A6-465B-80D0-EAF94D6752E3}" srcOrd="1" destOrd="0" presId="urn:microsoft.com/office/officeart/2005/8/layout/cycle5"/>
    <dgm:cxn modelId="{02459848-DBE0-431E-9A3F-22E7AB9A31D7}" type="presParOf" srcId="{2006A171-2175-424C-B665-11EA38436C13}" destId="{AAF9D3D4-21B6-44A9-9460-23733ADDCA72}" srcOrd="2" destOrd="0" presId="urn:microsoft.com/office/officeart/2005/8/layout/cycle5"/>
    <dgm:cxn modelId="{ADE5503B-0CB2-4BCF-80E6-EDE9256B368E}" type="presParOf" srcId="{2006A171-2175-424C-B665-11EA38436C13}" destId="{56392D56-AF2B-45F9-AFDA-D4F2EA09E01C}" srcOrd="3" destOrd="0" presId="urn:microsoft.com/office/officeart/2005/8/layout/cycle5"/>
    <dgm:cxn modelId="{3EA9BA63-6CB8-45ED-BEDD-4529AEA6C24C}" type="presParOf" srcId="{2006A171-2175-424C-B665-11EA38436C13}" destId="{2860A7E1-AAC9-487C-B609-7C4305E91EFC}" srcOrd="4" destOrd="0" presId="urn:microsoft.com/office/officeart/2005/8/layout/cycle5"/>
    <dgm:cxn modelId="{132A7F2B-49CF-440C-821F-89C100315065}" type="presParOf" srcId="{2006A171-2175-424C-B665-11EA38436C13}" destId="{3A1B1EBC-C99B-4EDE-828C-89D949942C74}" srcOrd="5" destOrd="0" presId="urn:microsoft.com/office/officeart/2005/8/layout/cycle5"/>
    <dgm:cxn modelId="{193AA39A-5E27-4AFA-AA59-1E13A7D2F737}" type="presParOf" srcId="{2006A171-2175-424C-B665-11EA38436C13}" destId="{DE1DC983-88AC-4197-923D-73800C349845}" srcOrd="6" destOrd="0" presId="urn:microsoft.com/office/officeart/2005/8/layout/cycle5"/>
    <dgm:cxn modelId="{FC99821A-C18C-4E2D-B428-8AC44323BBB3}" type="presParOf" srcId="{2006A171-2175-424C-B665-11EA38436C13}" destId="{06FAB8EC-E7E5-4E0E-ACDC-6FDC21A60D24}" srcOrd="7" destOrd="0" presId="urn:microsoft.com/office/officeart/2005/8/layout/cycle5"/>
    <dgm:cxn modelId="{959F8715-0520-4CDE-A161-3D4FCBCA76D6}" type="presParOf" srcId="{2006A171-2175-424C-B665-11EA38436C13}" destId="{8DE55961-DB74-4C9C-989E-1B3F364593C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571DB-0FC8-406F-BB8D-4E807B3E72E0}">
      <dsp:nvSpPr>
        <dsp:cNvPr id="0" name=""/>
        <dsp:cNvSpPr/>
      </dsp:nvSpPr>
      <dsp:spPr>
        <a:xfrm>
          <a:off x="824551" y="835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1</a:t>
          </a:r>
          <a:endParaRPr lang="ko-KR" altLang="en-US" sz="800" b="1" kern="1200" dirty="0"/>
        </a:p>
      </dsp:txBody>
      <dsp:txXfrm>
        <a:off x="836918" y="13202"/>
        <a:ext cx="365017" cy="228604"/>
      </dsp:txXfrm>
    </dsp:sp>
    <dsp:sp modelId="{AAF9D3D4-21B6-44A9-9460-23733ADDCA72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752775" y="64413"/>
              </a:moveTo>
              <a:arcTo wR="505775" hR="505775" stAng="17953963" swAng="1210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92D56-AF2B-45F9-AFDA-D4F2EA09E01C}">
      <dsp:nvSpPr>
        <dsp:cNvPr id="0" name=""/>
        <dsp:cNvSpPr/>
      </dsp:nvSpPr>
      <dsp:spPr>
        <a:xfrm>
          <a:off x="1305572" y="350318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2</a:t>
          </a:r>
          <a:endParaRPr lang="ko-KR" altLang="en-US" sz="800" b="1" kern="1200" dirty="0"/>
        </a:p>
      </dsp:txBody>
      <dsp:txXfrm>
        <a:off x="1317939" y="362685"/>
        <a:ext cx="365017" cy="228604"/>
      </dsp:txXfrm>
    </dsp:sp>
    <dsp:sp modelId="{3A1B1EBC-C99B-4EDE-828C-89D949942C74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1010335" y="540827"/>
              </a:moveTo>
              <a:arcTo wR="505775" hR="505775" stAng="21838438" swAng="1359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FD9F-415A-4639-81AB-660D4071BF81}">
      <dsp:nvSpPr>
        <dsp:cNvPr id="0" name=""/>
        <dsp:cNvSpPr/>
      </dsp:nvSpPr>
      <dsp:spPr>
        <a:xfrm>
          <a:off x="1121838" y="915792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3</a:t>
          </a:r>
          <a:endParaRPr lang="ko-KR" altLang="en-US" sz="800" b="1" kern="1200" dirty="0"/>
        </a:p>
      </dsp:txBody>
      <dsp:txXfrm>
        <a:off x="1134205" y="928159"/>
        <a:ext cx="365017" cy="228604"/>
      </dsp:txXfrm>
    </dsp:sp>
    <dsp:sp modelId="{B3AB5047-F6E4-4C8D-B083-0E9C217FA322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567779" y="1007736"/>
              </a:moveTo>
              <a:arcTo wR="505775" hR="505775" stAng="4977500" swAng="8450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62A90-EBA2-419D-B3E1-F91F821EF160}">
      <dsp:nvSpPr>
        <dsp:cNvPr id="0" name=""/>
        <dsp:cNvSpPr/>
      </dsp:nvSpPr>
      <dsp:spPr>
        <a:xfrm>
          <a:off x="527263" y="915792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-1</a:t>
          </a:r>
          <a:endParaRPr lang="ko-KR" altLang="en-US" sz="800" b="1" kern="1200" dirty="0"/>
        </a:p>
      </dsp:txBody>
      <dsp:txXfrm>
        <a:off x="539630" y="928159"/>
        <a:ext cx="365017" cy="228604"/>
      </dsp:txXfrm>
    </dsp:sp>
    <dsp:sp modelId="{AFBAC5F8-2E60-42BF-95FA-440D17002C20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53634" y="732440"/>
              </a:moveTo>
              <a:arcTo wR="505775" hR="505775" stAng="9202483" swAng="1359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DC983-88AC-4197-923D-73800C349845}">
      <dsp:nvSpPr>
        <dsp:cNvPr id="0" name=""/>
        <dsp:cNvSpPr/>
      </dsp:nvSpPr>
      <dsp:spPr>
        <a:xfrm>
          <a:off x="343530" y="350318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-1</a:t>
          </a:r>
          <a:endParaRPr lang="ko-KR" altLang="en-US" sz="800" b="1" kern="1200" dirty="0"/>
        </a:p>
      </dsp:txBody>
      <dsp:txXfrm>
        <a:off x="355897" y="362685"/>
        <a:ext cx="365017" cy="228604"/>
      </dsp:txXfrm>
    </dsp:sp>
    <dsp:sp modelId="{8DE55961-DB74-4C9C-989E-1B3F364593C9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121691" y="176704"/>
              </a:moveTo>
              <a:arcTo wR="505775" hR="505775" stAng="13235336" swAng="1210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571DB-0FC8-406F-BB8D-4E807B3E72E0}">
      <dsp:nvSpPr>
        <dsp:cNvPr id="0" name=""/>
        <dsp:cNvSpPr/>
      </dsp:nvSpPr>
      <dsp:spPr>
        <a:xfrm>
          <a:off x="824551" y="835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-1</a:t>
          </a:r>
          <a:endParaRPr lang="ko-KR" altLang="en-US" sz="800" b="1" kern="1200" dirty="0"/>
        </a:p>
      </dsp:txBody>
      <dsp:txXfrm>
        <a:off x="836918" y="13202"/>
        <a:ext cx="365017" cy="228604"/>
      </dsp:txXfrm>
    </dsp:sp>
    <dsp:sp modelId="{AAF9D3D4-21B6-44A9-9460-23733ADDCA72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752775" y="64413"/>
              </a:moveTo>
              <a:arcTo wR="505775" hR="505775" stAng="17953963" swAng="1210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92D56-AF2B-45F9-AFDA-D4F2EA09E01C}">
      <dsp:nvSpPr>
        <dsp:cNvPr id="0" name=""/>
        <dsp:cNvSpPr/>
      </dsp:nvSpPr>
      <dsp:spPr>
        <a:xfrm>
          <a:off x="1305572" y="350318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-1</a:t>
          </a:r>
          <a:endParaRPr lang="ko-KR" altLang="en-US" sz="800" b="1" kern="1200" dirty="0"/>
        </a:p>
      </dsp:txBody>
      <dsp:txXfrm>
        <a:off x="1317939" y="362685"/>
        <a:ext cx="365017" cy="228604"/>
      </dsp:txXfrm>
    </dsp:sp>
    <dsp:sp modelId="{3A1B1EBC-C99B-4EDE-828C-89D949942C74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1010335" y="540827"/>
              </a:moveTo>
              <a:arcTo wR="505775" hR="505775" stAng="21838438" swAng="1359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FD9F-415A-4639-81AB-660D4071BF81}">
      <dsp:nvSpPr>
        <dsp:cNvPr id="0" name=""/>
        <dsp:cNvSpPr/>
      </dsp:nvSpPr>
      <dsp:spPr>
        <a:xfrm>
          <a:off x="1121838" y="915792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-1</a:t>
          </a:r>
          <a:endParaRPr lang="ko-KR" altLang="en-US" sz="800" b="1" kern="1200" dirty="0"/>
        </a:p>
      </dsp:txBody>
      <dsp:txXfrm>
        <a:off x="1134205" y="928159"/>
        <a:ext cx="365017" cy="228604"/>
      </dsp:txXfrm>
    </dsp:sp>
    <dsp:sp modelId="{B3AB5047-F6E4-4C8D-B083-0E9C217FA322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567779" y="1007736"/>
              </a:moveTo>
              <a:arcTo wR="505775" hR="505775" stAng="4977500" swAng="8450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62A90-EBA2-419D-B3E1-F91F821EF160}">
      <dsp:nvSpPr>
        <dsp:cNvPr id="0" name=""/>
        <dsp:cNvSpPr/>
      </dsp:nvSpPr>
      <dsp:spPr>
        <a:xfrm>
          <a:off x="527263" y="915792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-1</a:t>
          </a:r>
          <a:endParaRPr lang="ko-KR" altLang="en-US" sz="800" b="1" kern="1200" dirty="0"/>
        </a:p>
      </dsp:txBody>
      <dsp:txXfrm>
        <a:off x="539630" y="928159"/>
        <a:ext cx="365017" cy="228604"/>
      </dsp:txXfrm>
    </dsp:sp>
    <dsp:sp modelId="{AFBAC5F8-2E60-42BF-95FA-440D17002C20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53634" y="732440"/>
              </a:moveTo>
              <a:arcTo wR="505775" hR="505775" stAng="9202483" swAng="1359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DC983-88AC-4197-923D-73800C349845}">
      <dsp:nvSpPr>
        <dsp:cNvPr id="0" name=""/>
        <dsp:cNvSpPr/>
      </dsp:nvSpPr>
      <dsp:spPr>
        <a:xfrm>
          <a:off x="343530" y="350318"/>
          <a:ext cx="389751" cy="25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 dirty="0"/>
            <a:t>-1</a:t>
          </a:r>
          <a:endParaRPr lang="ko-KR" altLang="en-US" sz="800" b="1" kern="1200" dirty="0"/>
        </a:p>
      </dsp:txBody>
      <dsp:txXfrm>
        <a:off x="355897" y="362685"/>
        <a:ext cx="365017" cy="228604"/>
      </dsp:txXfrm>
    </dsp:sp>
    <dsp:sp modelId="{8DE55961-DB74-4C9C-989E-1B3F364593C9}">
      <dsp:nvSpPr>
        <dsp:cNvPr id="0" name=""/>
        <dsp:cNvSpPr/>
      </dsp:nvSpPr>
      <dsp:spPr>
        <a:xfrm>
          <a:off x="513651" y="127505"/>
          <a:ext cx="1011551" cy="1011551"/>
        </a:xfrm>
        <a:custGeom>
          <a:avLst/>
          <a:gdLst/>
          <a:ahLst/>
          <a:cxnLst/>
          <a:rect l="0" t="0" r="0" b="0"/>
          <a:pathLst>
            <a:path>
              <a:moveTo>
                <a:pt x="121691" y="176704"/>
              </a:moveTo>
              <a:arcTo wR="505775" hR="505775" stAng="13235336" swAng="1210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816DE-9962-4AE0-A352-D4CFD75E9887}">
      <dsp:nvSpPr>
        <dsp:cNvPr id="0" name=""/>
        <dsp:cNvSpPr/>
      </dsp:nvSpPr>
      <dsp:spPr>
        <a:xfrm>
          <a:off x="0" y="0"/>
          <a:ext cx="1746034" cy="348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Oʻzbekiston</a:t>
          </a:r>
          <a:endParaRPr lang="ko-KR" altLang="en-US" sz="1000" kern="1200" dirty="0"/>
        </a:p>
      </dsp:txBody>
      <dsp:txXfrm>
        <a:off x="10206" y="10206"/>
        <a:ext cx="1725622" cy="328047"/>
      </dsp:txXfrm>
    </dsp:sp>
    <dsp:sp modelId="{1D3552EF-9F18-4A93-8908-1E954FFC07D1}">
      <dsp:nvSpPr>
        <dsp:cNvPr id="0" name=""/>
        <dsp:cNvSpPr/>
      </dsp:nvSpPr>
      <dsp:spPr>
        <a:xfrm>
          <a:off x="200" y="379842"/>
          <a:ext cx="1140563" cy="348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1000" b="0" i="0" kern="1200" dirty="0"/>
            <a:t>Кыргызстан</a:t>
          </a:r>
          <a:endParaRPr lang="ko-KR" altLang="en-US" sz="1000" kern="1200" dirty="0"/>
        </a:p>
      </dsp:txBody>
      <dsp:txXfrm>
        <a:off x="10406" y="390048"/>
        <a:ext cx="1120151" cy="328047"/>
      </dsp:txXfrm>
    </dsp:sp>
    <dsp:sp modelId="{0F1968E4-FDFC-4954-9BCA-CEAF7A458178}">
      <dsp:nvSpPr>
        <dsp:cNvPr id="0" name=""/>
        <dsp:cNvSpPr/>
      </dsp:nvSpPr>
      <dsp:spPr>
        <a:xfrm>
          <a:off x="200" y="759055"/>
          <a:ext cx="558552" cy="348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Deutschland</a:t>
          </a:r>
          <a:endParaRPr lang="ko-KR" altLang="en-US" sz="1000" kern="1200" dirty="0"/>
        </a:p>
      </dsp:txBody>
      <dsp:txXfrm>
        <a:off x="10406" y="769261"/>
        <a:ext cx="538140" cy="328047"/>
      </dsp:txXfrm>
    </dsp:sp>
    <dsp:sp modelId="{7EDB8CE1-84C8-4696-91A6-A09DDB14F83B}">
      <dsp:nvSpPr>
        <dsp:cNvPr id="0" name=""/>
        <dsp:cNvSpPr/>
      </dsp:nvSpPr>
      <dsp:spPr>
        <a:xfrm>
          <a:off x="582211" y="759055"/>
          <a:ext cx="558552" cy="348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USA</a:t>
          </a:r>
          <a:endParaRPr lang="ko-KR" altLang="en-US" sz="1000" kern="1200" dirty="0"/>
        </a:p>
      </dsp:txBody>
      <dsp:txXfrm>
        <a:off x="592417" y="769261"/>
        <a:ext cx="538140" cy="328047"/>
      </dsp:txXfrm>
    </dsp:sp>
    <dsp:sp modelId="{DC983646-ADCA-4C64-80D0-F01CB8276185}">
      <dsp:nvSpPr>
        <dsp:cNvPr id="0" name=""/>
        <dsp:cNvSpPr/>
      </dsp:nvSpPr>
      <dsp:spPr>
        <a:xfrm>
          <a:off x="1187682" y="379842"/>
          <a:ext cx="558552" cy="348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Korea</a:t>
          </a:r>
          <a:endParaRPr lang="ko-KR" altLang="en-US" sz="1000" kern="1200" dirty="0"/>
        </a:p>
      </dsp:txBody>
      <dsp:txXfrm>
        <a:off x="1197888" y="390048"/>
        <a:ext cx="538140" cy="328047"/>
      </dsp:txXfrm>
    </dsp:sp>
    <dsp:sp modelId="{7AE5F6FE-FA2B-4439-A632-BF4599472ACB}">
      <dsp:nvSpPr>
        <dsp:cNvPr id="0" name=""/>
        <dsp:cNvSpPr/>
      </dsp:nvSpPr>
      <dsp:spPr>
        <a:xfrm>
          <a:off x="1187682" y="759055"/>
          <a:ext cx="558552" cy="348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Nigeria</a:t>
          </a:r>
          <a:endParaRPr lang="ko-KR" altLang="en-US" sz="1000" kern="1200" dirty="0"/>
        </a:p>
      </dsp:txBody>
      <dsp:txXfrm>
        <a:off x="1197888" y="769261"/>
        <a:ext cx="538140" cy="328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571DB-0FC8-406F-BB8D-4E807B3E72E0}">
      <dsp:nvSpPr>
        <dsp:cNvPr id="0" name=""/>
        <dsp:cNvSpPr/>
      </dsp:nvSpPr>
      <dsp:spPr>
        <a:xfrm>
          <a:off x="547057" y="605"/>
          <a:ext cx="471746" cy="306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/>
            <a:t>12</a:t>
          </a:r>
          <a:endParaRPr lang="ko-KR" altLang="en-US" sz="900" b="1" kern="1200" dirty="0"/>
        </a:p>
      </dsp:txBody>
      <dsp:txXfrm>
        <a:off x="562026" y="15574"/>
        <a:ext cx="441808" cy="276697"/>
      </dsp:txXfrm>
    </dsp:sp>
    <dsp:sp modelId="{AAF9D3D4-21B6-44A9-9460-23733ADDCA72}">
      <dsp:nvSpPr>
        <dsp:cNvPr id="0" name=""/>
        <dsp:cNvSpPr/>
      </dsp:nvSpPr>
      <dsp:spPr>
        <a:xfrm>
          <a:off x="373943" y="153923"/>
          <a:ext cx="817973" cy="817973"/>
        </a:xfrm>
        <a:custGeom>
          <a:avLst/>
          <a:gdLst/>
          <a:ahLst/>
          <a:cxnLst/>
          <a:rect l="0" t="0" r="0" b="0"/>
          <a:pathLst>
            <a:path>
              <a:moveTo>
                <a:pt x="708192" y="130156"/>
              </a:moveTo>
              <a:arcTo wR="408986" hR="408986" stAng="19021129" swAng="23022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92D56-AF2B-45F9-AFDA-D4F2EA09E01C}">
      <dsp:nvSpPr>
        <dsp:cNvPr id="0" name=""/>
        <dsp:cNvSpPr/>
      </dsp:nvSpPr>
      <dsp:spPr>
        <a:xfrm>
          <a:off x="901250" y="614085"/>
          <a:ext cx="471746" cy="306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/>
            <a:t>10</a:t>
          </a:r>
          <a:endParaRPr lang="ko-KR" altLang="en-US" sz="900" b="1" kern="1200" dirty="0"/>
        </a:p>
      </dsp:txBody>
      <dsp:txXfrm>
        <a:off x="916219" y="629054"/>
        <a:ext cx="441808" cy="276697"/>
      </dsp:txXfrm>
    </dsp:sp>
    <dsp:sp modelId="{3A1B1EBC-C99B-4EDE-828C-89D949942C74}">
      <dsp:nvSpPr>
        <dsp:cNvPr id="0" name=""/>
        <dsp:cNvSpPr/>
      </dsp:nvSpPr>
      <dsp:spPr>
        <a:xfrm>
          <a:off x="373943" y="153923"/>
          <a:ext cx="817973" cy="817973"/>
        </a:xfrm>
        <a:custGeom>
          <a:avLst/>
          <a:gdLst/>
          <a:ahLst/>
          <a:cxnLst/>
          <a:rect l="0" t="0" r="0" b="0"/>
          <a:pathLst>
            <a:path>
              <a:moveTo>
                <a:pt x="534485" y="798242"/>
              </a:moveTo>
              <a:arcTo wR="408986" hR="408986" stAng="4327823" swAng="21443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DC983-88AC-4197-923D-73800C349845}">
      <dsp:nvSpPr>
        <dsp:cNvPr id="0" name=""/>
        <dsp:cNvSpPr/>
      </dsp:nvSpPr>
      <dsp:spPr>
        <a:xfrm>
          <a:off x="192864" y="614085"/>
          <a:ext cx="471746" cy="3066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b="1" kern="1200" dirty="0"/>
            <a:t>-1</a:t>
          </a:r>
          <a:endParaRPr lang="ko-KR" altLang="en-US" sz="900" b="1" kern="1200" dirty="0"/>
        </a:p>
      </dsp:txBody>
      <dsp:txXfrm>
        <a:off x="207833" y="629054"/>
        <a:ext cx="441808" cy="276697"/>
      </dsp:txXfrm>
    </dsp:sp>
    <dsp:sp modelId="{8DE55961-DB74-4C9C-989E-1B3F364593C9}">
      <dsp:nvSpPr>
        <dsp:cNvPr id="0" name=""/>
        <dsp:cNvSpPr/>
      </dsp:nvSpPr>
      <dsp:spPr>
        <a:xfrm>
          <a:off x="373943" y="153923"/>
          <a:ext cx="817973" cy="817973"/>
        </a:xfrm>
        <a:custGeom>
          <a:avLst/>
          <a:gdLst/>
          <a:ahLst/>
          <a:cxnLst/>
          <a:rect l="0" t="0" r="0" b="0"/>
          <a:pathLst>
            <a:path>
              <a:moveTo>
                <a:pt x="1323" y="376114"/>
              </a:moveTo>
              <a:arcTo wR="408986" hR="408986" stAng="11076605" swAng="23022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344E53-3BD1-455F-8CD9-4C81160C8F69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8553E6-7529-43A5-80DB-F8DC5222BCE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fld id="{636A90D4-AC52-4B09-8A5B-18800AC2D9AF}" type="slidenum">
              <a:rPr lang="ko-KR" altLang="en-US"/>
              <a:pPr eaLnBrk="1" hangingPunct="1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76388" y="51816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</a:t>
            </a:r>
            <a:r>
              <a:rPr lang="ko-KR" altLang="en-US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Systems</a:t>
            </a:r>
            <a:endParaRPr lang="ko-KR" altLang="en-US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7253" y="4267201"/>
            <a:ext cx="9161253" cy="838200"/>
          </a:xfrm>
        </p:spPr>
        <p:txBody>
          <a:bodyPr/>
          <a:lstStyle>
            <a:lvl1pPr marL="717550" indent="0" algn="ctr">
              <a:defRPr sz="3600" b="0" baseline="0">
                <a:solidFill>
                  <a:srgbClr val="45210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144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88260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0600" cy="5562600"/>
          </a:xfrm>
        </p:spPr>
        <p:txBody>
          <a:bodyPr/>
          <a:lstStyle>
            <a:lvl1pPr>
              <a:buFont typeface="Wingdings" pitchFamily="2" charset="2"/>
              <a:buChar char="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54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500"/>
            </a:lvl3pPr>
            <a:lvl4pPr marL="809625" indent="-180975">
              <a:lnSpc>
                <a:spcPct val="100000"/>
              </a:lnSpc>
              <a:buFont typeface="Wingdings" pitchFamily="2" charset="2"/>
              <a:buChar char="ü"/>
              <a:defRPr sz="1500" b="0">
                <a:solidFill>
                  <a:schemeClr val="accent1">
                    <a:lumMod val="75000"/>
                  </a:schemeClr>
                </a:solidFill>
              </a:defRPr>
            </a:lvl4pPr>
            <a:lvl5pPr marL="990600" indent="-180975">
              <a:lnSpc>
                <a:spcPct val="100000"/>
              </a:lnSpc>
              <a:defRPr sz="13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</a:p>
        </p:txBody>
      </p:sp>
    </p:spTree>
    <p:extLst>
      <p:ext uri="{BB962C8B-B14F-4D97-AF65-F5344CB8AC3E}">
        <p14:creationId xmlns:p14="http://schemas.microsoft.com/office/powerpoint/2010/main" val="226465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76388" y="51816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</a:t>
            </a:r>
            <a:r>
              <a:rPr lang="ko-KR" altLang="en-US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Systems</a:t>
            </a:r>
            <a:endParaRPr lang="ko-KR" altLang="en-US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302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eginner_Backgraouns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0"/>
            <a:ext cx="530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3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5" name="Rectangle 5" descr="Light horizontal"/>
          <p:cNvSpPr>
            <a:spLocks noChangeArrowheads="1"/>
          </p:cNvSpPr>
          <p:nvPr userDrawn="1"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1A1A68">
              <a:alpha val="89000"/>
            </a:srgb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white">
          <a:xfrm>
            <a:off x="358775" y="4191000"/>
            <a:ext cx="813276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ko-KR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91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omic Sans MS" pitchFamily="66" charset="0"/>
              </a:defRPr>
            </a:lvl1pPr>
            <a:lvl2pPr marL="361950" indent="-180975">
              <a:defRPr baseline="0">
                <a:latin typeface="Comic Sans MS" pitchFamily="66" charset="0"/>
              </a:defRPr>
            </a:lvl2pPr>
            <a:lvl3pPr marL="714375" indent="-171450">
              <a:defRPr baseline="0">
                <a:latin typeface="Comic Sans MS" pitchFamily="66" charset="0"/>
              </a:defRPr>
            </a:lvl3pPr>
            <a:lvl4pPr marL="1076325" indent="-180975">
              <a:defRPr baseline="0">
                <a:latin typeface="Comic Sans MS" pitchFamily="66" charset="0"/>
              </a:defRPr>
            </a:lvl4pPr>
            <a:lvl5pPr marL="1438275" indent="-180975">
              <a:defRPr sz="15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30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black">
          <a:xfrm>
            <a:off x="847725" y="74613"/>
            <a:ext cx="67818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 장에서 다룰 내용</a:t>
            </a:r>
            <a:endParaRPr lang="en-US" altLang="ko-KR" sz="24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gray">
          <a:xfrm>
            <a:off x="-9525" y="0"/>
            <a:ext cx="9161463" cy="612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9" name="AutoShape 9"/>
          <p:cNvSpPr>
            <a:spLocks noChangeArrowheads="1"/>
          </p:cNvSpPr>
          <p:nvPr userDrawn="1"/>
        </p:nvSpPr>
        <p:spPr bwMode="ltGray">
          <a:xfrm>
            <a:off x="228600" y="153988"/>
            <a:ext cx="8686800" cy="6445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153400" y="65928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824931C6-1B00-44C5-A40D-DA514FA83401}" type="slidenum">
              <a:rPr lang="ko-KR" altLang="en-US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/23</a:t>
            </a:r>
          </a:p>
        </p:txBody>
      </p:sp>
      <p:sp>
        <p:nvSpPr>
          <p:cNvPr id="1031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2" name="제목 개체 틀 23"/>
          <p:cNvSpPr>
            <a:spLocks noGrp="1"/>
          </p:cNvSpPr>
          <p:nvPr>
            <p:ph type="title"/>
          </p:nvPr>
        </p:nvSpPr>
        <p:spPr bwMode="auto">
          <a:xfrm>
            <a:off x="304800" y="169863"/>
            <a:ext cx="8459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2" r:id="rId2"/>
    <p:sldLayoutId id="2147483863" r:id="rId3"/>
    <p:sldLayoutId id="214748386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SzPct val="95000"/>
        <a:buFont typeface="Wingdings" panose="05000000000000000000" pitchFamily="2" charset="2"/>
        <a:buChar char="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444500" indent="-174625" algn="l" rtl="0" eaLnBrk="0" fontAlgn="base" latinLnBrk="1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627063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그림-.png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68263"/>
            <a:ext cx="91440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8" name="Rectangle 2"/>
          <p:cNvSpPr>
            <a:spLocks noChangeArrowheads="1"/>
          </p:cNvSpPr>
          <p:nvPr/>
        </p:nvSpPr>
        <p:spPr bwMode="gray">
          <a:xfrm>
            <a:off x="0" y="6799263"/>
            <a:ext cx="9144000" cy="69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2052" name="Rectangle 367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76200"/>
            <a:ext cx="6781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오브젝트</a:t>
            </a:r>
          </a:p>
        </p:txBody>
      </p:sp>
      <p:sp>
        <p:nvSpPr>
          <p:cNvPr id="2053" name="Rectangle 3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5988"/>
            <a:ext cx="8382000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14065" name="Text Box 369"/>
          <p:cNvSpPr txBox="1">
            <a:spLocks noChangeArrowheads="1"/>
          </p:cNvSpPr>
          <p:nvPr/>
        </p:nvSpPr>
        <p:spPr bwMode="gray">
          <a:xfrm>
            <a:off x="8305800" y="6553200"/>
            <a:ext cx="838200" cy="29051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fld id="{71939A68-0262-41FD-8359-293163C4EB2F}" type="slidenum">
              <a:rPr kumimoji="1" lang="en-US" altLang="ko-KR" sz="13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 algn="r" eaLnBrk="1" hangingPunct="1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t>‹#›</a:t>
            </a:fld>
            <a:endParaRPr kumimoji="1" lang="en-US" altLang="ko-KR" sz="130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4" r:id="rId2"/>
    <p:sldLayoutId id="2147483865" r:id="rId3"/>
    <p:sldLayoutId id="2147483869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20725" indent="-190500" algn="l" rtl="0" eaLnBrk="0" fontAlgn="base" hangingPunct="0">
        <a:spcBef>
          <a:spcPct val="20000"/>
        </a:spcBef>
        <a:spcAft>
          <a:spcPct val="0"/>
        </a:spcAft>
        <a:buClr>
          <a:srgbClr val="666633"/>
        </a:buClr>
        <a:buFont typeface="Wingdings" panose="05000000000000000000" pitchFamily="2" charset="2"/>
        <a:buChar char="§"/>
        <a:defRPr sz="1700">
          <a:solidFill>
            <a:srgbClr val="333300"/>
          </a:solidFill>
          <a:latin typeface="Comic Sans MS" pitchFamily="66" charset="0"/>
          <a:ea typeface="+mn-ea"/>
        </a:defRPr>
      </a:lvl2pPr>
      <a:lvl3pPr marL="1077913" indent="-1778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§"/>
        <a:defRPr sz="1500">
          <a:solidFill>
            <a:srgbClr val="333300"/>
          </a:solidFill>
          <a:latin typeface="Comic Sans MS" pitchFamily="66" charset="0"/>
          <a:ea typeface="+mn-ea"/>
        </a:defRPr>
      </a:lvl3pPr>
      <a:lvl4pPr marL="1435100" indent="-177800" algn="l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Ø"/>
        <a:defRPr sz="1500">
          <a:solidFill>
            <a:schemeClr val="folHlink"/>
          </a:solidFill>
          <a:latin typeface="맑은 고딕" pitchFamily="50" charset="-127"/>
          <a:ea typeface="맑은 고딕" pitchFamily="50" charset="-127"/>
        </a:defRPr>
      </a:lvl4pPr>
      <a:lvl5pPr marL="2379663" indent="-3048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2836863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6pPr>
      <a:lvl7pPr marL="3294063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7pPr>
      <a:lvl8pPr marL="3751263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8pPr>
      <a:lvl9pPr marL="4208463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6988" y="4267200"/>
            <a:ext cx="9170988" cy="838200"/>
          </a:xfrm>
        </p:spPr>
        <p:txBody>
          <a:bodyPr/>
          <a:lstStyle/>
          <a:p>
            <a:r>
              <a:rPr lang="en-US" altLang="ko-KR" sz="2800" dirty="0"/>
              <a:t>Ch06_Concurrent Programming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(6/9)</a:t>
            </a:r>
            <a:endParaRPr lang="ko-KR" altLang="en-US" dirty="0"/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Monitor Example: Circular Buffer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85" y="5454225"/>
            <a:ext cx="3839111" cy="228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0" y="1583795"/>
            <a:ext cx="4151801" cy="33303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2708920"/>
            <a:ext cx="4270242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(7/9)</a:t>
            </a:r>
            <a:endParaRPr lang="ko-KR" altLang="en-US" dirty="0"/>
          </a:p>
        </p:txBody>
      </p:sp>
      <p:sp>
        <p:nvSpPr>
          <p:cNvPr id="14339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Monitor Example: Readers and Writers</a:t>
            </a:r>
          </a:p>
          <a:p>
            <a:pPr lvl="1">
              <a:defRPr/>
            </a:pPr>
            <a:r>
              <a:rPr lang="en-US" altLang="ko-KR" dirty="0"/>
              <a:t>Readers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Do not change the contents of the database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Many readers may access the database at once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When a reader wishes to read</a:t>
            </a:r>
            <a:r>
              <a:rPr lang="ko-KR" altLang="en-US" dirty="0"/>
              <a:t> 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Calls monitor entry routine</a:t>
            </a:r>
          </a:p>
          <a:p>
            <a:pPr lvl="3">
              <a:defRPr/>
            </a:pPr>
            <a:r>
              <a:rPr lang="en-US" altLang="ko-KR" dirty="0"/>
              <a:t>A new reader can proceed as long as no thread is writing and no writer thread is waiting to write</a:t>
            </a:r>
          </a:p>
          <a:p>
            <a:pPr lvl="3">
              <a:defRPr/>
            </a:pPr>
            <a:r>
              <a:rPr lang="en-US" altLang="ko-KR" dirty="0"/>
              <a:t>When a reader is done reading, it calls monitor entry routine, in turn, signals the next waiting reader to proceed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Writer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Can modify the data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Must have exclusive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Reader/Writer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cxnSpLocks/>
            <a:endCxn id="43" idx="1"/>
          </p:cNvCxnSpPr>
          <p:nvPr/>
        </p:nvCxnSpPr>
        <p:spPr>
          <a:xfrm flipV="1">
            <a:off x="3207996" y="3688879"/>
            <a:ext cx="4569961" cy="126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1535" y="338326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canRead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61710" y="1448780"/>
            <a:ext cx="1014487" cy="523220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i="1" dirty="0"/>
              <a:t>Reader</a:t>
            </a:r>
          </a:p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T</a:t>
            </a:r>
            <a:r>
              <a:rPr lang="en-US" altLang="ko-KR" sz="1400" baseline="-25000" dirty="0" err="1">
                <a:solidFill>
                  <a:srgbClr val="0000FF"/>
                </a:solidFill>
              </a:rPr>
              <a:t>n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 flipH="1">
            <a:off x="1572248" y="3329395"/>
            <a:ext cx="254447" cy="2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8588" y="3275709"/>
            <a:ext cx="6655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signal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>
            <a:off x="791580" y="2782162"/>
            <a:ext cx="1474919" cy="87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4174" y="2962182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1066" y="3350470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canWrite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91183" y="1217947"/>
            <a:ext cx="142539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readers = 0;</a:t>
            </a:r>
          </a:p>
          <a:p>
            <a:r>
              <a:rPr lang="en-US" altLang="ko-KR" sz="1200" dirty="0" err="1">
                <a:solidFill>
                  <a:srgbClr val="0000FF"/>
                </a:solidFill>
              </a:rPr>
              <a:t>writeLock</a:t>
            </a:r>
            <a:r>
              <a:rPr lang="en-US" altLang="ko-KR" sz="1200" dirty="0">
                <a:solidFill>
                  <a:srgbClr val="0000FF"/>
                </a:solidFill>
              </a:rPr>
              <a:t> = false;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queue(</a:t>
            </a:r>
            <a:r>
              <a:rPr lang="en-US" altLang="ko-KR" sz="1200" dirty="0" err="1">
                <a:solidFill>
                  <a:srgbClr val="0000FF"/>
                </a:solidFill>
              </a:rPr>
              <a:t>canWrite</a:t>
            </a:r>
            <a:r>
              <a:rPr lang="en-US" altLang="ko-KR" sz="12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queue(</a:t>
            </a:r>
            <a:r>
              <a:rPr lang="en-US" altLang="ko-KR" sz="1200" dirty="0" err="1">
                <a:solidFill>
                  <a:srgbClr val="0000FF"/>
                </a:solidFill>
              </a:rPr>
              <a:t>canRead</a:t>
            </a:r>
            <a:r>
              <a:rPr lang="en-US" altLang="ko-KR" sz="1200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7957" y="2970256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532083" y="3827508"/>
            <a:ext cx="450050" cy="133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7577088" y="2962182"/>
            <a:ext cx="955352" cy="7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27195" y="1535499"/>
            <a:ext cx="705642" cy="523220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i="1" dirty="0"/>
              <a:t>Writer</a:t>
            </a:r>
            <a:r>
              <a:rPr lang="en-US" altLang="ko-KR" sz="1400" dirty="0"/>
              <a:t> </a:t>
            </a: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T</a:t>
            </a:r>
            <a:r>
              <a:rPr lang="en-US" altLang="ko-KR" sz="1400" baseline="-25000" dirty="0">
                <a:solidFill>
                  <a:srgbClr val="0000FF"/>
                </a:solidFill>
              </a:rPr>
              <a:t>n+1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1572248" y="3840829"/>
            <a:ext cx="4931117" cy="100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8760" y="4144218"/>
            <a:ext cx="6655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signal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07926"/>
              </p:ext>
            </p:extLst>
          </p:nvPr>
        </p:nvGraphicFramePr>
        <p:xfrm>
          <a:off x="1694250" y="2151889"/>
          <a:ext cx="162685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851">
                  <a:extLst>
                    <a:ext uri="{9D8B030D-6E8A-4147-A177-3AD203B41FA5}">
                      <a16:colId xmlns:a16="http://schemas.microsoft.com/office/drawing/2014/main" val="3755993331"/>
                    </a:ext>
                  </a:extLst>
                </a:gridCol>
              </a:tblGrid>
              <a:tr h="1819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i="1" dirty="0" err="1"/>
                        <a:t>beginRead</a:t>
                      </a:r>
                      <a:r>
                        <a:rPr lang="en-US" altLang="ko-KR" sz="1200" b="1" i="1" dirty="0"/>
                        <a:t>()</a:t>
                      </a:r>
                      <a:endParaRPr lang="ko-KR" altLang="en-US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081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 If writing,      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wait(</a:t>
                      </a:r>
                      <a:r>
                        <a:rPr lang="en-US" altLang="ko-KR" sz="1200" dirty="0" err="1"/>
                        <a:t>canRead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5767"/>
                  </a:ext>
                </a:extLst>
              </a:tr>
              <a:tr h="1819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 ++readers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0697"/>
                  </a:ext>
                </a:extLst>
              </a:tr>
              <a:tr h="1819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 signal(</a:t>
                      </a:r>
                      <a:r>
                        <a:rPr lang="en-US" altLang="ko-KR" sz="1200" dirty="0" err="1"/>
                        <a:t>canRead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58989"/>
                  </a:ext>
                </a:extLst>
              </a:tr>
              <a:tr h="42447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i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FF0000"/>
                          </a:solidFill>
                        </a:rPr>
                        <a:t>Read</a:t>
                      </a:r>
                      <a:r>
                        <a:rPr lang="en-US" altLang="ko-KR" sz="1200" i="1" baseline="0" dirty="0">
                          <a:solidFill>
                            <a:srgbClr val="FF0000"/>
                          </a:solidFill>
                        </a:rPr>
                        <a:t> Database</a:t>
                      </a:r>
                    </a:p>
                    <a:p>
                      <a:pPr algn="ctr" latinLnBrk="1"/>
                      <a:endParaRPr lang="ko-KR" altLang="en-US" sz="12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52450"/>
                  </a:ext>
                </a:extLst>
              </a:tr>
              <a:tr h="1819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i="1" dirty="0" err="1"/>
                        <a:t>endRead</a:t>
                      </a:r>
                      <a:r>
                        <a:rPr lang="en-US" altLang="ko-KR" sz="1200" b="1" i="1" dirty="0"/>
                        <a:t>()</a:t>
                      </a:r>
                      <a:endParaRPr lang="ko-KR" altLang="en-US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36837"/>
                  </a:ext>
                </a:extLst>
              </a:tr>
              <a:tr h="1819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  --readers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0487"/>
                  </a:ext>
                </a:extLst>
              </a:tr>
              <a:tr h="3358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If there is no read, signal(</a:t>
                      </a:r>
                      <a:r>
                        <a:rPr lang="en-US" altLang="ko-KR" sz="1200" dirty="0" err="1"/>
                        <a:t>canWrite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3773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43529"/>
              </p:ext>
            </p:extLst>
          </p:nvPr>
        </p:nvGraphicFramePr>
        <p:xfrm>
          <a:off x="5923176" y="2332112"/>
          <a:ext cx="174789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7890">
                  <a:extLst>
                    <a:ext uri="{9D8B030D-6E8A-4147-A177-3AD203B41FA5}">
                      <a16:colId xmlns:a16="http://schemas.microsoft.com/office/drawing/2014/main" val="3755993331"/>
                    </a:ext>
                  </a:extLst>
                </a:gridCol>
              </a:tblGrid>
              <a:tr h="2372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i="1" dirty="0" err="1"/>
                        <a:t>beginWrite</a:t>
                      </a:r>
                      <a:r>
                        <a:rPr lang="en-US" altLang="ko-KR" sz="1200" b="1" i="1" dirty="0"/>
                        <a:t>()</a:t>
                      </a:r>
                      <a:endParaRPr lang="ko-KR" altLang="en-US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081"/>
                  </a:ext>
                </a:extLst>
              </a:tr>
              <a:tr h="39549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If reading</a:t>
                      </a:r>
                      <a:r>
                        <a:rPr lang="en-US" altLang="ko-KR" sz="1200" baseline="0" dirty="0"/>
                        <a:t> or </a:t>
                      </a:r>
                      <a:r>
                        <a:rPr lang="en-US" altLang="ko-KR" sz="1200" dirty="0"/>
                        <a:t>writing, wait(</a:t>
                      </a:r>
                      <a:r>
                        <a:rPr lang="en-US" altLang="ko-KR" sz="1200" dirty="0" err="1"/>
                        <a:t>canWrite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5767"/>
                  </a:ext>
                </a:extLst>
              </a:tr>
              <a:tr h="2372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  </a:t>
                      </a:r>
                      <a:r>
                        <a:rPr lang="en-US" altLang="ko-KR" sz="1200" dirty="0" err="1"/>
                        <a:t>writeLock</a:t>
                      </a:r>
                      <a:r>
                        <a:rPr lang="en-US" altLang="ko-KR" sz="1200" dirty="0"/>
                        <a:t> = true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0697"/>
                  </a:ext>
                </a:extLst>
              </a:tr>
              <a:tr h="5536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i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FF0000"/>
                          </a:solidFill>
                        </a:rPr>
                        <a:t>Write</a:t>
                      </a:r>
                      <a:r>
                        <a:rPr lang="en-US" altLang="ko-KR" sz="1200" i="1" baseline="0" dirty="0">
                          <a:solidFill>
                            <a:srgbClr val="FF0000"/>
                          </a:solidFill>
                        </a:rPr>
                        <a:t> Database</a:t>
                      </a:r>
                    </a:p>
                    <a:p>
                      <a:pPr algn="ctr" latinLnBrk="1"/>
                      <a:endParaRPr lang="ko-KR" altLang="en-US" sz="12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52450"/>
                  </a:ext>
                </a:extLst>
              </a:tr>
              <a:tr h="2372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i="1" dirty="0" err="1"/>
                        <a:t>endWrite</a:t>
                      </a:r>
                      <a:r>
                        <a:rPr lang="en-US" altLang="ko-KR" sz="1200" b="1" i="1" dirty="0"/>
                        <a:t>()</a:t>
                      </a:r>
                      <a:endParaRPr lang="ko-KR" altLang="en-US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36837"/>
                  </a:ext>
                </a:extLst>
              </a:tr>
              <a:tr h="2372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dirty="0" err="1"/>
                        <a:t>writeLock</a:t>
                      </a:r>
                      <a:r>
                        <a:rPr lang="en-US" altLang="ko-KR" sz="1200" dirty="0"/>
                        <a:t> = false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0487"/>
                  </a:ext>
                </a:extLst>
              </a:tr>
              <a:tr h="7118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If  reader in queue ,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signal(</a:t>
                      </a:r>
                      <a:r>
                        <a:rPr lang="en-US" altLang="ko-KR" sz="1200" dirty="0" err="1"/>
                        <a:t>canRead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      else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 signal(</a:t>
                      </a:r>
                      <a:r>
                        <a:rPr lang="en-US" altLang="ko-KR" sz="1200" dirty="0" err="1"/>
                        <a:t>canWrite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37730"/>
                  </a:ext>
                </a:extLst>
              </a:tr>
            </a:tbl>
          </a:graphicData>
        </a:graphic>
      </p:graphicFrame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505909491"/>
              </p:ext>
            </p:extLst>
          </p:nvPr>
        </p:nvGraphicFramePr>
        <p:xfrm>
          <a:off x="3734906" y="3189963"/>
          <a:ext cx="1746435" cy="110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010029" y="2694846"/>
            <a:ext cx="1084432" cy="379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aseline="-25000" dirty="0">
                <a:solidFill>
                  <a:srgbClr val="0000FF"/>
                </a:solidFill>
              </a:rPr>
              <a:t>Airline Ticketing Database</a:t>
            </a:r>
          </a:p>
        </p:txBody>
      </p:sp>
      <p:sp>
        <p:nvSpPr>
          <p:cNvPr id="5" name="오른쪽 화살표 4"/>
          <p:cNvSpPr/>
          <p:nvPr/>
        </p:nvSpPr>
        <p:spPr>
          <a:xfrm flipH="1">
            <a:off x="3334437" y="3660264"/>
            <a:ext cx="400468" cy="16724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flipH="1">
            <a:off x="5481341" y="3656421"/>
            <a:ext cx="400468" cy="16724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00874"/>
              </p:ext>
            </p:extLst>
          </p:nvPr>
        </p:nvGraphicFramePr>
        <p:xfrm>
          <a:off x="341530" y="3627469"/>
          <a:ext cx="12448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00">
                  <a:extLst>
                    <a:ext uri="{9D8B030D-6E8A-4147-A177-3AD203B41FA5}">
                      <a16:colId xmlns:a16="http://schemas.microsoft.com/office/drawing/2014/main" val="2246224629"/>
                    </a:ext>
                  </a:extLst>
                </a:gridCol>
                <a:gridCol w="311200">
                  <a:extLst>
                    <a:ext uri="{9D8B030D-6E8A-4147-A177-3AD203B41FA5}">
                      <a16:colId xmlns:a16="http://schemas.microsoft.com/office/drawing/2014/main" val="2264099553"/>
                    </a:ext>
                  </a:extLst>
                </a:gridCol>
                <a:gridCol w="311200">
                  <a:extLst>
                    <a:ext uri="{9D8B030D-6E8A-4147-A177-3AD203B41FA5}">
                      <a16:colId xmlns:a16="http://schemas.microsoft.com/office/drawing/2014/main" val="2792299372"/>
                    </a:ext>
                  </a:extLst>
                </a:gridCol>
                <a:gridCol w="311200">
                  <a:extLst>
                    <a:ext uri="{9D8B030D-6E8A-4147-A177-3AD203B41FA5}">
                      <a16:colId xmlns:a16="http://schemas.microsoft.com/office/drawing/2014/main" val="1116707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. . . 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</a:t>
                      </a:r>
                      <a:r>
                        <a:rPr lang="en-US" altLang="ko-KR" sz="800" baseline="-25000" dirty="0"/>
                        <a:t>n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T</a:t>
                      </a:r>
                      <a:r>
                        <a:rPr lang="en-US" altLang="ko-KR" sz="800" baseline="-25000" dirty="0"/>
                        <a:t>4</a:t>
                      </a:r>
                      <a:endParaRPr lang="ko-KR" altLang="en-US" sz="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T</a:t>
                      </a:r>
                      <a:r>
                        <a:rPr lang="en-US" altLang="ko-KR" sz="800" baseline="-25000" dirty="0"/>
                        <a:t>2</a:t>
                      </a:r>
                      <a:endParaRPr lang="ko-KR" altLang="en-US" sz="8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27642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33464"/>
              </p:ext>
            </p:extLst>
          </p:nvPr>
        </p:nvGraphicFramePr>
        <p:xfrm>
          <a:off x="7777957" y="3582199"/>
          <a:ext cx="136604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511">
                  <a:extLst>
                    <a:ext uri="{9D8B030D-6E8A-4147-A177-3AD203B41FA5}">
                      <a16:colId xmlns:a16="http://schemas.microsoft.com/office/drawing/2014/main" val="2246224629"/>
                    </a:ext>
                  </a:extLst>
                </a:gridCol>
                <a:gridCol w="293441">
                  <a:extLst>
                    <a:ext uri="{9D8B030D-6E8A-4147-A177-3AD203B41FA5}">
                      <a16:colId xmlns:a16="http://schemas.microsoft.com/office/drawing/2014/main" val="4275257220"/>
                    </a:ext>
                  </a:extLst>
                </a:gridCol>
                <a:gridCol w="387049">
                  <a:extLst>
                    <a:ext uri="{9D8B030D-6E8A-4147-A177-3AD203B41FA5}">
                      <a16:colId xmlns:a16="http://schemas.microsoft.com/office/drawing/2014/main" val="2264099553"/>
                    </a:ext>
                  </a:extLst>
                </a:gridCol>
                <a:gridCol w="344043">
                  <a:extLst>
                    <a:ext uri="{9D8B030D-6E8A-4147-A177-3AD203B41FA5}">
                      <a16:colId xmlns:a16="http://schemas.microsoft.com/office/drawing/2014/main" val="1116707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T</a:t>
                      </a:r>
                      <a:r>
                        <a:rPr lang="en-US" altLang="ko-KR" sz="800" baseline="-25000" dirty="0"/>
                        <a:t>3</a:t>
                      </a:r>
                      <a:endParaRPr lang="ko-KR" altLang="en-US" sz="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</a:t>
                      </a:r>
                      <a:r>
                        <a:rPr lang="en-US" altLang="ko-KR" sz="800" baseline="-250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</a:t>
                      </a:r>
                      <a:r>
                        <a:rPr lang="en-US" altLang="ko-KR" sz="800" baseline="-25000" dirty="0"/>
                        <a:t>n+1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. . . </a:t>
                      </a:r>
                      <a:endParaRPr lang="ko-KR" altLang="en-US" sz="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1276420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886678" y="4450506"/>
            <a:ext cx="6655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signal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16242" y="4451995"/>
            <a:ext cx="6655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signal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24F22-D505-8C7D-FC78-DB1D1E9B0C41}"/>
              </a:ext>
            </a:extLst>
          </p:cNvPr>
          <p:cNvSpPr txBox="1"/>
          <p:nvPr/>
        </p:nvSpPr>
        <p:spPr>
          <a:xfrm>
            <a:off x="298309" y="6300900"/>
            <a:ext cx="8845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queue(): the 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 function which determines whether or not threads are waiting on the condition variable specified in its argument.</a:t>
            </a:r>
          </a:p>
        </p:txBody>
      </p:sp>
    </p:spTree>
    <p:extLst>
      <p:ext uri="{BB962C8B-B14F-4D97-AF65-F5344CB8AC3E}">
        <p14:creationId xmlns:p14="http://schemas.microsoft.com/office/powerpoint/2010/main" val="87148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(8/9)</a:t>
            </a:r>
            <a:endParaRPr lang="ko-KR" altLang="en-US" dirty="0"/>
          </a:p>
        </p:txBody>
      </p:sp>
      <p:sp>
        <p:nvSpPr>
          <p:cNvPr id="1843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Monitor Example: Readers and Writers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1493785"/>
            <a:ext cx="4293517" cy="4925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25" y="6394594"/>
            <a:ext cx="4667901" cy="2286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(9/9)</a:t>
            </a:r>
            <a:endParaRPr lang="ko-KR" altLang="en-US" dirty="0"/>
          </a:p>
        </p:txBody>
      </p:sp>
      <p:sp>
        <p:nvSpPr>
          <p:cNvPr id="19459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Monitor Example: Readers and Writers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231740" y="1538790"/>
            <a:ext cx="4467849" cy="4442776"/>
            <a:chOff x="4571999" y="1250512"/>
            <a:chExt cx="4467849" cy="44427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1999" y="1250512"/>
              <a:ext cx="4467849" cy="146705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9" y="2663915"/>
              <a:ext cx="4458322" cy="3029373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730" y="6219310"/>
            <a:ext cx="4667901" cy="2286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03_Java Monitors (1/2)</a:t>
            </a:r>
          </a:p>
        </p:txBody>
      </p:sp>
      <p:sp>
        <p:nvSpPr>
          <p:cNvPr id="1843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Java Monitors</a:t>
            </a:r>
          </a:p>
          <a:p>
            <a:pPr lvl="1">
              <a:defRPr/>
            </a:pPr>
            <a:r>
              <a:rPr lang="en-US" altLang="ko-KR" dirty="0"/>
              <a:t>The primary mechanism to provide mutual exclusion and synchronization in multithreaded Java applications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Signal-and-continue Monitor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A thread inside the monitor to signal that the monitor will soon become available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Maintain a lock on the monitor until it exits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The keyword ‘</a:t>
            </a:r>
            <a:r>
              <a:rPr lang="en-US" altLang="ko-KR" i="1" dirty="0"/>
              <a:t>synchronized’</a:t>
            </a:r>
          </a:p>
          <a:p>
            <a:pPr lvl="1">
              <a:defRPr/>
            </a:pPr>
            <a:r>
              <a:rPr lang="en-US" altLang="ko-KR" dirty="0"/>
              <a:t>Imposes mutual exclusion on an object in Java</a:t>
            </a:r>
          </a:p>
          <a:p>
            <a:pPr lvl="1">
              <a:defRPr/>
            </a:pPr>
            <a:r>
              <a:rPr lang="en-US" altLang="ko-KR" dirty="0"/>
              <a:t>When a thread attempts to execute a method protected</a:t>
            </a:r>
          </a:p>
          <a:p>
            <a:pPr marL="269875" lvl="1" indent="0">
              <a:buNone/>
              <a:defRPr/>
            </a:pPr>
            <a:r>
              <a:rPr lang="en-US" altLang="ko-KR" dirty="0"/>
              <a:t>   by a Java monitor (synchronized method), it must </a:t>
            </a:r>
          </a:p>
          <a:p>
            <a:pPr marL="269875" lvl="1" indent="0">
              <a:buNone/>
              <a:defRPr/>
            </a:pPr>
            <a:r>
              <a:rPr lang="en-US" altLang="ko-KR" dirty="0"/>
              <a:t>   first, enter that monitor's entry queue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6805" y="5879907"/>
            <a:ext cx="247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[entry queue]</a:t>
            </a:r>
            <a:endParaRPr lang="en-US" altLang="ko-KR" sz="1200" dirty="0"/>
          </a:p>
          <a:p>
            <a:pPr algn="ctr"/>
            <a:r>
              <a:rPr lang="en-US" altLang="ko-KR" sz="1200" dirty="0"/>
              <a:t>a queue of threads awaiting </a:t>
            </a:r>
            <a:r>
              <a:rPr lang="en-US" altLang="ko-KR" sz="1200" dirty="0">
                <a:solidFill>
                  <a:srgbClr val="FF0000"/>
                </a:solidFill>
              </a:rPr>
              <a:t>entry</a:t>
            </a:r>
            <a:r>
              <a:rPr lang="en-US" altLang="ko-KR" sz="1200" dirty="0"/>
              <a:t> into the monitor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18860"/>
              </p:ext>
            </p:extLst>
          </p:nvPr>
        </p:nvGraphicFramePr>
        <p:xfrm>
          <a:off x="2501770" y="5515178"/>
          <a:ext cx="1980220" cy="348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246224629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26409955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7540158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79229937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116707682"/>
                    </a:ext>
                  </a:extLst>
                </a:gridCol>
              </a:tblGrid>
              <a:tr h="3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 . .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4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2764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72100" y="5347967"/>
            <a:ext cx="1485165" cy="666849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Java Monitor</a:t>
            </a:r>
          </a:p>
          <a:p>
            <a:pPr algn="ctr"/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 flipV="1">
            <a:off x="4481990" y="5681392"/>
            <a:ext cx="990110" cy="7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286635" y="4877439"/>
            <a:ext cx="1440160" cy="84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03_Java Monitors (2/2)</a:t>
            </a:r>
            <a:endParaRPr lang="ko-KR" altLang="en-US" dirty="0"/>
          </a:p>
        </p:txBody>
      </p:sp>
      <p:sp>
        <p:nvSpPr>
          <p:cNvPr id="19459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wait() method</a:t>
            </a:r>
          </a:p>
          <a:p>
            <a:pPr lvl="1">
              <a:defRPr/>
            </a:pPr>
            <a:r>
              <a:rPr lang="en-US" altLang="ko-KR" dirty="0"/>
              <a:t>Causes the thread to release the lock on the monitor and wait on an unnamed condition variable</a:t>
            </a:r>
          </a:p>
          <a:p>
            <a:pPr lvl="1">
              <a:defRPr/>
            </a:pPr>
            <a:r>
              <a:rPr lang="en-US" altLang="ko-KR" dirty="0"/>
              <a:t>A thread remains in the wait queue until notified by other threads</a:t>
            </a:r>
          </a:p>
          <a:p>
            <a:pPr lvl="3">
              <a:defRPr/>
            </a:pPr>
            <a:r>
              <a:rPr lang="en-US" altLang="ko-KR" dirty="0"/>
              <a:t>wait queue: a queue of threads waiting to reenter the monitor for the object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notify() and </a:t>
            </a:r>
            <a:r>
              <a:rPr lang="en-US" altLang="ko-KR" dirty="0" err="1"/>
              <a:t>notifyAll</a:t>
            </a:r>
            <a:r>
              <a:rPr lang="en-US" altLang="ko-KR" dirty="0"/>
              <a:t>() method</a:t>
            </a:r>
          </a:p>
          <a:p>
            <a:pPr lvl="1">
              <a:defRPr/>
            </a:pPr>
            <a:r>
              <a:rPr lang="en-US" altLang="ko-KR" dirty="0"/>
              <a:t>wakes a thread in the wait queue – notify()</a:t>
            </a:r>
          </a:p>
          <a:p>
            <a:pPr lvl="3">
              <a:defRPr/>
            </a:pPr>
            <a:r>
              <a:rPr lang="en-US" altLang="ko-KR" dirty="0"/>
              <a:t>The algorithm that determines which thread will enter the monitor next varies, depending on the Java virtual machine(JVM) implementation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871700" y="5286012"/>
            <a:ext cx="256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[wait queue]</a:t>
            </a:r>
            <a:endParaRPr lang="en-US" altLang="ko-KR" sz="1200" dirty="0"/>
          </a:p>
          <a:p>
            <a:pPr algn="ctr"/>
            <a:r>
              <a:rPr lang="en-US" altLang="ko-KR" sz="1200" dirty="0"/>
              <a:t>a queue of threads waiting to </a:t>
            </a:r>
            <a:r>
              <a:rPr lang="en-US" altLang="ko-KR" sz="1200" dirty="0">
                <a:solidFill>
                  <a:srgbClr val="FF0000"/>
                </a:solidFill>
              </a:rPr>
              <a:t>reenter</a:t>
            </a:r>
            <a:r>
              <a:rPr lang="en-US" altLang="ko-KR" sz="1200" dirty="0"/>
              <a:t> the monitor for the object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3571"/>
              </p:ext>
            </p:extLst>
          </p:nvPr>
        </p:nvGraphicFramePr>
        <p:xfrm>
          <a:off x="1646675" y="4921283"/>
          <a:ext cx="1980220" cy="348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246224629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26409955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7540158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79229937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116707682"/>
                    </a:ext>
                  </a:extLst>
                </a:gridCol>
              </a:tblGrid>
              <a:tr h="3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 . .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4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27642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17005" y="4754072"/>
            <a:ext cx="1485165" cy="666849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Java Monitor</a:t>
            </a:r>
          </a:p>
          <a:p>
            <a:pPr algn="ctr"/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 flipV="1">
            <a:off x="3626895" y="5087497"/>
            <a:ext cx="990110" cy="7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71700" y="1223755"/>
            <a:ext cx="1800200" cy="508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276745" y="3338990"/>
            <a:ext cx="1755195" cy="174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1835624" y="5174683"/>
            <a:ext cx="3432412" cy="1269652"/>
          </a:xfrm>
          <a:custGeom>
            <a:avLst/>
            <a:gdLst>
              <a:gd name="connsiteX0" fmla="*/ 3432412 w 3432412"/>
              <a:gd name="connsiteY0" fmla="*/ 109182 h 1269652"/>
              <a:gd name="connsiteX1" fmla="*/ 1371600 w 3432412"/>
              <a:gd name="connsiteY1" fmla="*/ 1269242 h 1269652"/>
              <a:gd name="connsiteX2" fmla="*/ 0 w 3432412"/>
              <a:gd name="connsiteY2" fmla="*/ 0 h 12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2412" h="1269652">
                <a:moveTo>
                  <a:pt x="3432412" y="109182"/>
                </a:moveTo>
                <a:cubicBezTo>
                  <a:pt x="2688040" y="698310"/>
                  <a:pt x="1943669" y="1287439"/>
                  <a:pt x="1371600" y="1269242"/>
                </a:cubicBezTo>
                <a:cubicBezTo>
                  <a:pt x="799531" y="1251045"/>
                  <a:pt x="399765" y="625522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04_Java Multithreading Case Study : Part III: (1/7)</a:t>
            </a:r>
            <a:endParaRPr lang="ko-KR" altLang="en-US" dirty="0"/>
          </a:p>
        </p:txBody>
      </p:sp>
      <p:sp>
        <p:nvSpPr>
          <p:cNvPr id="19459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 err="1"/>
              <a:t>SynchronizedBuffer</a:t>
            </a:r>
            <a:endParaRPr lang="en-US" altLang="ko-KR" dirty="0"/>
          </a:p>
          <a:p>
            <a:pPr lvl="1"/>
            <a:r>
              <a:rPr lang="en-US" altLang="ko-KR" dirty="0"/>
              <a:t>A Producer and a Consumer accessing a single shared buffer, with synchronization provided by a monitor</a:t>
            </a:r>
          </a:p>
          <a:p>
            <a:pPr lvl="2"/>
            <a:r>
              <a:rPr lang="en-US" altLang="ko-KR" dirty="0"/>
              <a:t>the Producer produces a new value only when the buffer is empty</a:t>
            </a:r>
          </a:p>
          <a:p>
            <a:pPr lvl="2"/>
            <a:r>
              <a:rPr lang="en-US" altLang="ko-KR" dirty="0"/>
              <a:t>the Consumer consumes a value only when the buffer is full</a:t>
            </a:r>
          </a:p>
          <a:p>
            <a:pPr lvl="1">
              <a:defRPr/>
            </a:pPr>
            <a:r>
              <a:rPr lang="en-US" altLang="ko-KR" dirty="0"/>
              <a:t>Java monitor with </a:t>
            </a:r>
            <a:r>
              <a:rPr lang="en-US" altLang="ko-KR" i="1" dirty="0"/>
              <a:t>synchronized</a:t>
            </a:r>
            <a:r>
              <a:rPr lang="en-US" altLang="ko-KR" dirty="0"/>
              <a:t> method</a:t>
            </a:r>
          </a:p>
          <a:p>
            <a:pPr lvl="2">
              <a:defRPr/>
            </a:pPr>
            <a:r>
              <a:rPr lang="en-US" altLang="ko-KR" dirty="0"/>
              <a:t>set() method, get() method</a:t>
            </a:r>
          </a:p>
          <a:p>
            <a:pPr lvl="1">
              <a:defRPr/>
            </a:pPr>
            <a:r>
              <a:rPr lang="en-US" altLang="ko-KR" dirty="0"/>
              <a:t>Only one thread can enter any of these get(), set() methods at a time on a particular </a:t>
            </a:r>
            <a:r>
              <a:rPr lang="en-US" altLang="ko-KR" dirty="0" err="1"/>
              <a:t>SynchronizedBuffer</a:t>
            </a:r>
            <a:r>
              <a:rPr lang="en-US" altLang="ko-KR" dirty="0"/>
              <a:t> object</a:t>
            </a:r>
          </a:p>
          <a:p>
            <a:pPr lvl="1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15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Synchronized Buffer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749"/>
              </p:ext>
            </p:extLst>
          </p:nvPr>
        </p:nvGraphicFramePr>
        <p:xfrm>
          <a:off x="1691680" y="1988840"/>
          <a:ext cx="207023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3755993331"/>
                    </a:ext>
                  </a:extLst>
                </a:gridCol>
              </a:tblGrid>
              <a:tr h="206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/>
                        <a:t>get</a:t>
                      </a:r>
                      <a:r>
                        <a:rPr lang="en-US" altLang="ko-KR" sz="1200" i="0" baseline="0" dirty="0"/>
                        <a:t> calling thread name</a:t>
                      </a:r>
                      <a:endParaRPr lang="ko-KR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081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while(buffer is full)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  - print waiting message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- wait()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5767"/>
                  </a:ext>
                </a:extLst>
              </a:tr>
              <a:tr h="25447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set(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value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r" latinLnBrk="1"/>
                      <a:r>
                        <a:rPr lang="en-US" altLang="ko-KR" sz="1200" baseline="0" dirty="0"/>
                        <a:t>increment buffer count</a:t>
                      </a:r>
                    </a:p>
                    <a:p>
                      <a:pPr algn="r" latinLnBrk="1"/>
                      <a:r>
                        <a:rPr lang="en-US" altLang="ko-KR" sz="1200" baseline="0" dirty="0"/>
                        <a:t>print set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0697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notify()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589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23635"/>
              </p:ext>
            </p:extLst>
          </p:nvPr>
        </p:nvGraphicFramePr>
        <p:xfrm>
          <a:off x="4435122" y="4541705"/>
          <a:ext cx="405044" cy="197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044">
                  <a:extLst>
                    <a:ext uri="{9D8B030D-6E8A-4147-A177-3AD203B41FA5}">
                      <a16:colId xmlns:a16="http://schemas.microsoft.com/office/drawing/2014/main" val="952599693"/>
                    </a:ext>
                  </a:extLst>
                </a:gridCol>
              </a:tblGrid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P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078900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C</a:t>
                      </a:r>
                      <a:r>
                        <a:rPr lang="en-US" altLang="ko-KR" sz="1200" baseline="-25000" dirty="0"/>
                        <a:t>4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243436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C</a:t>
                      </a:r>
                      <a:r>
                        <a:rPr lang="en-US" altLang="ko-KR" sz="1200" baseline="-25000" dirty="0"/>
                        <a:t>9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207634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P</a:t>
                      </a:r>
                      <a:r>
                        <a:rPr lang="en-US" altLang="ko-KR" sz="1200" baseline="-25000" dirty="0"/>
                        <a:t>5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806614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63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26050" y="420315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wait queue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213047" y="1268760"/>
            <a:ext cx="1014487" cy="523220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i="1" dirty="0"/>
              <a:t>Producer </a:t>
            </a:r>
            <a:r>
              <a:rPr lang="en-US" altLang="ko-KR" sz="1400" dirty="0" err="1">
                <a:solidFill>
                  <a:srgbClr val="0000FF"/>
                </a:solidFill>
              </a:rPr>
              <a:t>P</a:t>
            </a:r>
            <a:r>
              <a:rPr lang="en-US" altLang="ko-KR" sz="1400" baseline="-25000" dirty="0" err="1">
                <a:solidFill>
                  <a:srgbClr val="0000FF"/>
                </a:solidFill>
              </a:rPr>
              <a:t>n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6725" y="3699030"/>
            <a:ext cx="2338397" cy="9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5958" y="4149080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notify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321750" y="2753925"/>
            <a:ext cx="2206206" cy="337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3901" y="4779150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14" name="왼쪽 대괄호 13"/>
          <p:cNvSpPr/>
          <p:nvPr/>
        </p:nvSpPr>
        <p:spPr>
          <a:xfrm>
            <a:off x="1563336" y="2168860"/>
            <a:ext cx="135015" cy="1485165"/>
          </a:xfrm>
          <a:prstGeom prst="lef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9744" y="2604468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set()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method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33887"/>
              </p:ext>
            </p:extLst>
          </p:nvPr>
        </p:nvGraphicFramePr>
        <p:xfrm>
          <a:off x="6012160" y="1988840"/>
          <a:ext cx="207023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3755993331"/>
                    </a:ext>
                  </a:extLst>
                </a:gridCol>
              </a:tblGrid>
              <a:tr h="206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/>
                        <a:t>get</a:t>
                      </a:r>
                      <a:r>
                        <a:rPr lang="en-US" altLang="ko-KR" sz="1200" i="0" baseline="0" dirty="0"/>
                        <a:t> calling thread name</a:t>
                      </a:r>
                      <a:endParaRPr lang="ko-KR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081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while(buffer is empty)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  - print waiting message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- wait()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5767"/>
                  </a:ext>
                </a:extLst>
              </a:tr>
              <a:tr h="25447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aseline="0" dirty="0"/>
                        <a:t>decrement buffer count</a:t>
                      </a:r>
                    </a:p>
                    <a:p>
                      <a:pPr algn="r" latinLnBrk="1"/>
                      <a:r>
                        <a:rPr lang="en-US" altLang="ko-KR" sz="1200" baseline="0" dirty="0"/>
                        <a:t>print get </a:t>
                      </a:r>
                      <a:r>
                        <a:rPr lang="en-US" altLang="ko-KR" sz="1200" baseline="0" dirty="0">
                          <a:solidFill>
                            <a:srgbClr val="0000FF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0697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notify()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58989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return 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value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3265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01286" y="4558756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689633" y="2843935"/>
            <a:ext cx="1997602" cy="328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840167" y="3519010"/>
            <a:ext cx="1307008" cy="117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2688" y="1268760"/>
            <a:ext cx="1082348" cy="523220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i="1" dirty="0"/>
              <a:t>Consumer</a:t>
            </a:r>
            <a:r>
              <a:rPr lang="en-US" altLang="ko-KR" sz="1400" dirty="0"/>
              <a:t> </a:t>
            </a: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C</a:t>
            </a:r>
            <a:r>
              <a:rPr lang="en-US" altLang="ko-KR" sz="1400" baseline="-25000" dirty="0">
                <a:solidFill>
                  <a:srgbClr val="0000FF"/>
                </a:solidFill>
              </a:rPr>
              <a:t>n+1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41765" y="2654677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get()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method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왼쪽 대괄호 32"/>
          <p:cNvSpPr/>
          <p:nvPr/>
        </p:nvSpPr>
        <p:spPr>
          <a:xfrm flipH="1">
            <a:off x="8096218" y="2168860"/>
            <a:ext cx="166192" cy="1594339"/>
          </a:xfrm>
          <a:prstGeom prst="lef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026050" y="2566936"/>
            <a:ext cx="15408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SynchronizedBuffer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11819" y="3995191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notify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499295" y="2905472"/>
            <a:ext cx="585787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buffer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 bwMode="auto">
          <a:xfrm>
            <a:off x="3775395" y="3186459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3775395" y="3207553"/>
            <a:ext cx="6944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800" dirty="0"/>
              <a:t>Write </a:t>
            </a:r>
            <a:r>
              <a:rPr lang="en-US" altLang="ko-KR" sz="800" i="1" dirty="0">
                <a:solidFill>
                  <a:srgbClr val="0000FF"/>
                </a:solidFill>
              </a:rPr>
              <a:t>value</a:t>
            </a:r>
            <a:endParaRPr lang="ko-KR" altLang="en-US" sz="800" i="1" dirty="0">
              <a:solidFill>
                <a:srgbClr val="0000FF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 bwMode="auto">
          <a:xfrm flipH="1">
            <a:off x="5105720" y="3209636"/>
            <a:ext cx="85725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2"/>
          <p:cNvSpPr txBox="1">
            <a:spLocks noChangeArrowheads="1"/>
          </p:cNvSpPr>
          <p:nvPr/>
        </p:nvSpPr>
        <p:spPr bwMode="auto">
          <a:xfrm>
            <a:off x="5105720" y="3193002"/>
            <a:ext cx="7056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800" dirty="0"/>
              <a:t>Read </a:t>
            </a:r>
            <a:r>
              <a:rPr lang="en-US" altLang="ko-KR" sz="800" dirty="0">
                <a:solidFill>
                  <a:srgbClr val="0000FF"/>
                </a:solidFill>
              </a:rPr>
              <a:t>value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1895" y="5679250"/>
            <a:ext cx="3658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C00000"/>
                </a:solidFill>
              </a:rPr>
              <a:t>P</a:t>
            </a:r>
            <a:r>
              <a:rPr lang="en-US" altLang="ko-KR" sz="1400" baseline="-25000" dirty="0" err="1">
                <a:solidFill>
                  <a:srgbClr val="C00000"/>
                </a:solidFill>
              </a:rPr>
              <a:t>n</a:t>
            </a:r>
            <a:endParaRPr lang="ko-KR" altLang="en-US" sz="1400" baseline="-25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87035" y="5584522"/>
            <a:ext cx="5164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C</a:t>
            </a:r>
            <a:r>
              <a:rPr lang="en-US" altLang="ko-KR" sz="1400" baseline="-25000" dirty="0">
                <a:solidFill>
                  <a:srgbClr val="C00000"/>
                </a:solidFill>
              </a:rPr>
              <a:t>n+1</a:t>
            </a:r>
            <a:endParaRPr lang="ko-KR" altLang="en-US" sz="1400" baseline="-25000" dirty="0">
              <a:solidFill>
                <a:srgbClr val="C00000"/>
              </a:solidFill>
            </a:endParaRPr>
          </a:p>
        </p:txBody>
      </p:sp>
      <p:grpSp>
        <p:nvGrpSpPr>
          <p:cNvPr id="51" name="그룹 5"/>
          <p:cNvGrpSpPr>
            <a:grpSpLocks/>
          </p:cNvGrpSpPr>
          <p:nvPr/>
        </p:nvGrpSpPr>
        <p:grpSpPr bwMode="auto">
          <a:xfrm>
            <a:off x="9212388" y="889255"/>
            <a:ext cx="3730542" cy="5375060"/>
            <a:chOff x="1174322" y="895350"/>
            <a:chExt cx="6445678" cy="7851652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322" y="895350"/>
              <a:ext cx="6445678" cy="422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994" y="5124450"/>
              <a:ext cx="6424685" cy="362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309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04_Java Multithreading Case Study : Part III: (2/7)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11760" y="888735"/>
            <a:ext cx="3735415" cy="5833440"/>
            <a:chOff x="-2808820" y="1268760"/>
            <a:chExt cx="4770530" cy="68303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08820" y="1268760"/>
              <a:ext cx="4763165" cy="223868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01455" y="3507447"/>
              <a:ext cx="4763165" cy="45916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3"/>
          <p:cNvSpPr>
            <a:spLocks noGrp="1"/>
          </p:cNvSpPr>
          <p:nvPr>
            <p:ph type="title"/>
          </p:nvPr>
        </p:nvSpPr>
        <p:spPr>
          <a:xfrm>
            <a:off x="304800" y="188913"/>
            <a:ext cx="7391400" cy="563562"/>
          </a:xfrm>
          <a:ln/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195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</a:rPr>
              <a:t>01_Introduction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</a:rPr>
              <a:t>02_Monitors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</a:rPr>
              <a:t>03_Java Monitors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</a:rPr>
              <a:t>04_Java Multithreading Case Study : Part III: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</a:rPr>
              <a:t>	      Producer/Consumer Relationship in Java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</a:rPr>
              <a:t>05_Java Multithreading Case Study : Part IV: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rgbClr val="000000"/>
                </a:solidFill>
              </a:rPr>
              <a:t>	      Circular Buffer in Java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04_Java Multithreading Case Study : Part III: (3/7)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49986" y="927166"/>
            <a:ext cx="3569623" cy="5804582"/>
            <a:chOff x="-2718810" y="169863"/>
            <a:chExt cx="4772691" cy="74446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18810" y="169863"/>
              <a:ext cx="4772691" cy="220058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718810" y="2365457"/>
              <a:ext cx="4629796" cy="5249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04_Java Multithreading Case Study : Part III: (4/7)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245003" y="1133745"/>
            <a:ext cx="4791744" cy="4725060"/>
            <a:chOff x="-2538790" y="136620"/>
            <a:chExt cx="4791744" cy="47250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538790" y="136620"/>
              <a:ext cx="4791744" cy="383911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38790" y="3975731"/>
              <a:ext cx="3753374" cy="885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04_Java Multithreading Case Study : Part III: (5/7)</a:t>
            </a:r>
            <a:endParaRPr lang="ko-KR" altLang="en-US" dirty="0"/>
          </a:p>
        </p:txBody>
      </p:sp>
      <p:grpSp>
        <p:nvGrpSpPr>
          <p:cNvPr id="29700" name="그룹 5"/>
          <p:cNvGrpSpPr>
            <a:grpSpLocks/>
          </p:cNvGrpSpPr>
          <p:nvPr/>
        </p:nvGrpSpPr>
        <p:grpSpPr bwMode="auto">
          <a:xfrm>
            <a:off x="1663700" y="895350"/>
            <a:ext cx="4730750" cy="5778500"/>
            <a:chOff x="1174322" y="895350"/>
            <a:chExt cx="6445678" cy="7851652"/>
          </a:xfrm>
        </p:grpSpPr>
        <p:pic>
          <p:nvPicPr>
            <p:cNvPr id="2970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322" y="895350"/>
              <a:ext cx="6445678" cy="422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994" y="5124450"/>
              <a:ext cx="6424685" cy="362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215" y="895350"/>
            <a:ext cx="1219370" cy="2381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04_Java Multithreading Case Study : Part III: (6/7)</a:t>
            </a:r>
            <a:endParaRPr lang="ko-KR" altLang="en-US" dirty="0"/>
          </a:p>
        </p:txBody>
      </p:sp>
      <p:grpSp>
        <p:nvGrpSpPr>
          <p:cNvPr id="30724" name="그룹 6"/>
          <p:cNvGrpSpPr>
            <a:grpSpLocks/>
          </p:cNvGrpSpPr>
          <p:nvPr/>
        </p:nvGrpSpPr>
        <p:grpSpPr bwMode="auto">
          <a:xfrm>
            <a:off x="1860550" y="895350"/>
            <a:ext cx="4533900" cy="5822950"/>
            <a:chOff x="1060449" y="628650"/>
            <a:chExt cx="6310248" cy="7071810"/>
          </a:xfrm>
        </p:grpSpPr>
        <p:pic>
          <p:nvPicPr>
            <p:cNvPr id="307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50" y="628650"/>
              <a:ext cx="6310247" cy="46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49" y="5162550"/>
              <a:ext cx="6310247" cy="1509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49" y="6630831"/>
              <a:ext cx="6310247" cy="1069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50" y="898762"/>
            <a:ext cx="1343212" cy="19052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04_Java Multithreading Case Study : Part III: (7/7)</a:t>
            </a:r>
            <a:endParaRPr lang="ko-KR" altLang="en-US" dirty="0"/>
          </a:p>
        </p:txBody>
      </p:sp>
      <p:grpSp>
        <p:nvGrpSpPr>
          <p:cNvPr id="31748" name="그룹 6"/>
          <p:cNvGrpSpPr>
            <a:grpSpLocks/>
          </p:cNvGrpSpPr>
          <p:nvPr/>
        </p:nvGrpSpPr>
        <p:grpSpPr bwMode="auto">
          <a:xfrm>
            <a:off x="1136650" y="980043"/>
            <a:ext cx="4920515" cy="4834222"/>
            <a:chOff x="1136650" y="934368"/>
            <a:chExt cx="6502400" cy="5773170"/>
          </a:xfrm>
        </p:grpSpPr>
        <p:pic>
          <p:nvPicPr>
            <p:cNvPr id="317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185" y="934368"/>
              <a:ext cx="6455415" cy="507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650" y="6007100"/>
              <a:ext cx="6502400" cy="7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934388"/>
            <a:ext cx="1305107" cy="2095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05_Java Multithreading Case Study : Part IV: (1/8)</a:t>
            </a:r>
            <a:endParaRPr lang="ko-KR" altLang="en-US" dirty="0"/>
          </a:p>
        </p:txBody>
      </p:sp>
      <p:sp>
        <p:nvSpPr>
          <p:cNvPr id="29699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Issue with a single buffer</a:t>
            </a:r>
          </a:p>
          <a:p>
            <a:pPr lvl="1">
              <a:defRPr/>
            </a:pPr>
            <a:r>
              <a:rPr lang="en-US" altLang="ko-KR" dirty="0"/>
              <a:t>If the two threads operate at different speeds, one of them will spend more (or even most) of its time waiting</a:t>
            </a:r>
          </a:p>
          <a:p>
            <a:pPr lvl="1">
              <a:defRPr/>
            </a:pPr>
            <a:r>
              <a:rPr lang="en-US" altLang="ko-KR" dirty="0"/>
              <a:t>Solution - a circular buffer that provides extra buffer slots</a:t>
            </a:r>
          </a:p>
          <a:p>
            <a:pPr lvl="2">
              <a:defRPr/>
            </a:pPr>
            <a:r>
              <a:rPr lang="en-US" altLang="ko-KR" dirty="0"/>
              <a:t>the producer can place values at times when it is running faster than the consumer</a:t>
            </a:r>
          </a:p>
          <a:p>
            <a:pPr lvl="2">
              <a:defRPr/>
            </a:pPr>
            <a:r>
              <a:rPr lang="en-US" altLang="ko-KR" dirty="0"/>
              <a:t>the consumer can retrieve those values when it is running faster than the producer</a:t>
            </a:r>
          </a:p>
          <a:p>
            <a:pPr lvl="1">
              <a:defRPr/>
            </a:pPr>
            <a:r>
              <a:rPr lang="en-US" altLang="ko-KR" dirty="0"/>
              <a:t>The number of buffer slots</a:t>
            </a:r>
          </a:p>
          <a:p>
            <a:pPr lvl="2">
              <a:defRPr/>
            </a:pPr>
            <a:r>
              <a:rPr lang="en-US" altLang="ko-KR" dirty="0"/>
              <a:t>If too small, threads will wait more</a:t>
            </a:r>
          </a:p>
          <a:p>
            <a:pPr lvl="2">
              <a:defRPr/>
            </a:pPr>
            <a:r>
              <a:rPr lang="en-US" altLang="ko-KR" dirty="0"/>
              <a:t>if too large, waste memory</a:t>
            </a:r>
          </a:p>
          <a:p>
            <a:pPr lvl="1">
              <a:defRPr/>
            </a:pPr>
            <a:r>
              <a:rPr lang="en-US" altLang="ko-KR" dirty="0"/>
              <a:t>Example</a:t>
            </a:r>
          </a:p>
          <a:p>
            <a:pPr lvl="2">
              <a:defRPr/>
            </a:pPr>
            <a:r>
              <a:rPr lang="en-US" altLang="ko-KR" dirty="0"/>
              <a:t>Demonstrates a producer and a consumer accessing a circular buffer (a shared array of three cells) with synchronization</a:t>
            </a:r>
          </a:p>
          <a:p>
            <a:pPr lvl="2">
              <a:defRPr/>
            </a:pPr>
            <a:r>
              <a:rPr lang="en-US" altLang="ko-KR" dirty="0"/>
              <a:t>the consumer consumes a value only when the array is not empty and the producer produces a value only when the array is not full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 Buffer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43945"/>
              </p:ext>
            </p:extLst>
          </p:nvPr>
        </p:nvGraphicFramePr>
        <p:xfrm>
          <a:off x="1193466" y="1988840"/>
          <a:ext cx="20702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3755993331"/>
                    </a:ext>
                  </a:extLst>
                </a:gridCol>
              </a:tblGrid>
              <a:tr h="206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/>
                        <a:t>get</a:t>
                      </a:r>
                      <a:r>
                        <a:rPr lang="en-US" altLang="ko-KR" sz="1200" i="0" baseline="0" dirty="0"/>
                        <a:t> calling thread name</a:t>
                      </a:r>
                      <a:endParaRPr lang="ko-KR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081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while(buffer is full)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  - print waiting message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- wait()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5767"/>
                  </a:ext>
                </a:extLst>
              </a:tr>
              <a:tr h="2544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set 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value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print set value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increment buffer count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advance </a:t>
                      </a:r>
                      <a:r>
                        <a:rPr lang="en-US" altLang="ko-KR" sz="1200" baseline="0" dirty="0" err="1"/>
                        <a:t>writeLocation</a:t>
                      </a:r>
                      <a:endParaRPr lang="en-US" altLang="ko-KR" sz="12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print shared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0697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notify()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589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12217"/>
              </p:ext>
            </p:extLst>
          </p:nvPr>
        </p:nvGraphicFramePr>
        <p:xfrm>
          <a:off x="4210097" y="4541705"/>
          <a:ext cx="405044" cy="197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044">
                  <a:extLst>
                    <a:ext uri="{9D8B030D-6E8A-4147-A177-3AD203B41FA5}">
                      <a16:colId xmlns:a16="http://schemas.microsoft.com/office/drawing/2014/main" val="952599693"/>
                    </a:ext>
                  </a:extLst>
                </a:gridCol>
              </a:tblGrid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P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078900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C</a:t>
                      </a:r>
                      <a:r>
                        <a:rPr lang="en-US" altLang="ko-KR" sz="1200" baseline="-25000" dirty="0"/>
                        <a:t>4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243436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C</a:t>
                      </a:r>
                      <a:r>
                        <a:rPr lang="en-US" altLang="ko-KR" sz="1200" baseline="-25000" dirty="0"/>
                        <a:t>9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207634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P</a:t>
                      </a:r>
                      <a:r>
                        <a:rPr lang="en-US" altLang="ko-KR" sz="1200" baseline="-25000" dirty="0"/>
                        <a:t>5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806614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63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30936" y="419114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wait queue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833" y="1268760"/>
            <a:ext cx="1014487" cy="523220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i="1" dirty="0"/>
              <a:t>Producer </a:t>
            </a:r>
            <a:r>
              <a:rPr lang="en-US" altLang="ko-KR" sz="1400" dirty="0" err="1">
                <a:solidFill>
                  <a:srgbClr val="0000FF"/>
                </a:solidFill>
              </a:rPr>
              <a:t>P</a:t>
            </a:r>
            <a:r>
              <a:rPr lang="en-US" altLang="ko-KR" sz="1400" baseline="-25000" dirty="0" err="1">
                <a:solidFill>
                  <a:srgbClr val="0000FF"/>
                </a:solidFill>
              </a:rPr>
              <a:t>n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14833" y="4059070"/>
            <a:ext cx="2521750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9121" y="4202478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notify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961710" y="2798930"/>
            <a:ext cx="2341221" cy="333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9003" y="5083239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14" name="왼쪽 대괄호 13"/>
          <p:cNvSpPr/>
          <p:nvPr/>
        </p:nvSpPr>
        <p:spPr>
          <a:xfrm>
            <a:off x="1064806" y="2168860"/>
            <a:ext cx="135332" cy="1890210"/>
          </a:xfrm>
          <a:prstGeom prst="lef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1530" y="2604468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set()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method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28337"/>
              </p:ext>
            </p:extLst>
          </p:nvPr>
        </p:nvGraphicFramePr>
        <p:xfrm>
          <a:off x="6029609" y="1988840"/>
          <a:ext cx="207023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3755993331"/>
                    </a:ext>
                  </a:extLst>
                </a:gridCol>
              </a:tblGrid>
              <a:tr h="206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/>
                        <a:t>get</a:t>
                      </a:r>
                      <a:r>
                        <a:rPr lang="en-US" altLang="ko-KR" sz="1200" i="0" baseline="0" dirty="0"/>
                        <a:t> calling thread name</a:t>
                      </a:r>
                      <a:endParaRPr lang="ko-KR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081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while(buffer is empty)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  - print waiting message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- wait()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5767"/>
                  </a:ext>
                </a:extLst>
              </a:tr>
              <a:tr h="2544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get </a:t>
                      </a:r>
                      <a:r>
                        <a:rPr lang="en-US" altLang="ko-KR" sz="1200" baseline="0" dirty="0">
                          <a:solidFill>
                            <a:srgbClr val="0000FF"/>
                          </a:solidFill>
                        </a:rPr>
                        <a:t>value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print get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decrement buffer count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advance </a:t>
                      </a:r>
                      <a:r>
                        <a:rPr lang="en-US" altLang="ko-KR" sz="1200" baseline="0" dirty="0" err="1"/>
                        <a:t>readLocation</a:t>
                      </a:r>
                      <a:endParaRPr lang="en-US" altLang="ko-KR" sz="12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print shared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0697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notify()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58989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return 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value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3265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13740" y="4933038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464608" y="2798930"/>
            <a:ext cx="2095529" cy="333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615143" y="4120951"/>
            <a:ext cx="1712052" cy="56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0137" y="1268760"/>
            <a:ext cx="1082348" cy="523220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i="1" dirty="0"/>
              <a:t>Consumer</a:t>
            </a:r>
            <a:r>
              <a:rPr lang="en-US" altLang="ko-KR" sz="1400" dirty="0"/>
              <a:t> </a:t>
            </a: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C</a:t>
            </a:r>
            <a:r>
              <a:rPr lang="en-US" altLang="ko-KR" sz="1400" baseline="-25000" dirty="0">
                <a:solidFill>
                  <a:srgbClr val="0000FF"/>
                </a:solidFill>
              </a:rPr>
              <a:t>n+1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9859" y="2835300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get()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method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왼쪽 대괄호 32"/>
          <p:cNvSpPr/>
          <p:nvPr/>
        </p:nvSpPr>
        <p:spPr>
          <a:xfrm flipH="1">
            <a:off x="8113667" y="2168860"/>
            <a:ext cx="166192" cy="2160240"/>
          </a:xfrm>
          <a:prstGeom prst="lef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02931" y="3142340"/>
            <a:ext cx="8354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Buffers[]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13740" y="4120951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notify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37" name="직선 화살표 연결선 36"/>
          <p:cNvCxnSpPr>
            <a:cxnSpLocks/>
          </p:cNvCxnSpPr>
          <p:nvPr/>
        </p:nvCxnSpPr>
        <p:spPr bwMode="auto">
          <a:xfrm flipV="1">
            <a:off x="1871700" y="2835300"/>
            <a:ext cx="2205245" cy="21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 bwMode="auto">
          <a:xfrm flipH="1" flipV="1">
            <a:off x="4880697" y="2213867"/>
            <a:ext cx="1266478" cy="85226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76870" y="5679250"/>
            <a:ext cx="3658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C00000"/>
                </a:solidFill>
              </a:rPr>
              <a:t>P</a:t>
            </a:r>
            <a:r>
              <a:rPr lang="en-US" altLang="ko-KR" sz="1400" baseline="-25000" dirty="0" err="1">
                <a:solidFill>
                  <a:srgbClr val="C00000"/>
                </a:solidFill>
              </a:rPr>
              <a:t>n</a:t>
            </a:r>
            <a:endParaRPr lang="ko-KR" altLang="en-US" sz="1400" baseline="-25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62010" y="5584522"/>
            <a:ext cx="5164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C</a:t>
            </a:r>
            <a:r>
              <a:rPr lang="en-US" altLang="ko-KR" sz="1400" baseline="-25000" dirty="0">
                <a:solidFill>
                  <a:srgbClr val="C00000"/>
                </a:solidFill>
              </a:rPr>
              <a:t>n+1</a:t>
            </a:r>
            <a:endParaRPr lang="ko-KR" altLang="en-US" sz="1400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34" name="다이어그램 33"/>
          <p:cNvGraphicFramePr/>
          <p:nvPr>
            <p:extLst>
              <p:ext uri="{D42A27DB-BD31-4B8C-83A1-F6EECF244321}">
                <p14:modId xmlns:p14="http://schemas.microsoft.com/office/powerpoint/2010/main" val="1237052210"/>
              </p:ext>
            </p:extLst>
          </p:nvPr>
        </p:nvGraphicFramePr>
        <p:xfrm>
          <a:off x="3879079" y="2113228"/>
          <a:ext cx="1565861" cy="102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007443" y="1566965"/>
            <a:ext cx="1215397" cy="23596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aseline="-25000" dirty="0" err="1">
                <a:solidFill>
                  <a:srgbClr val="0000FF"/>
                </a:solidFill>
              </a:rPr>
              <a:t>occupiedBuffers</a:t>
            </a:r>
            <a:r>
              <a:rPr lang="en-US" altLang="ko-KR" sz="1400" baseline="-25000" dirty="0">
                <a:solidFill>
                  <a:srgbClr val="0000FF"/>
                </a:solidFill>
              </a:rPr>
              <a:t>=0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51014" y="2536832"/>
            <a:ext cx="909223" cy="23596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aseline="-25000" dirty="0" err="1">
                <a:solidFill>
                  <a:srgbClr val="0000FF"/>
                </a:solidFill>
              </a:rPr>
              <a:t>writeLocation</a:t>
            </a:r>
            <a:endParaRPr lang="en-US" altLang="ko-KR" sz="1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9594" y="2357236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73333" y="255270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2816" y="255270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38340" y="2140612"/>
            <a:ext cx="899605" cy="23596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400" baseline="-25000" dirty="0" err="1">
                <a:solidFill>
                  <a:srgbClr val="0000FF"/>
                </a:solidFill>
              </a:rPr>
              <a:t>readLocation</a:t>
            </a:r>
            <a:endParaRPr lang="en-US" altLang="ko-KR" sz="1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05_Java Multithreading Case Study : Part IV: (2/8)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76545" y="998730"/>
            <a:ext cx="4050450" cy="2054049"/>
            <a:chOff x="-2545935" y="1133745"/>
            <a:chExt cx="4601217" cy="24101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538790" y="1133745"/>
              <a:ext cx="3982006" cy="51442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45935" y="1648167"/>
              <a:ext cx="4601217" cy="189574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5067055" y="953725"/>
            <a:ext cx="3697533" cy="5670630"/>
            <a:chOff x="4409446" y="17870"/>
            <a:chExt cx="4546663" cy="68401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9446" y="17870"/>
              <a:ext cx="4505954" cy="50870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2050" y="5057524"/>
              <a:ext cx="4544059" cy="18004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766" y="3383995"/>
            <a:ext cx="2095792" cy="228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250" y="4017672"/>
            <a:ext cx="1438476" cy="80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3716905" y="2663915"/>
            <a:ext cx="292532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131840" y="4104075"/>
            <a:ext cx="4545505" cy="67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대괄호 16"/>
          <p:cNvSpPr/>
          <p:nvPr/>
        </p:nvSpPr>
        <p:spPr>
          <a:xfrm>
            <a:off x="3356866" y="4239090"/>
            <a:ext cx="180020" cy="495055"/>
          </a:xfrm>
          <a:prstGeom prst="righ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536886" y="4329100"/>
            <a:ext cx="3870429" cy="175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05_Java Multithreading Case Study : Part IV: (3/8)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06879" y="908720"/>
            <a:ext cx="3776347" cy="5775696"/>
            <a:chOff x="-2264687" y="0"/>
            <a:chExt cx="4623096" cy="70894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223755" y="0"/>
              <a:ext cx="4582164" cy="522995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264687" y="5184195"/>
              <a:ext cx="4496427" cy="190526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985485" y="799290"/>
            <a:ext cx="3330370" cy="5952079"/>
            <a:chOff x="4481990" y="90094"/>
            <a:chExt cx="4229690" cy="83973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990" y="90094"/>
              <a:ext cx="4229690" cy="50870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1990" y="5115160"/>
              <a:ext cx="3286584" cy="3372321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480" y="3293985"/>
            <a:ext cx="1672474" cy="198307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4842030" y="1358770"/>
            <a:ext cx="1596327" cy="220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067055" y="1898830"/>
            <a:ext cx="1776348" cy="189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202070" y="2753925"/>
            <a:ext cx="1305145" cy="12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932040" y="4149080"/>
            <a:ext cx="1755195" cy="4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157065" y="4644135"/>
            <a:ext cx="1485166" cy="48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4932040" y="5132219"/>
            <a:ext cx="1755195" cy="3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636785" y="3429000"/>
            <a:ext cx="1260141" cy="12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V="1">
            <a:off x="2546775" y="3969060"/>
            <a:ext cx="1532982" cy="198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05_Java Multithreading Case Study : Part IV: (4/8)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276745" y="1448780"/>
            <a:ext cx="4753638" cy="4176448"/>
            <a:chOff x="-2313765" y="548680"/>
            <a:chExt cx="4753638" cy="41764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313765" y="548680"/>
              <a:ext cx="4753638" cy="334374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313765" y="3867758"/>
              <a:ext cx="3715268" cy="857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01_Introduction</a:t>
            </a:r>
          </a:p>
        </p:txBody>
      </p:sp>
      <p:sp>
        <p:nvSpPr>
          <p:cNvPr id="9219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 surge of interest in </a:t>
            </a:r>
            <a:r>
              <a:rPr lang="en-US" altLang="ko-KR" u="sng" dirty="0"/>
              <a:t>concurrent programming languages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Can express more natural solutions to problems that have parallel characteristic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true hardware parallelism possible with multiprocessors and distributed systems can only be realized through concurrent programming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Concurrent programming is much more difficult than sequential programming</a:t>
            </a:r>
          </a:p>
          <a:p>
            <a:pPr lvl="2"/>
            <a:r>
              <a:rPr lang="en-US" altLang="ko-KR" dirty="0"/>
              <a:t>Harder to write, debug, modify, and prove correctness</a:t>
            </a:r>
          </a:p>
          <a:p>
            <a:pPr lvl="2"/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05_Java Multithreading Case Study : Part IV: (5/8)</a:t>
            </a:r>
            <a:endParaRPr lang="ko-KR" altLang="en-US" dirty="0"/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796925"/>
            <a:ext cx="519271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406650"/>
            <a:ext cx="5192713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645" y="801657"/>
            <a:ext cx="1114581" cy="22863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05_Java Multithreading Case Study : Part IV: (6/8)</a:t>
            </a:r>
            <a:endParaRPr lang="ko-KR" altLang="en-US" dirty="0"/>
          </a:p>
        </p:txBody>
      </p:sp>
      <p:grpSp>
        <p:nvGrpSpPr>
          <p:cNvPr id="39940" name="그룹 6"/>
          <p:cNvGrpSpPr>
            <a:grpSpLocks/>
          </p:cNvGrpSpPr>
          <p:nvPr/>
        </p:nvGrpSpPr>
        <p:grpSpPr bwMode="auto">
          <a:xfrm>
            <a:off x="1149350" y="806450"/>
            <a:ext cx="4089400" cy="5689600"/>
            <a:chOff x="1149350" y="806450"/>
            <a:chExt cx="4356100" cy="6154491"/>
          </a:xfrm>
        </p:grpSpPr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350" y="806450"/>
              <a:ext cx="4356100" cy="3443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350" y="4249857"/>
              <a:ext cx="4356100" cy="271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05_Java Multithreading Case Study : Part IV: (7/8)</a:t>
            </a:r>
            <a:endParaRPr lang="ko-KR" altLang="en-US" dirty="0"/>
          </a:p>
        </p:txBody>
      </p:sp>
      <p:grpSp>
        <p:nvGrpSpPr>
          <p:cNvPr id="40964" name="그룹 8"/>
          <p:cNvGrpSpPr>
            <a:grpSpLocks/>
          </p:cNvGrpSpPr>
          <p:nvPr/>
        </p:nvGrpSpPr>
        <p:grpSpPr bwMode="auto">
          <a:xfrm>
            <a:off x="1104900" y="850900"/>
            <a:ext cx="4044950" cy="5867400"/>
            <a:chOff x="749300" y="850900"/>
            <a:chExt cx="4533900" cy="7098228"/>
          </a:xfrm>
        </p:grpSpPr>
        <p:grpSp>
          <p:nvGrpSpPr>
            <p:cNvPr id="40965" name="그룹 6"/>
            <p:cNvGrpSpPr>
              <a:grpSpLocks/>
            </p:cNvGrpSpPr>
            <p:nvPr/>
          </p:nvGrpSpPr>
          <p:grpSpPr bwMode="auto">
            <a:xfrm>
              <a:off x="813640" y="850900"/>
              <a:ext cx="4336210" cy="3956050"/>
              <a:chOff x="813640" y="850900"/>
              <a:chExt cx="7003210" cy="5916252"/>
            </a:xfrm>
          </p:grpSpPr>
          <p:pic>
            <p:nvPicPr>
              <p:cNvPr id="4096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640" y="850900"/>
                <a:ext cx="7003210" cy="4584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68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640" y="5435600"/>
                <a:ext cx="7003210" cy="1331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0966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00" y="4899713"/>
              <a:ext cx="4533900" cy="3049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05_Java Multithreading Case Study : Part IV: (8/8)</a:t>
            </a:r>
            <a:endParaRPr lang="ko-KR" altLang="en-US" dirty="0"/>
          </a:p>
        </p:txBody>
      </p:sp>
      <p:grpSp>
        <p:nvGrpSpPr>
          <p:cNvPr id="41988" name="그룹 9"/>
          <p:cNvGrpSpPr>
            <a:grpSpLocks/>
          </p:cNvGrpSpPr>
          <p:nvPr/>
        </p:nvGrpSpPr>
        <p:grpSpPr bwMode="auto">
          <a:xfrm>
            <a:off x="882650" y="850900"/>
            <a:ext cx="4489450" cy="5918200"/>
            <a:chOff x="571500" y="939800"/>
            <a:chExt cx="6386243" cy="7245350"/>
          </a:xfrm>
        </p:grpSpPr>
        <p:pic>
          <p:nvPicPr>
            <p:cNvPr id="4198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939800"/>
              <a:ext cx="6271155" cy="467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833" y="5607050"/>
              <a:ext cx="6257822" cy="28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50" y="5918200"/>
              <a:ext cx="6341793" cy="226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(1/9)</a:t>
            </a:r>
          </a:p>
        </p:txBody>
      </p:sp>
      <p:sp>
        <p:nvSpPr>
          <p:cNvPr id="10243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 dirty="0"/>
              <a:t>Monitor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r>
              <a:rPr lang="en-US" altLang="ko-KR" sz="1600" dirty="0"/>
              <a:t>An object that contains both the data and procedures</a:t>
            </a:r>
          </a:p>
          <a:p>
            <a:pPr lvl="2"/>
            <a:r>
              <a:rPr lang="en-US" altLang="ko-KR" sz="1400" dirty="0"/>
              <a:t>Perform allocation of a particular (or group of) serially reusable shared resource</a:t>
            </a:r>
          </a:p>
          <a:p>
            <a:pPr lvl="2"/>
            <a:r>
              <a:rPr lang="en-US" altLang="ko-KR" sz="1400" dirty="0"/>
              <a:t>Monitor data(resource) is accessible only within the monitor</a:t>
            </a:r>
          </a:p>
          <a:p>
            <a:r>
              <a:rPr lang="en-US" altLang="ko-KR" sz="1800" dirty="0"/>
              <a:t>Resource allocation using monitors</a:t>
            </a:r>
          </a:p>
          <a:p>
            <a:pPr lvl="1"/>
            <a:r>
              <a:rPr lang="en-US" altLang="ko-KR" sz="1600" dirty="0"/>
              <a:t>A thread must call a monitor entry routine</a:t>
            </a:r>
          </a:p>
          <a:p>
            <a:pPr lvl="1"/>
            <a:r>
              <a:rPr lang="en-US" altLang="ko-KR" sz="1600" dirty="0"/>
              <a:t>Mutual exclusion is rigidly enforced at the monitor boundary</a:t>
            </a:r>
          </a:p>
          <a:p>
            <a:pPr lvl="1"/>
            <a:r>
              <a:rPr lang="en-US" altLang="ko-KR" sz="1600" dirty="0"/>
              <a:t>Only one thread at a time is allowed to enter</a:t>
            </a:r>
          </a:p>
          <a:p>
            <a:pPr lvl="1"/>
            <a:r>
              <a:rPr lang="en-US" altLang="ko-KR" sz="1600" dirty="0"/>
              <a:t>A thread that tries to enter the monitor when it is in use is made to wait by the monitor</a:t>
            </a:r>
            <a:endParaRPr lang="en-US" altLang="ko-KR" sz="1400" dirty="0"/>
          </a:p>
          <a:p>
            <a:r>
              <a:rPr lang="en-US" altLang="ko-KR" sz="1800" dirty="0"/>
              <a:t>The monitor to return the resource</a:t>
            </a:r>
          </a:p>
          <a:p>
            <a:pPr lvl="1"/>
            <a:r>
              <a:rPr lang="en-US" altLang="ko-KR" sz="1600" dirty="0"/>
              <a:t>The thread that has the resource will call a monitor entry routine to release the resource</a:t>
            </a:r>
          </a:p>
          <a:p>
            <a:pPr lvl="2"/>
            <a:r>
              <a:rPr lang="en-US" altLang="ko-KR" sz="1400" dirty="0"/>
              <a:t>Merely free the resource and wait for another requesting thread to arrive</a:t>
            </a:r>
          </a:p>
          <a:p>
            <a:pPr lvl="1"/>
            <a:r>
              <a:rPr lang="en-US" altLang="ko-KR" sz="1600" dirty="0"/>
              <a:t>The monitor entry routine calls signal to allow one of the waiting threads to enter the monitor and acquire the resource</a:t>
            </a:r>
          </a:p>
          <a:p>
            <a:pPr lvl="1"/>
            <a:r>
              <a:rPr lang="en-US" altLang="ko-KR" sz="1600" dirty="0"/>
              <a:t>To avoid indefinite postponement</a:t>
            </a:r>
          </a:p>
          <a:p>
            <a:pPr lvl="2"/>
            <a:r>
              <a:rPr lang="en-US" altLang="ko-KR" sz="1400" dirty="0"/>
              <a:t>a monitor gives a higher priority to waiting threads than to newly arriving 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(2/9)</a:t>
            </a:r>
            <a:endParaRPr lang="ko-KR" altLang="en-US" dirty="0"/>
          </a:p>
        </p:txBody>
      </p:sp>
      <p:sp>
        <p:nvSpPr>
          <p:cNvPr id="819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i="1" dirty="0"/>
              <a:t>Condition Variables </a:t>
            </a:r>
            <a:r>
              <a:rPr lang="en-US" altLang="ko-KR" dirty="0"/>
              <a:t>have a queue</a:t>
            </a:r>
          </a:p>
          <a:p>
            <a:pPr lvl="1">
              <a:defRPr/>
            </a:pPr>
            <a:r>
              <a:rPr lang="en-US" altLang="ko-KR" dirty="0"/>
              <a:t>A thread inside a monitor uses a </a:t>
            </a:r>
            <a:r>
              <a:rPr lang="en-US" altLang="ko-KR" i="1" dirty="0"/>
              <a:t>condition variable </a:t>
            </a:r>
            <a:r>
              <a:rPr lang="en-US" altLang="ko-KR" dirty="0"/>
              <a:t>to </a:t>
            </a:r>
            <a:r>
              <a:rPr lang="en-US" altLang="ko-KR" i="1" dirty="0"/>
              <a:t>wait</a:t>
            </a:r>
            <a:r>
              <a:rPr lang="en-US" altLang="ko-KR" dirty="0"/>
              <a:t> on a condition outside the monitor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Before that thread can reenter the monitor, the thread calling </a:t>
            </a:r>
            <a:r>
              <a:rPr lang="en-US" altLang="ko-KR" i="1" dirty="0"/>
              <a:t>signal</a:t>
            </a:r>
            <a:r>
              <a:rPr lang="en-US" altLang="ko-KR" dirty="0"/>
              <a:t> must first exit the monitor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Signal-and-exit monitor</a:t>
            </a:r>
          </a:p>
          <a:p>
            <a:pPr lvl="2">
              <a:defRPr/>
            </a:pPr>
            <a:r>
              <a:rPr lang="en-US" altLang="ko-KR" dirty="0"/>
              <a:t>A thread immediately exits the monitor upon signaling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Signal-and-continue monitor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A thread inside the monitor to signal that ‘the monitor will soon become available’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Maintain a lock on the monitor until the thread exits the monitor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(3/9)</a:t>
            </a:r>
            <a:endParaRPr lang="ko-KR" altLang="en-US" dirty="0"/>
          </a:p>
        </p:txBody>
      </p:sp>
      <p:sp>
        <p:nvSpPr>
          <p:cNvPr id="1229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Simple Resource Allocation with Monitors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 when several threads are contending for a resource that requires exclusive access.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State variable (=</a:t>
            </a:r>
            <a:r>
              <a:rPr lang="en-US" altLang="ko-KR" dirty="0" err="1"/>
              <a:t>inUse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Keeps track of whether the resource is in use or not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Condition variable (=available)</a:t>
            </a:r>
          </a:p>
          <a:p>
            <a:pPr lvl="2"/>
            <a:r>
              <a:rPr lang="en-US" altLang="ko-KR" dirty="0"/>
              <a:t>Waited on by a thread finding the resource unavailable</a:t>
            </a:r>
          </a:p>
          <a:p>
            <a:pPr lvl="2"/>
            <a:r>
              <a:rPr lang="en-US" altLang="ko-KR" dirty="0"/>
              <a:t>Signaled by a thread returning the resource</a:t>
            </a:r>
          </a:p>
          <a:p>
            <a:pPr lvl="2"/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(4/9)</a:t>
            </a:r>
            <a:endParaRPr lang="ko-KR" altLang="en-US" dirty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Simple Resource Allocation with Monitors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400" dirty="0"/>
              <a:t>Several threads are contending for a resource that requires exclusive access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08820"/>
            <a:ext cx="4685746" cy="465512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51200"/>
              </p:ext>
            </p:extLst>
          </p:nvPr>
        </p:nvGraphicFramePr>
        <p:xfrm>
          <a:off x="6863288" y="3380941"/>
          <a:ext cx="405044" cy="197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044">
                  <a:extLst>
                    <a:ext uri="{9D8B030D-6E8A-4147-A177-3AD203B41FA5}">
                      <a16:colId xmlns:a16="http://schemas.microsoft.com/office/drawing/2014/main" val="952599693"/>
                    </a:ext>
                  </a:extLst>
                </a:gridCol>
              </a:tblGrid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4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078900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5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243436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6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207634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7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806614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63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38529" y="3023955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available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2411760" y="3564015"/>
            <a:ext cx="4590510" cy="207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7135" y="3534829"/>
            <a:ext cx="6655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signal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2771800" y="3924055"/>
            <a:ext cx="4230470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3237" y="4464115"/>
            <a:ext cx="5389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0A588-B23D-3BCA-25F1-E6E03848F1F4}"/>
              </a:ext>
            </a:extLst>
          </p:cNvPr>
          <p:cNvSpPr txBox="1"/>
          <p:nvPr/>
        </p:nvSpPr>
        <p:spPr>
          <a:xfrm>
            <a:off x="3086835" y="4861902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F672D-D80F-4288-B469-FADBDD256283}"/>
              </a:ext>
            </a:extLst>
          </p:cNvPr>
          <p:cNvSpPr txBox="1"/>
          <p:nvPr/>
        </p:nvSpPr>
        <p:spPr>
          <a:xfrm>
            <a:off x="3176845" y="279893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02_Monitors (5/9)</a:t>
            </a:r>
            <a:endParaRPr lang="ko-KR" altLang="en-US" dirty="0"/>
          </a:p>
        </p:txBody>
      </p:sp>
      <p:sp>
        <p:nvSpPr>
          <p:cNvPr id="11267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Monitor Example: Circular Buffer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600" dirty="0"/>
              <a:t>Implementation of the solution to the producer/consumer problem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sz="1400" dirty="0"/>
              <a:t>Use an array to implement the circular buffer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sz="1400" dirty="0"/>
              <a:t>The producer deposits data in the successive elements of the array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sz="1400" dirty="0"/>
              <a:t>The consumer removes data in the order in which they were deposited (FIFO). 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sz="1400" dirty="0"/>
              <a:t>The producer can be several items ahead of the consumer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sz="1400" dirty="0"/>
              <a:t>The producer fills the last element of the array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sz="1400" dirty="0"/>
              <a:t>When the producer produces more data, it must "wrap around" and again begin depositing data in the first element of the array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sz="1400" dirty="0"/>
          </a:p>
          <a:p>
            <a:pPr lvl="1">
              <a:defRPr/>
            </a:pPr>
            <a:r>
              <a:rPr lang="en-US" altLang="ko-KR" sz="1600" dirty="0"/>
              <a:t>The fixed size of the circular buffer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sz="1400" dirty="0"/>
              <a:t>The producer will occasionally find all the array elements full</a:t>
            </a:r>
          </a:p>
          <a:p>
            <a:pPr lvl="3">
              <a:defRPr/>
            </a:pPr>
            <a:r>
              <a:rPr lang="en-US" altLang="ko-KR" sz="1400" dirty="0"/>
              <a:t>The producer must wait until the consumer empties an array element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sz="1400" dirty="0"/>
              <a:t>The consumer finds the array elements empty</a:t>
            </a:r>
          </a:p>
          <a:p>
            <a:pPr lvl="3">
              <a:defRPr/>
            </a:pPr>
            <a:r>
              <a:rPr lang="en-US" altLang="ko-KR" sz="1400" dirty="0"/>
              <a:t>The consumer must wait until the producer deposits data into an array element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sz="1400" dirty="0"/>
          </a:p>
          <a:p>
            <a:pPr lvl="2">
              <a:buFont typeface="Arial" charset="0"/>
              <a:buChar char="•"/>
              <a:defRPr/>
            </a:pPr>
            <a:endParaRPr lang="en-US" altLang="ko-KR" sz="1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816805" y="5483547"/>
            <a:ext cx="3515340" cy="1190507"/>
            <a:chOff x="2816805" y="5641688"/>
            <a:chExt cx="3515340" cy="1190507"/>
          </a:xfrm>
        </p:grpSpPr>
        <p:graphicFrame>
          <p:nvGraphicFramePr>
            <p:cNvPr id="6" name="다이어그램 5"/>
            <p:cNvGraphicFramePr/>
            <p:nvPr>
              <p:extLst>
                <p:ext uri="{D42A27DB-BD31-4B8C-83A1-F6EECF244321}">
                  <p14:modId xmlns:p14="http://schemas.microsoft.com/office/powerpoint/2010/main" val="77558184"/>
                </p:ext>
              </p:extLst>
            </p:nvPr>
          </p:nvGraphicFramePr>
          <p:xfrm>
            <a:off x="3345578" y="5645533"/>
            <a:ext cx="2038854" cy="11866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816805" y="6360972"/>
              <a:ext cx="873957" cy="235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aseline="-25000" dirty="0" err="1">
                  <a:solidFill>
                    <a:srgbClr val="0000FF"/>
                  </a:solidFill>
                </a:rPr>
                <a:t>writePosition</a:t>
              </a:r>
              <a:endParaRPr lang="en-US" altLang="ko-KR" sz="14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4913" y="5641688"/>
              <a:ext cx="864339" cy="235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aseline="-25000" dirty="0" err="1">
                  <a:solidFill>
                    <a:srgbClr val="0000FF"/>
                  </a:solidFill>
                </a:rPr>
                <a:t>readPosition</a:t>
              </a:r>
              <a:endParaRPr lang="en-US" altLang="ko-KR" sz="14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67055" y="6458434"/>
              <a:ext cx="12650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</a:rPr>
                <a:t>circularBuffer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[]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5678" y="5848328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1936" y="6040169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11222" y="6350713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87274" y="638422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3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7274" y="6044761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4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89133" y="5782519"/>
            <a:ext cx="1014487" cy="307777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i="1" dirty="0"/>
              <a:t>Producer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7175" y="5782519"/>
            <a:ext cx="1082348" cy="307777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i="1" dirty="0"/>
              <a:t>Consumer</a:t>
            </a:r>
            <a:r>
              <a:rPr lang="en-US" altLang="ko-KR" sz="1400" dirty="0"/>
              <a:t> </a:t>
            </a: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3019258" y="5931023"/>
            <a:ext cx="832662" cy="54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7" idx="1"/>
          </p:cNvCxnSpPr>
          <p:nvPr/>
        </p:nvCxnSpPr>
        <p:spPr>
          <a:xfrm>
            <a:off x="4511222" y="5572206"/>
            <a:ext cx="1635953" cy="36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 Buffer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10352"/>
              </p:ext>
            </p:extLst>
          </p:nvPr>
        </p:nvGraphicFramePr>
        <p:xfrm>
          <a:off x="1691680" y="1988840"/>
          <a:ext cx="20702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3755993331"/>
                    </a:ext>
                  </a:extLst>
                </a:gridCol>
              </a:tblGrid>
              <a:tr h="20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/>
                        <a:t>code</a:t>
                      </a:r>
                      <a:r>
                        <a:rPr lang="en-US" altLang="ko-KR" sz="1200" i="1" baseline="0" dirty="0"/>
                        <a:t> o</a:t>
                      </a:r>
                      <a:r>
                        <a:rPr lang="en-US" altLang="ko-KR" sz="1200" i="1" dirty="0"/>
                        <a:t>utside monitor</a:t>
                      </a:r>
                      <a:endParaRPr lang="ko-KR" alt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081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wait(</a:t>
                      </a:r>
                      <a:r>
                        <a:rPr lang="en-US" altLang="ko-KR" sz="1200" dirty="0" err="1"/>
                        <a:t>hasSpace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5767"/>
                  </a:ext>
                </a:extLst>
              </a:tr>
              <a:tr h="25447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Put Character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0697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signal(</a:t>
                      </a:r>
                      <a:r>
                        <a:rPr lang="en-US" altLang="ko-KR" sz="1200" dirty="0" err="1"/>
                        <a:t>hasData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58989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/>
                        <a:t>code</a:t>
                      </a:r>
                      <a:r>
                        <a:rPr lang="en-US" altLang="ko-KR" sz="1200" i="1" baseline="0" dirty="0"/>
                        <a:t> o</a:t>
                      </a:r>
                      <a:r>
                        <a:rPr lang="en-US" altLang="ko-KR" sz="1200" i="1" dirty="0"/>
                        <a:t>utside monitor</a:t>
                      </a:r>
                      <a:endParaRPr lang="ko-KR" alt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524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>
            <a:stCxn id="4" idx="3"/>
            <a:endCxn id="36" idx="3"/>
          </p:cNvCxnSpPr>
          <p:nvPr/>
        </p:nvCxnSpPr>
        <p:spPr>
          <a:xfrm flipV="1">
            <a:off x="3761910" y="1943835"/>
            <a:ext cx="927722" cy="7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86384"/>
              </p:ext>
            </p:extLst>
          </p:nvPr>
        </p:nvGraphicFramePr>
        <p:xfrm>
          <a:off x="3560738" y="4560137"/>
          <a:ext cx="405044" cy="197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044">
                  <a:extLst>
                    <a:ext uri="{9D8B030D-6E8A-4147-A177-3AD203B41FA5}">
                      <a16:colId xmlns:a16="http://schemas.microsoft.com/office/drawing/2014/main" val="952599693"/>
                    </a:ext>
                  </a:extLst>
                </a:gridCol>
              </a:tblGrid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078900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4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243436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9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207634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n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806614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63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979" y="420315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hasSpace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213047" y="1268760"/>
            <a:ext cx="1014487" cy="523220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i="1" dirty="0"/>
              <a:t>Producer </a:t>
            </a:r>
            <a:r>
              <a:rPr lang="en-US" altLang="ko-KR" sz="1400" dirty="0">
                <a:solidFill>
                  <a:srgbClr val="0000FF"/>
                </a:solidFill>
              </a:rPr>
              <a:t>T</a:t>
            </a:r>
            <a:r>
              <a:rPr lang="en-US" altLang="ko-KR" sz="1400" baseline="-25000" dirty="0">
                <a:solidFill>
                  <a:srgbClr val="0000FF"/>
                </a:solidFill>
              </a:rPr>
              <a:t>n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2681790" y="3045683"/>
            <a:ext cx="2823943" cy="168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32998" y="3457699"/>
            <a:ext cx="6655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signal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1914832" y="2416883"/>
            <a:ext cx="1757068" cy="326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6752" y="4042203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14" name="왼쪽 대괄호 13"/>
          <p:cNvSpPr/>
          <p:nvPr/>
        </p:nvSpPr>
        <p:spPr>
          <a:xfrm>
            <a:off x="1563336" y="2303596"/>
            <a:ext cx="135015" cy="742087"/>
          </a:xfrm>
          <a:prstGeom prst="lef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3423" y="2499878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00FF"/>
                </a:solidFill>
              </a:rPr>
              <a:t>putChar</a:t>
            </a:r>
            <a:r>
              <a:rPr lang="en-US" altLang="ko-KR" sz="1200" dirty="0">
                <a:solidFill>
                  <a:srgbClr val="0000FF"/>
                </a:solidFill>
              </a:rPr>
              <a:t>()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Monitor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13561"/>
              </p:ext>
            </p:extLst>
          </p:nvPr>
        </p:nvGraphicFramePr>
        <p:xfrm>
          <a:off x="6012160" y="1988840"/>
          <a:ext cx="20702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3755993331"/>
                    </a:ext>
                  </a:extLst>
                </a:gridCol>
              </a:tblGrid>
              <a:tr h="20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/>
                        <a:t>code</a:t>
                      </a:r>
                      <a:r>
                        <a:rPr lang="en-US" altLang="ko-KR" sz="1200" i="1" baseline="0" dirty="0"/>
                        <a:t> o</a:t>
                      </a:r>
                      <a:r>
                        <a:rPr lang="en-US" altLang="ko-KR" sz="1200" i="1" dirty="0"/>
                        <a:t>utside monitor</a:t>
                      </a:r>
                      <a:endParaRPr lang="ko-KR" alt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081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wait(</a:t>
                      </a:r>
                      <a:r>
                        <a:rPr lang="en-US" altLang="ko-KR" sz="1200" dirty="0" err="1"/>
                        <a:t>hasData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5767"/>
                  </a:ext>
                </a:extLst>
              </a:tr>
              <a:tr h="25447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Get Character</a:t>
                      </a:r>
                      <a:endParaRPr lang="en-US" altLang="ko-KR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0697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signal(</a:t>
                      </a:r>
                      <a:r>
                        <a:rPr lang="en-US" altLang="ko-KR" sz="1200" dirty="0" err="1"/>
                        <a:t>hasSpace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58989"/>
                  </a:ext>
                </a:extLst>
              </a:tr>
              <a:tr h="20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/>
                        <a:t>code</a:t>
                      </a:r>
                      <a:r>
                        <a:rPr lang="en-US" altLang="ko-KR" sz="1200" i="1" baseline="0" dirty="0"/>
                        <a:t> o</a:t>
                      </a:r>
                      <a:r>
                        <a:rPr lang="en-US" altLang="ko-KR" sz="1200" i="1" dirty="0"/>
                        <a:t>utside monitor</a:t>
                      </a:r>
                      <a:endParaRPr lang="ko-KR" alt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5245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74499"/>
              </p:ext>
            </p:extLst>
          </p:nvPr>
        </p:nvGraphicFramePr>
        <p:xfrm>
          <a:off x="5383569" y="4553078"/>
          <a:ext cx="451670" cy="197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670">
                  <a:extLst>
                    <a:ext uri="{9D8B030D-6E8A-4147-A177-3AD203B41FA5}">
                      <a16:colId xmlns:a16="http://schemas.microsoft.com/office/drawing/2014/main" val="952599693"/>
                    </a:ext>
                  </a:extLst>
                </a:gridCol>
              </a:tblGrid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3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078900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6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243436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1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207634"/>
                  </a:ext>
                </a:extLst>
              </a:tr>
              <a:tr h="33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r>
                        <a:rPr lang="en-US" altLang="ko-KR" sz="1200" baseline="-25000" dirty="0"/>
                        <a:t>n+1</a:t>
                      </a:r>
                      <a:endParaRPr lang="ko-KR" altLang="en-US" sz="12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806614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631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58810" y="419609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hasData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5783" y="1114871"/>
            <a:ext cx="1255472" cy="4206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BUFER_SIZE=5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baseline="-25000" dirty="0" err="1">
                <a:solidFill>
                  <a:srgbClr val="0000FF"/>
                </a:solidFill>
              </a:rPr>
              <a:t>occupiedSlots</a:t>
            </a:r>
            <a:r>
              <a:rPr lang="en-US" altLang="ko-KR" sz="1400" baseline="-25000" dirty="0">
                <a:solidFill>
                  <a:srgbClr val="0000FF"/>
                </a:solidFill>
              </a:rPr>
              <a:t>=0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7185" y="4042203"/>
            <a:ext cx="5100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wait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 flipH="1">
            <a:off x="5652120" y="2504470"/>
            <a:ext cx="1260140" cy="317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H="1">
            <a:off x="3851920" y="3045683"/>
            <a:ext cx="2295255" cy="168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2688" y="1268760"/>
            <a:ext cx="1082348" cy="523220"/>
          </a:xfrm>
          <a:prstGeom prst="rect">
            <a:avLst/>
          </a:prstGeom>
          <a:noFill/>
          <a:ln>
            <a:solidFill>
              <a:srgbClr val="1A1A68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i="1" dirty="0"/>
              <a:t>Consumer</a:t>
            </a:r>
            <a:r>
              <a:rPr lang="en-US" altLang="ko-KR" sz="1400" dirty="0"/>
              <a:t> </a:t>
            </a: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T</a:t>
            </a:r>
            <a:r>
              <a:rPr lang="en-US" altLang="ko-KR" sz="1400" baseline="-25000" dirty="0">
                <a:solidFill>
                  <a:srgbClr val="0000FF"/>
                </a:solidFill>
              </a:rPr>
              <a:t>n+1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69559" y="244380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00FF"/>
                </a:solidFill>
              </a:rPr>
              <a:t>getChar</a:t>
            </a:r>
            <a:r>
              <a:rPr lang="en-US" altLang="ko-KR" sz="1200" dirty="0">
                <a:solidFill>
                  <a:srgbClr val="0000FF"/>
                </a:solidFill>
              </a:rPr>
              <a:t>()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Monitor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왼쪽 대괄호 32"/>
          <p:cNvSpPr/>
          <p:nvPr/>
        </p:nvSpPr>
        <p:spPr>
          <a:xfrm flipH="1">
            <a:off x="8096218" y="2303596"/>
            <a:ext cx="166192" cy="742087"/>
          </a:xfrm>
          <a:prstGeom prst="lef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다이어그램 33"/>
          <p:cNvGraphicFramePr/>
          <p:nvPr>
            <p:extLst>
              <p:ext uri="{D42A27DB-BD31-4B8C-83A1-F6EECF244321}">
                <p14:modId xmlns:p14="http://schemas.microsoft.com/office/powerpoint/2010/main" val="3479786945"/>
              </p:ext>
            </p:extLst>
          </p:nvPr>
        </p:nvGraphicFramePr>
        <p:xfrm>
          <a:off x="3851920" y="1859021"/>
          <a:ext cx="2038854" cy="118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15675" y="1825854"/>
            <a:ext cx="873957" cy="23596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aseline="-25000" dirty="0" err="1">
                <a:solidFill>
                  <a:srgbClr val="0000FF"/>
                </a:solidFill>
              </a:rPr>
              <a:t>writePosition</a:t>
            </a:r>
            <a:endParaRPr lang="en-US" altLang="ko-KR" sz="1400" baseline="-25000" dirty="0">
              <a:solidFill>
                <a:srgbClr val="0000FF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5058810" y="1988840"/>
            <a:ext cx="2044047" cy="69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21255" y="1855176"/>
            <a:ext cx="864339" cy="23596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aseline="-25000" dirty="0" err="1">
                <a:solidFill>
                  <a:srgbClr val="0000FF"/>
                </a:solidFill>
              </a:rPr>
              <a:t>readPosition</a:t>
            </a:r>
            <a:endParaRPr lang="en-US" altLang="ko-KR" sz="1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11960" y="3045683"/>
            <a:ext cx="12650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circularBuffer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[]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0166" y="3388489"/>
            <a:ext cx="6655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signal</a:t>
            </a:r>
            <a:endParaRPr lang="ko-KR" alt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52020" y="2061816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78278" y="225365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17564" y="25642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93616" y="259771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3616" y="225824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15AF-6212-17D8-D3D3-B1C324AAD51C}"/>
              </a:ext>
            </a:extLst>
          </p:cNvPr>
          <p:cNvSpPr txBox="1"/>
          <p:nvPr/>
        </p:nvSpPr>
        <p:spPr>
          <a:xfrm>
            <a:off x="2233696" y="5402250"/>
            <a:ext cx="121860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Producer Threads</a:t>
            </a:r>
            <a:endParaRPr lang="ko-KR" altLang="en-US" sz="1000" baseline="-25000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1604-B1BF-AA1B-56D7-43016D5D82D4}"/>
              </a:ext>
            </a:extLst>
          </p:cNvPr>
          <p:cNvSpPr txBox="1"/>
          <p:nvPr/>
        </p:nvSpPr>
        <p:spPr>
          <a:xfrm>
            <a:off x="5818708" y="5402250"/>
            <a:ext cx="13404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</a:rPr>
              <a:t>Comsumer</a:t>
            </a:r>
            <a:r>
              <a:rPr lang="en-US" altLang="ko-KR" sz="1000" dirty="0">
                <a:solidFill>
                  <a:srgbClr val="0000FF"/>
                </a:solidFill>
              </a:rPr>
              <a:t> Threads</a:t>
            </a:r>
            <a:endParaRPr lang="ko-KR" altLang="en-US" sz="10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1036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Default Design">
  <a:themeElements>
    <a:clrScheme name="3_Default Design 1">
      <a:dk1>
        <a:srgbClr val="000066"/>
      </a:dk1>
      <a:lt1>
        <a:srgbClr val="FFFFFF"/>
      </a:lt1>
      <a:dk2>
        <a:srgbClr val="3D4FD5"/>
      </a:dk2>
      <a:lt2>
        <a:srgbClr val="DDDDDD"/>
      </a:lt2>
      <a:accent1>
        <a:srgbClr val="9CC7DC"/>
      </a:accent1>
      <a:accent2>
        <a:srgbClr val="528E82"/>
      </a:accent2>
      <a:accent3>
        <a:srgbClr val="FFFFFF"/>
      </a:accent3>
      <a:accent4>
        <a:srgbClr val="000056"/>
      </a:accent4>
      <a:accent5>
        <a:srgbClr val="CBE0EB"/>
      </a:accent5>
      <a:accent6>
        <a:srgbClr val="498075"/>
      </a:accent6>
      <a:hlink>
        <a:srgbClr val="9565E3"/>
      </a:hlink>
      <a:folHlink>
        <a:srgbClr val="008080"/>
      </a:folHlink>
    </a:clrScheme>
    <a:fontScheme name="3_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</a:objectDefaults>
  <a:extraClrSchemeLst>
    <a:extraClrScheme>
      <a:clrScheme name="3_Default Design 1">
        <a:dk1>
          <a:srgbClr val="000066"/>
        </a:dk1>
        <a:lt1>
          <a:srgbClr val="FFFFFF"/>
        </a:lt1>
        <a:dk2>
          <a:srgbClr val="3D4FD5"/>
        </a:dk2>
        <a:lt2>
          <a:srgbClr val="DDDDDD"/>
        </a:lt2>
        <a:accent1>
          <a:srgbClr val="9CC7DC"/>
        </a:accent1>
        <a:accent2>
          <a:srgbClr val="528E82"/>
        </a:accent2>
        <a:accent3>
          <a:srgbClr val="FFFFFF"/>
        </a:accent3>
        <a:accent4>
          <a:srgbClr val="000056"/>
        </a:accent4>
        <a:accent5>
          <a:srgbClr val="CBE0EB"/>
        </a:accent5>
        <a:accent6>
          <a:srgbClr val="498075"/>
        </a:accent6>
        <a:hlink>
          <a:srgbClr val="9565E3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5E5C"/>
        </a:dk1>
        <a:lt1>
          <a:srgbClr val="FFFFFF"/>
        </a:lt1>
        <a:dk2>
          <a:srgbClr val="52B47E"/>
        </a:dk2>
        <a:lt2>
          <a:srgbClr val="DDDDDD"/>
        </a:lt2>
        <a:accent1>
          <a:srgbClr val="B7E4A0"/>
        </a:accent1>
        <a:accent2>
          <a:srgbClr val="C0C272"/>
        </a:accent2>
        <a:accent3>
          <a:srgbClr val="FFFFFF"/>
        </a:accent3>
        <a:accent4>
          <a:srgbClr val="004F4D"/>
        </a:accent4>
        <a:accent5>
          <a:srgbClr val="D8EFCD"/>
        </a:accent5>
        <a:accent6>
          <a:srgbClr val="AEB067"/>
        </a:accent6>
        <a:hlink>
          <a:srgbClr val="4098B4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663300"/>
        </a:dk1>
        <a:lt1>
          <a:srgbClr val="FFFFFF"/>
        </a:lt1>
        <a:dk2>
          <a:srgbClr val="808000"/>
        </a:dk2>
        <a:lt2>
          <a:srgbClr val="ECECBA"/>
        </a:lt2>
        <a:accent1>
          <a:srgbClr val="A9C434"/>
        </a:accent1>
        <a:accent2>
          <a:srgbClr val="CFA437"/>
        </a:accent2>
        <a:accent3>
          <a:srgbClr val="FFFFFF"/>
        </a:accent3>
        <a:accent4>
          <a:srgbClr val="562A00"/>
        </a:accent4>
        <a:accent5>
          <a:srgbClr val="D1DEAE"/>
        </a:accent5>
        <a:accent6>
          <a:srgbClr val="BB9431"/>
        </a:accent6>
        <a:hlink>
          <a:srgbClr val="B2572A"/>
        </a:hlink>
        <a:folHlink>
          <a:srgbClr val="3672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8107</TotalTime>
  <Words>1843</Words>
  <Application>Microsoft Office PowerPoint</Application>
  <PresentationFormat>화면 슬라이드 쇼(4:3)</PresentationFormat>
  <Paragraphs>399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HY강M</vt:lpstr>
      <vt:lpstr>HY견고딕</vt:lpstr>
      <vt:lpstr>HY헤드라인M</vt:lpstr>
      <vt:lpstr>돋움</vt:lpstr>
      <vt:lpstr>맑은 고딕</vt:lpstr>
      <vt:lpstr>Arial</vt:lpstr>
      <vt:lpstr>Comic Sans MS</vt:lpstr>
      <vt:lpstr>Verdana</vt:lpstr>
      <vt:lpstr>Wingdings</vt:lpstr>
      <vt:lpstr>2_디자인 사용자 지정</vt:lpstr>
      <vt:lpstr>6_Default Design</vt:lpstr>
      <vt:lpstr>Ch06_Concurrent Programming</vt:lpstr>
      <vt:lpstr>Contents</vt:lpstr>
      <vt:lpstr>01_Introduction</vt:lpstr>
      <vt:lpstr>02_Monitors (1/9)</vt:lpstr>
      <vt:lpstr>02_Monitors (2/9)</vt:lpstr>
      <vt:lpstr>02_Monitors (3/9)</vt:lpstr>
      <vt:lpstr>02_Monitors (4/9)</vt:lpstr>
      <vt:lpstr>02_Monitors (5/9)</vt:lpstr>
      <vt:lpstr>Circular Buffer</vt:lpstr>
      <vt:lpstr>02_Monitors (6/9)</vt:lpstr>
      <vt:lpstr>02_Monitors (7/9)</vt:lpstr>
      <vt:lpstr>Reader/Writer</vt:lpstr>
      <vt:lpstr>02_Monitors (8/9)</vt:lpstr>
      <vt:lpstr>02_Monitors (9/9)</vt:lpstr>
      <vt:lpstr>03_Java Monitors (1/2)</vt:lpstr>
      <vt:lpstr>03_Java Monitors (2/2)</vt:lpstr>
      <vt:lpstr>04_Java Multithreading Case Study : Part III: (1/7)</vt:lpstr>
      <vt:lpstr>Synchronized Buffer</vt:lpstr>
      <vt:lpstr>04_Java Multithreading Case Study : Part III: (2/7)</vt:lpstr>
      <vt:lpstr>04_Java Multithreading Case Study : Part III: (3/7)</vt:lpstr>
      <vt:lpstr>04_Java Multithreading Case Study : Part III: (4/7)</vt:lpstr>
      <vt:lpstr>04_Java Multithreading Case Study : Part III: (5/7)</vt:lpstr>
      <vt:lpstr>04_Java Multithreading Case Study : Part III: (6/7)</vt:lpstr>
      <vt:lpstr>04_Java Multithreading Case Study : Part III: (7/7)</vt:lpstr>
      <vt:lpstr>05_Java Multithreading Case Study : Part IV: (1/8)</vt:lpstr>
      <vt:lpstr>Circular Buffer</vt:lpstr>
      <vt:lpstr>05_Java Multithreading Case Study : Part IV: (2/8)</vt:lpstr>
      <vt:lpstr>05_Java Multithreading Case Study : Part IV: (3/8)</vt:lpstr>
      <vt:lpstr>05_Java Multithreading Case Study : Part IV: (4/8)</vt:lpstr>
      <vt:lpstr>05_Java Multithreading Case Study : Part IV: (5/8)</vt:lpstr>
      <vt:lpstr>05_Java Multithreading Case Study : Part IV: (6/8)</vt:lpstr>
      <vt:lpstr>05_Java Multithreading Case Study : Part IV: (7/8)</vt:lpstr>
      <vt:lpstr>05_Java Multithreading Case Study : Part IV: (8/8)</vt:lpstr>
      <vt:lpstr>PowerPoint 프레젠테이션</vt:lpstr>
    </vt:vector>
  </TitlesOfParts>
  <Company>HanbitMedia,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 C 언어 기초</dc:title>
  <dc:creator>kkshin</dc:creator>
  <cp:lastModifiedBy>김 영일</cp:lastModifiedBy>
  <cp:revision>513</cp:revision>
  <dcterms:created xsi:type="dcterms:W3CDTF">2004-07-21T02:43:03Z</dcterms:created>
  <dcterms:modified xsi:type="dcterms:W3CDTF">2023-04-10T05:21:19Z</dcterms:modified>
</cp:coreProperties>
</file>