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0" r:id="rId4"/>
    <p:sldId id="330" r:id="rId5"/>
    <p:sldId id="331" r:id="rId6"/>
    <p:sldId id="332" r:id="rId7"/>
    <p:sldId id="333" r:id="rId8"/>
    <p:sldId id="334" r:id="rId9"/>
    <p:sldId id="281" r:id="rId10"/>
    <p:sldId id="282" r:id="rId11"/>
    <p:sldId id="283" r:id="rId12"/>
    <p:sldId id="286" r:id="rId13"/>
    <p:sldId id="284" r:id="rId14"/>
    <p:sldId id="285" r:id="rId15"/>
    <p:sldId id="27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>
      <p:cViewPr varScale="1">
        <p:scale>
          <a:sx n="95" d="100"/>
          <a:sy n="95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4E49ED7-72D0-42DF-8085-2F7D0B7F7019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C4A0D1-1EBC-4E56-A483-C35CF485D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793F-8E38-4BF7-95EF-758F24888232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A6AA-866A-4308-8221-6EF2404B3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BA69-9A20-48DB-9E02-BA91C1B79651}" type="datetimeFigureOut">
              <a:rPr lang="en-US" smtClean="0"/>
              <a:pPr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21B6-8EC0-453D-914D-BBBA02B2E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Chotipat Pornavalai</a:t>
            </a:r>
          </a:p>
          <a:p>
            <a:r>
              <a:rPr lang="en-US" dirty="0" smtClean="0"/>
              <a:t>PSIT2015</a:t>
            </a:r>
            <a:endParaRPr lang="en-US" dirty="0" smtClean="0"/>
          </a:p>
          <a:p>
            <a:r>
              <a:rPr lang="en-US" dirty="0" smtClean="0"/>
              <a:t>Lecture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HW_Binary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Recursion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one line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803" y="2147808"/>
            <a:ext cx="7955091" cy="2243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Screen Shot 2558-10-18 at 20.5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1600"/>
            <a:ext cx="9144000" cy="74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Lab_Fibonacci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490" y="2276706"/>
            <a:ext cx="86561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Call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919" y="1478280"/>
            <a:ext cx="647917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Lab_Fibonacci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with Memo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" y="2423160"/>
            <a:ext cx="792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482"/>
            <a:ext cx="8229600" cy="4525963"/>
          </a:xfrm>
        </p:spPr>
        <p:txBody>
          <a:bodyPr/>
          <a:lstStyle/>
          <a:p>
            <a:r>
              <a:rPr lang="en-US" dirty="0" smtClean="0"/>
              <a:t>No Recursion with List 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Recursion with three variables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792" y="1981200"/>
            <a:ext cx="6410094" cy="16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078" y="4310885"/>
            <a:ext cx="4705122" cy="228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Python, How to Think Like a Computer Scientist, Allen Downey</a:t>
            </a:r>
          </a:p>
          <a:p>
            <a:r>
              <a:rPr lang="en-US" dirty="0" smtClean="0"/>
              <a:t>Structure and Interpretation of Computer Programs, 2</a:t>
            </a:r>
            <a:r>
              <a:rPr lang="en-US" baseline="30000" dirty="0" smtClean="0"/>
              <a:t>nd</a:t>
            </a:r>
            <a:r>
              <a:rPr lang="en-US" dirty="0" smtClean="0"/>
              <a:t> Edition, Harold </a:t>
            </a:r>
            <a:r>
              <a:rPr lang="en-US" dirty="0" err="1" smtClean="0"/>
              <a:t>Albelson</a:t>
            </a:r>
            <a:r>
              <a:rPr lang="en-US" dirty="0" smtClean="0"/>
              <a:t>, et. al.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Recursive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calls itself is </a:t>
            </a:r>
            <a:r>
              <a:rPr lang="en-US" b="1" dirty="0" smtClean="0"/>
              <a:t>recursive</a:t>
            </a:r>
            <a:r>
              <a:rPr lang="en-US" dirty="0" smtClean="0"/>
              <a:t>. The process is called </a:t>
            </a:r>
            <a:r>
              <a:rPr lang="en-US" b="1" dirty="0" smtClean="0"/>
              <a:t>recursion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C:\Users\chotipat\Desktop\recursion - Google Search - Google Chrome_2014-09-28_23-39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364" y="2728992"/>
            <a:ext cx="7391400" cy="3951471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34706" y="4724400"/>
            <a:ext cx="3124200" cy="548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3124200"/>
            <a:ext cx="1219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GCD</a:t>
            </a:r>
          </a:p>
          <a:p>
            <a:pPr lvl="1"/>
            <a:r>
              <a:rPr lang="en-US" dirty="0" smtClean="0"/>
              <a:t>Brute force -&gt;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Euclidean algorithm with Recursion -&gt; O(</a:t>
            </a:r>
            <a:r>
              <a:rPr lang="en-US" i="1" dirty="0" smtClean="0"/>
              <a:t>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Euclidean algorithm without Recursion -&gt; O(</a:t>
            </a:r>
            <a:r>
              <a:rPr lang="en-US" i="1" dirty="0" smtClean="0"/>
              <a:t>h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sz="2200" i="1" dirty="0" smtClean="0">
                <a:solidFill>
                  <a:srgbClr val="FF0000"/>
                </a:solidFill>
              </a:rPr>
              <a:t>h</a:t>
            </a:r>
            <a:r>
              <a:rPr lang="en-US" sz="2200" dirty="0" smtClean="0">
                <a:solidFill>
                  <a:srgbClr val="FF0000"/>
                </a:solidFill>
              </a:rPr>
              <a:t> is the number of digits in the smaller number </a:t>
            </a:r>
            <a:r>
              <a:rPr lang="en-US" sz="2200" i="1" dirty="0" smtClean="0">
                <a:solidFill>
                  <a:srgbClr val="FF0000"/>
                </a:solidFill>
              </a:rPr>
              <a:t>b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HW_Binary</a:t>
            </a:r>
            <a:endParaRPr lang="en-US" dirty="0" smtClean="0"/>
          </a:p>
          <a:p>
            <a:pPr lvl="1"/>
            <a:r>
              <a:rPr lang="en-US" dirty="0" smtClean="0"/>
              <a:t>No recursion -&gt; O(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recursion -&gt; O(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Lab_Fibonacci</a:t>
            </a:r>
            <a:endParaRPr lang="en-US" dirty="0" smtClean="0"/>
          </a:p>
          <a:p>
            <a:pPr lvl="1"/>
            <a:r>
              <a:rPr lang="en-US" dirty="0" smtClean="0"/>
              <a:t>Recursion -&gt; O(1.6**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# very bad</a:t>
            </a:r>
          </a:p>
          <a:p>
            <a:pPr lvl="1"/>
            <a:r>
              <a:rPr lang="en-US" dirty="0" smtClean="0"/>
              <a:t>Recursion with memo -&gt; O(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# much faster but …</a:t>
            </a:r>
          </a:p>
          <a:p>
            <a:pPr lvl="1"/>
            <a:r>
              <a:rPr lang="en-US" dirty="0" smtClean="0"/>
              <a:t>No recursion -&gt;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 (GCD)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GCD is the largest positive integer that divides the numbers without a remainder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GCD of 8 and 12 is 4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(Brute force)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906" y="1765608"/>
            <a:ext cx="8305800" cy="238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</a:t>
            </a:r>
          </a:p>
          <a:p>
            <a:pPr lvl="1"/>
            <a:r>
              <a:rPr lang="en-US" dirty="0" smtClean="0"/>
              <a:t>GCD(</a:t>
            </a:r>
            <a:r>
              <a:rPr lang="en-US" b="1" i="1" dirty="0" smtClean="0"/>
              <a:t>a</a:t>
            </a:r>
            <a:r>
              <a:rPr lang="en-US" dirty="0" smtClean="0"/>
              <a:t>, </a:t>
            </a:r>
            <a:r>
              <a:rPr lang="en-US" b="1" i="1" dirty="0" smtClean="0"/>
              <a:t>b</a:t>
            </a:r>
            <a:r>
              <a:rPr lang="en-US" dirty="0" smtClean="0"/>
              <a:t>) = GCD(</a:t>
            </a:r>
            <a:r>
              <a:rPr lang="en-US" b="1" i="1" dirty="0" smtClean="0"/>
              <a:t>b</a:t>
            </a:r>
            <a:r>
              <a:rPr lang="en-US" dirty="0" smtClean="0"/>
              <a:t>, </a:t>
            </a:r>
            <a:r>
              <a:rPr lang="en-US" b="1" i="1" dirty="0" smtClean="0"/>
              <a:t>r</a:t>
            </a:r>
            <a:r>
              <a:rPr lang="en-US" dirty="0" smtClean="0"/>
              <a:t>), where </a:t>
            </a:r>
            <a:r>
              <a:rPr lang="en-US" b="1" i="1" dirty="0" smtClean="0"/>
              <a:t>r</a:t>
            </a:r>
            <a:r>
              <a:rPr lang="en-US" dirty="0" smtClean="0"/>
              <a:t> is remainder of </a:t>
            </a:r>
            <a:r>
              <a:rPr lang="en-US" b="1" i="1" dirty="0" smtClean="0"/>
              <a:t>a</a:t>
            </a:r>
            <a:r>
              <a:rPr lang="en-US" dirty="0" smtClean="0"/>
              <a:t> divided by </a:t>
            </a:r>
            <a:r>
              <a:rPr lang="en-US" b="1" i="1" dirty="0" smtClean="0"/>
              <a:t>b</a:t>
            </a:r>
            <a:endParaRPr lang="en-US" b="1" i="1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094" y="3181812"/>
            <a:ext cx="5486400" cy="278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Learn more about </a:t>
            </a:r>
            <a:r>
              <a:rPr lang="en-US" dirty="0" err="1" smtClean="0"/>
              <a:t>tuple</a:t>
            </a:r>
            <a:r>
              <a:rPr lang="en-US" dirty="0" smtClean="0"/>
              <a:t> in chapter 12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604" y="3072726"/>
            <a:ext cx="82279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10102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10102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96" y="3226416"/>
            <a:ext cx="8198004" cy="163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HW_Binary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Recursion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6705600" cy="326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188</Words>
  <Application>Microsoft Macintosh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Recursion</vt:lpstr>
      <vt:lpstr>What is Recursive Function?</vt:lpstr>
      <vt:lpstr>Examples</vt:lpstr>
      <vt:lpstr>Greatest Common Divisor (GCD)</vt:lpstr>
      <vt:lpstr>GCD (Brute force)</vt:lpstr>
      <vt:lpstr>Euclidean Algorithm</vt:lpstr>
      <vt:lpstr>Euclidean Algorithm</vt:lpstr>
      <vt:lpstr>Euclidean Algorithm</vt:lpstr>
      <vt:lpstr>HW_Binary</vt:lpstr>
      <vt:lpstr>HW_Binary</vt:lpstr>
      <vt:lpstr>Lab_Fibonacci</vt:lpstr>
      <vt:lpstr>Fibonacci Call Graph</vt:lpstr>
      <vt:lpstr>Lab_Fibonacci</vt:lpstr>
      <vt:lpstr>Fibonacci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Its Complexity</dc:title>
  <dc:creator>chotipat</dc:creator>
  <cp:lastModifiedBy>Chotipat</cp:lastModifiedBy>
  <cp:revision>23</cp:revision>
  <dcterms:created xsi:type="dcterms:W3CDTF">2014-09-22T13:22:13Z</dcterms:created>
  <dcterms:modified xsi:type="dcterms:W3CDTF">2015-10-18T14:05:51Z</dcterms:modified>
</cp:coreProperties>
</file>