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Fraunces Extra Bold" panose="020B0604020202020204" charset="0"/>
      <p:regular r:id="rId10"/>
    </p:embeddedFont>
    <p:embeddedFont>
      <p:font typeface="Nobile" panose="020B0604020202020204" charset="0"/>
      <p:regular r:id="rId11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3295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hyperlink" Target="https://prod01.github.io/apresentacao_nutri_facil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1290" y="902970"/>
            <a:ext cx="3131820" cy="64236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1403" y="591145"/>
            <a:ext cx="7641193" cy="2012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Nutri-vida: Sua Jornada para uma Vida Mais Saudável</a:t>
            </a:r>
            <a:endParaRPr lang="en-US" sz="4200" dirty="0"/>
          </a:p>
        </p:txBody>
      </p:sp>
      <p:sp>
        <p:nvSpPr>
          <p:cNvPr id="4" name="Text 1"/>
          <p:cNvSpPr/>
          <p:nvPr/>
        </p:nvSpPr>
        <p:spPr>
          <a:xfrm>
            <a:off x="751403" y="2925842"/>
            <a:ext cx="7641193" cy="1030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Uma aplicação interativa para acompanhamento nutricional personalizado, desenvolvida para promover saúde e bem-estar através da tecnologia.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751403" y="4197429"/>
            <a:ext cx="7641193" cy="343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Feito por: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751403" y="4782264"/>
            <a:ext cx="7641193" cy="2747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b="1" i="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Marco Thulio Martins - 4231921901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751403" y="5298519"/>
            <a:ext cx="7641193" cy="2747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b="1" i="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Breno Jesus Andrade - 4231921291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751403" y="5814774"/>
            <a:ext cx="7641193" cy="2747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b="1" i="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Leonardo Gabriel Silva - 423j1921808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751403" y="6331029"/>
            <a:ext cx="7641193" cy="2747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b="1" i="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Guilherme Procópio - 4231925652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751403" y="6847284"/>
            <a:ext cx="7641193" cy="2747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b="1" i="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Wesley Filemon - 4251924560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751403" y="7363539"/>
            <a:ext cx="7641193" cy="2747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b="1" i="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Pedro Rodrigues - 4231920043</a:t>
            </a:r>
            <a:endParaRPr lang="en-US" sz="1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23046" y="11955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Motivação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244447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2286953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2322314"/>
            <a:ext cx="283916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Crescente Interesse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2812733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Aumento na busca por hábitos saudáveis e melhor qualidade de vida, na palma da mão.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6280190" y="3992166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260" y="4034671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017306" y="40700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Aliado Tecnológico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017306" y="4560451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Uso da tecnologia como ferramenta de promoção da saúde de forma intuitiva e facilitada.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6280190" y="5739884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5782389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58177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Personalização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017306" y="6308169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Recomendações adaptadas às preferências e restrições individuais de forma prática e segura.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07594"/>
            <a:ext cx="64460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Tecnologias Utilizadas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200394" y="40877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HTML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191"/>
            <a:ext cx="424184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Estruturação do conteúdo da aplicação.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5274231" y="4412456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083" y="4536400"/>
            <a:ext cx="255151" cy="31896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481304" y="30897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CSS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9481304" y="3580209"/>
            <a:ext cx="435530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Estilização e responsividade da interface.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11" name="Shape 6"/>
          <p:cNvSpPr/>
          <p:nvPr/>
        </p:nvSpPr>
        <p:spPr>
          <a:xfrm>
            <a:off x="7910393" y="2890361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6246" y="3014305"/>
            <a:ext cx="255151" cy="31896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481304" y="50857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JavaScript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9481304" y="5576173"/>
            <a:ext cx="435530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Implementação da lógica e interatividade.</a:t>
            </a:r>
            <a:endParaRPr lang="en-US" sz="17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16" name="Shape 9"/>
          <p:cNvSpPr/>
          <p:nvPr/>
        </p:nvSpPr>
        <p:spPr>
          <a:xfrm>
            <a:off x="7910393" y="5934432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6246" y="6058376"/>
            <a:ext cx="255151" cy="3189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9825"/>
            <a:ext cx="950202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Metodologia de Desenvolvimento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22233"/>
            <a:ext cx="2173724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167" y="3076337"/>
            <a:ext cx="318968" cy="3986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194328" y="28490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Testes Primeiro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3194328" y="3339465"/>
            <a:ext cx="466415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Criação de testes antes da implementação.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3080861" y="3913942"/>
            <a:ext cx="10642402" cy="15240"/>
          </a:xfrm>
          <a:prstGeom prst="roundRect">
            <a:avLst>
              <a:gd name="adj" fmla="val 1339536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5"/>
          <p:cNvSpPr/>
          <p:nvPr/>
        </p:nvSpPr>
        <p:spPr>
          <a:xfrm>
            <a:off x="793790" y="4042529"/>
            <a:ext cx="4347567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089" y="4496633"/>
            <a:ext cx="318968" cy="39862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368171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Desenvolvimento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368171" y="4759762"/>
            <a:ext cx="427112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Implementação para passar nos testes.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5254704" y="5334238"/>
            <a:ext cx="8468558" cy="15240"/>
          </a:xfrm>
          <a:prstGeom prst="roundRect">
            <a:avLst>
              <a:gd name="adj" fmla="val 1339536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Shape 9"/>
          <p:cNvSpPr/>
          <p:nvPr/>
        </p:nvSpPr>
        <p:spPr>
          <a:xfrm>
            <a:off x="793790" y="5462826"/>
            <a:ext cx="6521410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011" y="5916930"/>
            <a:ext cx="318968" cy="39862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42014" y="56896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Refatoração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42014" y="6180058"/>
            <a:ext cx="316980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Melhoria contínua do código.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6399" y="656034"/>
            <a:ext cx="7711202" cy="1279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Benefícios da Abordagem TDD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716399" y="2242304"/>
            <a:ext cx="7711202" cy="1179314"/>
          </a:xfrm>
          <a:prstGeom prst="roundRect">
            <a:avLst>
              <a:gd name="adj" fmla="val 15623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921068" y="2446973"/>
            <a:ext cx="2558891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Confiabilidade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921068" y="2889528"/>
            <a:ext cx="7301865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Garantia de que cada funcionalidade funciona conforme esperado.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716399" y="3626287"/>
            <a:ext cx="7711202" cy="1179314"/>
          </a:xfrm>
          <a:prstGeom prst="roundRect">
            <a:avLst>
              <a:gd name="adj" fmla="val 15623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Text 5"/>
          <p:cNvSpPr/>
          <p:nvPr/>
        </p:nvSpPr>
        <p:spPr>
          <a:xfrm>
            <a:off x="921068" y="3830955"/>
            <a:ext cx="2558891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Manutenibilidade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921068" y="4273510"/>
            <a:ext cx="7301865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Código organizado e bem documentado, facilitando futuras expansões.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16399" y="5010269"/>
            <a:ext cx="7711202" cy="1179314"/>
          </a:xfrm>
          <a:prstGeom prst="roundRect">
            <a:avLst>
              <a:gd name="adj" fmla="val 15623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Text 8"/>
          <p:cNvSpPr/>
          <p:nvPr/>
        </p:nvSpPr>
        <p:spPr>
          <a:xfrm>
            <a:off x="921068" y="5214938"/>
            <a:ext cx="2558891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Aderência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921068" y="5657493"/>
            <a:ext cx="7301865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Desenvolvimento alinhado aos requisitos definidos.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716399" y="6394252"/>
            <a:ext cx="7711202" cy="1179314"/>
          </a:xfrm>
          <a:prstGeom prst="roundRect">
            <a:avLst>
              <a:gd name="adj" fmla="val 15623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Text 11"/>
          <p:cNvSpPr/>
          <p:nvPr/>
        </p:nvSpPr>
        <p:spPr>
          <a:xfrm>
            <a:off x="921068" y="6598920"/>
            <a:ext cx="2558891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Robustez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921068" y="7041475"/>
            <a:ext cx="7301865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Aplicação estável e resistente a falhas.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5723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Resultado 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10251"/>
            <a:ext cx="40012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396" y="2061329"/>
            <a:ext cx="3742611" cy="374261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850398" y="2010251"/>
            <a:ext cx="40012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6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6314242"/>
            <a:ext cx="13042821" cy="11580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4701" y="365165"/>
            <a:ext cx="3319820" cy="4149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6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Impacto e Futuro</a:t>
            </a:r>
            <a:endParaRPr lang="en-US" sz="26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01" y="1045607"/>
            <a:ext cx="3319820" cy="205180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05894" y="1523150"/>
            <a:ext cx="2126456" cy="207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3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Experiência do Utilizador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3905894" y="2009633"/>
            <a:ext cx="10248424" cy="2124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20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Desenvolver uma interface intuitiva que proporciona uma experiência agradável.</a:t>
            </a:r>
            <a:endParaRPr lang="en-US" sz="20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01" y="3429357"/>
            <a:ext cx="3319820" cy="2051804"/>
          </a:xfrm>
          <a:prstGeom prst="rect">
            <a:avLst/>
          </a:prstGeom>
          <a:noFill/>
          <a:ln/>
        </p:spPr>
      </p:pic>
      <p:sp>
        <p:nvSpPr>
          <p:cNvPr id="7" name="Text 3"/>
          <p:cNvSpPr/>
          <p:nvPr/>
        </p:nvSpPr>
        <p:spPr>
          <a:xfrm>
            <a:off x="3905894" y="3826586"/>
            <a:ext cx="1659850" cy="207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600"/>
              </a:lnSpc>
            </a:pPr>
            <a:r>
              <a:rPr lang="en-US" sz="3200" b="1" dirty="0" err="1">
                <a:solidFill>
                  <a:srgbClr val="405449"/>
                </a:solidFill>
                <a:latin typeface="Fraunces Extra Bold" pitchFamily="34" charset="0"/>
              </a:rPr>
              <a:t>Expansibilidade</a:t>
            </a:r>
            <a:endParaRPr lang="en-US" sz="3200" b="1" dirty="0">
              <a:solidFill>
                <a:srgbClr val="405449"/>
              </a:solidFill>
              <a:latin typeface="Fraunces Extra Bold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3917275" y="4299310"/>
            <a:ext cx="10248424" cy="2124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20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Estrutura preparada para </a:t>
            </a:r>
            <a:r>
              <a:rPr lang="en-US" sz="2000" dirty="0">
                <a:solidFill>
                  <a:srgbClr val="405449"/>
                </a:solidFill>
                <a:latin typeface="Nobile" pitchFamily="34" charset="0"/>
              </a:rPr>
              <a:t>receber</a:t>
            </a:r>
            <a:r>
              <a:rPr lang="en-US" sz="20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novas funcionalidades futuras.</a:t>
            </a:r>
            <a:endParaRPr lang="en-US" sz="20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701" y="5813108"/>
            <a:ext cx="3319820" cy="205180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917275" y="6326688"/>
            <a:ext cx="1659850" cy="207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3200" b="1" dirty="0" err="1">
                <a:solidFill>
                  <a:srgbClr val="405449"/>
                </a:solidFill>
                <a:latin typeface="Fraunces Extra Bold" pitchFamily="34" charset="0"/>
              </a:rPr>
              <a:t>Comunidade</a:t>
            </a:r>
            <a:endParaRPr lang="en-US" sz="3200" b="1" dirty="0">
              <a:solidFill>
                <a:srgbClr val="405449"/>
              </a:solidFill>
              <a:latin typeface="Fraunces Extra Bold" pitchFamily="34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3905894" y="6804413"/>
            <a:ext cx="10248424" cy="2124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20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Potencial para criar uma comunidade focada em hábitos saudáveis.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240</Words>
  <Application>Microsoft Office PowerPoint</Application>
  <PresentationFormat>Personalizar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Fraunces Extra Bold</vt:lpstr>
      <vt:lpstr>Nobile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Marco Thulio Cacique</cp:lastModifiedBy>
  <cp:revision>2</cp:revision>
  <dcterms:created xsi:type="dcterms:W3CDTF">2025-06-12T12:40:24Z</dcterms:created>
  <dcterms:modified xsi:type="dcterms:W3CDTF">2025-06-12T12:44:45Z</dcterms:modified>
</cp:coreProperties>
</file>