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EA39C-84F7-8504-44C2-2E9A9AA73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959A56-2726-CEC4-111D-FC002B21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A582BE-4331-4209-2E00-20F1D7D2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A7DB99-B13C-531F-DE7B-B05AE764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163288-51F7-A0EA-F89B-17F21016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88961-1203-6030-5D88-F4EC4EB0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B15095-E9EE-89AA-B118-F379F12F0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120EE-CD4F-7F16-77B3-F9C18861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0ECB4-8286-3379-EF0C-ADFB1AE1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1CD2A-1B41-9EC8-2F44-8A17AD6C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12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31CA4C-1A45-1BA2-3628-8E190E969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E41B8-83AB-3B28-534D-4B90B55DB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39B400-E9D2-B2FA-9738-2B3CF729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D28C28-FF14-013D-47E8-F0C7FADA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E68BB2-5F05-01EB-E6B6-9D69A23F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5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CB973-EEF8-448E-CFFF-D7776C9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542B7D-61CA-E21F-6804-876038BC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28DD02-7455-95FC-A424-5A544845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3FBC29-6C20-8306-7319-9D06A8B0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74919-A514-566D-75FF-7002CDB5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4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9062E-F61A-61AD-E115-5E8CA576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2930F-3317-A20E-8723-7083CE72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41680-B6D6-AB81-7F8E-15F91C64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CA3176-64C2-6717-D959-A0F9641D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9B48C-2844-DA9F-912B-CB35A4D1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5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FE1C3-D224-BAEC-FC49-CFD7026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DBF7C-69A1-01CB-7777-365F6352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E6F2D6-7DE8-FAFC-2D41-03B0BCF54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57234-183B-84FE-33A2-FA5A0042C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138D93-961D-989C-76EF-B314F84C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CF7C41-F6B0-D868-8F2C-92284972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83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7E91E-56C8-67A8-CB7A-0E38DAD1C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AAC87-A42F-D2CE-847D-FDFEC3B9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B4284-68DF-F21F-BFCF-BCBE1B05C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D9263F4-76BE-A4C0-1D27-BCE29AC4A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46A19F-326F-F2FF-F2B2-C7388606E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D4C953-5573-0DDE-E800-C70CEFD9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8AAF66-3278-1857-66A7-305C0E0C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6058FC-A3EE-6AE8-06B2-2B3805D3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0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862EA-0C06-DDDD-A8D2-C64406D4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ADE843-7F28-49A3-2A1A-1C91EC3B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EBC1C0-3673-1BBC-00F7-FE5AF420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52E2E5-05A3-0A1A-4784-43DD28B1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64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77D860-6EC2-0467-4EAB-A2E7B1D7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167DF8-1AF9-046E-AA9E-1C8A367D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16313C-C25B-FDE9-6D45-A98E874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0E54A-24B6-D6B8-0BD3-5BACD89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3821B9-7E49-E054-4B08-76BCE5AC2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55CD6A-6E6D-5C28-91EF-635C2E923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3C3B91-C732-CE74-90FE-4AA2BF70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6D695-D068-34EB-0E17-C883CB4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4BCF32-D4EB-02D0-A082-75BA17DC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38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FBA9C-FC21-D4EE-E8E3-6B1CE064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3F200F-F9FB-BF1B-045B-4FF0EA9BA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59C26-C3E5-B7C7-147C-411A57264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BB16B-382A-DB8E-435F-A8E0AE5F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683B9B-02DD-FE36-3AC0-730DBA5C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24AFC4-71C9-7393-09C8-634474C6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53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564D0C-8277-DA96-3B83-D08E3351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124618-6593-5FA7-AE88-0DED3A78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506C2E-F6BA-ADB5-A5A3-445ABF046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FF45-9BF6-47F6-88B7-58EEACA762FC}" type="datetimeFigureOut">
              <a:rPr lang="pt-BR" smtClean="0"/>
              <a:t>18/06/2025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A5CB5-5570-DE23-5094-43C747E96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54AC09-7675-A193-6679-ED56D07A8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53ECD-F045-47FE-8F92-9F6D36156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20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72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46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8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27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65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Araújo - 422112554</dc:creator>
  <cp:lastModifiedBy>Rafael Araújo - 422112554</cp:lastModifiedBy>
  <cp:revision>2</cp:revision>
  <dcterms:created xsi:type="dcterms:W3CDTF">2025-06-18T23:36:27Z</dcterms:created>
  <dcterms:modified xsi:type="dcterms:W3CDTF">2025-06-19T00:06:05Z</dcterms:modified>
</cp:coreProperties>
</file>