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niglet"/>
      <p:regular r:id="rId30"/>
    </p:embeddedFont>
    <p:embeddedFont>
      <p:font typeface="Cabin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regular.fntdata"/><Relationship Id="rId30" Type="http://schemas.openxmlformats.org/officeDocument/2006/relationships/font" Target="fonts/Sniglet-regular.fntdata"/><Relationship Id="rId11" Type="http://schemas.openxmlformats.org/officeDocument/2006/relationships/slide" Target="slides/slide7.xml"/><Relationship Id="rId33" Type="http://schemas.openxmlformats.org/officeDocument/2006/relationships/font" Target="fonts/Cabin-italic.fntdata"/><Relationship Id="rId10" Type="http://schemas.openxmlformats.org/officeDocument/2006/relationships/slide" Target="slides/slide6.xml"/><Relationship Id="rId32" Type="http://schemas.openxmlformats.org/officeDocument/2006/relationships/font" Target="fonts/Cabin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3aeaaf5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3aeaaf5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2315929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2315929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2315929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2315929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26993c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226993c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2315929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2315929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23159299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223159299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23159299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23159299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bce3d46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bce3d46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ce3d4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ce3d4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215e3ab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215e3ab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1b5a2b9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1b5a2b9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2315929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2315929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2315929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22315929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23159299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23159299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b7e2b4ea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b7e2b4ea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e1b5a2b9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e1b5a2b9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1b5a2b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1b5a2b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315929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2315929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2315929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2315929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31592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31592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231592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231592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2315929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2315929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fmla="val 47245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hasCustomPrompt="1" type="title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title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idx="7" type="title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idx="8" type="title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3" type="title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464700" y="526823"/>
            <a:ext cx="3602700" cy="408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2" type="title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title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title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subTitle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2" type="title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24"/>
          <p:cNvSpPr txBox="1"/>
          <p:nvPr>
            <p:ph idx="3" type="subTitle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4" type="title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24"/>
          <p:cNvSpPr txBox="1"/>
          <p:nvPr>
            <p:ph idx="5" type="subTitle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6" type="title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4"/>
          <p:cNvSpPr txBox="1"/>
          <p:nvPr>
            <p:ph idx="7" type="subTitle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8" type="title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flipH="1" rot="10800000">
            <a:off x="0" y="75"/>
            <a:ext cx="8862300" cy="30384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2" type="title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3" type="title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5" type="title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7" type="title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9" type="title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5"/>
          <p:cNvSpPr txBox="1"/>
          <p:nvPr>
            <p:ph idx="13" type="subTitle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4" type="title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5"/>
          <p:cNvSpPr txBox="1"/>
          <p:nvPr>
            <p:ph idx="15" type="subTitle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hasCustomPrompt="1" type="title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hasCustomPrompt="1" idx="2" type="title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/>
          <p:nvPr>
            <p:ph idx="3" type="subTitle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hasCustomPrompt="1" idx="4" type="title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/>
          <p:nvPr>
            <p:ph idx="5" type="subTitle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2" type="subTitle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" name="Google Shape;42;p4"/>
          <p:cNvGrpSpPr/>
          <p:nvPr/>
        </p:nvGrpSpPr>
        <p:grpSpPr>
          <a:xfrm flipH="1" rot="10800000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/>
          <p:nvPr>
            <p:ph idx="2" type="pic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1" type="subTitle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30"/>
          <p:cNvSpPr txBox="1"/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30"/>
          <p:cNvCxnSpPr>
            <a:stCxn id="289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1" name="Google Shape;291;p30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4" name="Google Shape;294;p3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7" name="Google Shape;297;p30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1" name="Google Shape;301;p30"/>
            <p:cNvSpPr/>
            <p:nvPr/>
          </p:nvSpPr>
          <p:spPr>
            <a:xfrm>
              <a:off x="9708653" y="4443175"/>
              <a:ext cx="3377877" cy="2251130"/>
            </a:xfrm>
            <a:custGeom>
              <a:rect b="b" l="l" r="r" t="t"/>
              <a:pathLst>
                <a:path extrusionOk="0" fill="none" h="5614" w="8424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06739" y="3604716"/>
              <a:ext cx="1384994" cy="1500085"/>
            </a:xfrm>
            <a:custGeom>
              <a:rect b="b" l="l" r="r" t="t"/>
              <a:pathLst>
                <a:path extrusionOk="0" fill="none" h="3741" w="3454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019415" y="3611132"/>
              <a:ext cx="1012481" cy="806381"/>
            </a:xfrm>
            <a:custGeom>
              <a:rect b="b" l="l" r="r" t="t"/>
              <a:pathLst>
                <a:path extrusionOk="0" fill="none" h="2011" w="2525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048285" y="3581459"/>
              <a:ext cx="1526139" cy="2186170"/>
            </a:xfrm>
            <a:custGeom>
              <a:rect b="b" l="l" r="r" t="t"/>
              <a:pathLst>
                <a:path extrusionOk="0" fill="none" h="5452" w="3806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7067" y="3534143"/>
              <a:ext cx="1427498" cy="2704243"/>
            </a:xfrm>
            <a:custGeom>
              <a:rect b="b" l="l" r="r" t="t"/>
              <a:pathLst>
                <a:path extrusionOk="0" fill="none" h="6744" w="356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639735" y="3535346"/>
              <a:ext cx="1313218" cy="2990546"/>
            </a:xfrm>
            <a:custGeom>
              <a:rect b="b" l="l" r="r" t="t"/>
              <a:pathLst>
                <a:path extrusionOk="0" fill="none" h="7458" w="3275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121716" y="3698546"/>
              <a:ext cx="940304" cy="2923181"/>
            </a:xfrm>
            <a:custGeom>
              <a:rect b="b" l="l" r="r" t="t"/>
              <a:pathLst>
                <a:path extrusionOk="0" fill="none" h="7290" w="2345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2426914" y="4188149"/>
              <a:ext cx="198486" cy="2023771"/>
            </a:xfrm>
            <a:custGeom>
              <a:rect b="b" l="l" r="r" t="t"/>
              <a:pathLst>
                <a:path extrusionOk="0" fill="none" h="5047" w="495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713617" y="4328092"/>
              <a:ext cx="132324" cy="1132783"/>
            </a:xfrm>
            <a:custGeom>
              <a:rect b="b" l="l" r="r" t="t"/>
              <a:pathLst>
                <a:path extrusionOk="0" fill="none" h="2825" w="33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1832257" y="4072665"/>
              <a:ext cx="577415" cy="2511369"/>
            </a:xfrm>
            <a:custGeom>
              <a:rect b="b" l="l" r="r" t="t"/>
              <a:pathLst>
                <a:path extrusionOk="0" fill="none" h="6263" w="144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422453" y="3915880"/>
              <a:ext cx="828029" cy="2725896"/>
            </a:xfrm>
            <a:custGeom>
              <a:rect b="b" l="l" r="r" t="t"/>
              <a:pathLst>
                <a:path extrusionOk="0" fill="none" h="6798" w="2065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06789" y="3601909"/>
              <a:ext cx="1984863" cy="1571059"/>
            </a:xfrm>
            <a:custGeom>
              <a:rect b="b" l="l" r="r" t="t"/>
              <a:pathLst>
                <a:path extrusionOk="0" fill="none" h="3918" w="495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662591" y="3670477"/>
              <a:ext cx="2199389" cy="1969638"/>
            </a:xfrm>
            <a:custGeom>
              <a:rect b="b" l="l" r="r" t="t"/>
              <a:pathLst>
                <a:path extrusionOk="0" fill="none" h="4912" w="5485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527059" y="3866559"/>
              <a:ext cx="2099143" cy="2317292"/>
            </a:xfrm>
            <a:custGeom>
              <a:rect b="b" l="l" r="r" t="t"/>
              <a:pathLst>
                <a:path extrusionOk="0" fill="none" h="5779" w="5235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0348220" y="4044997"/>
              <a:ext cx="2016541" cy="2315688"/>
            </a:xfrm>
            <a:custGeom>
              <a:rect b="b" l="l" r="r" t="t"/>
              <a:pathLst>
                <a:path extrusionOk="0" fill="none" h="5775" w="5029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170585" y="4275964"/>
              <a:ext cx="1678513" cy="2290025"/>
            </a:xfrm>
            <a:custGeom>
              <a:rect b="b" l="l" r="r" t="t"/>
              <a:pathLst>
                <a:path extrusionOk="0" fill="none" h="5711" w="4186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989341" y="4416710"/>
              <a:ext cx="1252268" cy="2219853"/>
            </a:xfrm>
            <a:custGeom>
              <a:rect b="b" l="l" r="r" t="t"/>
              <a:pathLst>
                <a:path extrusionOk="0" fill="none" h="5536" w="3123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169433" y="3615543"/>
              <a:ext cx="1647236" cy="1118347"/>
            </a:xfrm>
            <a:custGeom>
              <a:rect b="b" l="l" r="r" t="t"/>
              <a:pathLst>
                <a:path extrusionOk="0" fill="none" h="2789" w="4108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1500645" y="3598701"/>
              <a:ext cx="1085059" cy="814401"/>
            </a:xfrm>
            <a:custGeom>
              <a:rect b="b" l="l" r="r" t="t"/>
              <a:pathLst>
                <a:path extrusionOk="0" fill="none" h="2031" w="2706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32012" y="3548578"/>
              <a:ext cx="506040" cy="376926"/>
            </a:xfrm>
            <a:custGeom>
              <a:rect b="b" l="l" r="r" t="t"/>
              <a:pathLst>
                <a:path extrusionOk="0" fill="none" h="940" w="1262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068786" y="2396549"/>
              <a:ext cx="549346" cy="271066"/>
            </a:xfrm>
            <a:custGeom>
              <a:rect b="b" l="l" r="r" t="t"/>
              <a:pathLst>
                <a:path extrusionOk="0" h="676" w="137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9802884" y="2380510"/>
              <a:ext cx="3144104" cy="2165319"/>
            </a:xfrm>
            <a:custGeom>
              <a:rect b="b" l="l" r="r" t="t"/>
              <a:pathLst>
                <a:path extrusionOk="0" h="5400" w="7841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24" name="Google Shape;324;p30"/>
            <p:cNvSpPr/>
            <p:nvPr/>
          </p:nvSpPr>
          <p:spPr>
            <a:xfrm>
              <a:off x="11152592" y="-1789329"/>
              <a:ext cx="462333" cy="449905"/>
            </a:xfrm>
            <a:custGeom>
              <a:rect b="b" l="l" r="r" t="t"/>
              <a:pathLst>
                <a:path extrusionOk="0" h="1122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152592" y="-1789329"/>
              <a:ext cx="462333" cy="446697"/>
            </a:xfrm>
            <a:custGeom>
              <a:rect b="b" l="l" r="r" t="t"/>
              <a:pathLst>
                <a:path extrusionOk="0" h="1114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1573222" y="-1608886"/>
              <a:ext cx="125909" cy="277883"/>
            </a:xfrm>
            <a:custGeom>
              <a:rect b="b" l="l" r="r" t="t"/>
              <a:pathLst>
                <a:path extrusionOk="0" h="693" w="314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840270" y="-1520681"/>
              <a:ext cx="207308" cy="160394"/>
            </a:xfrm>
            <a:custGeom>
              <a:rect b="b" l="l" r="r" t="t"/>
              <a:pathLst>
                <a:path extrusionOk="0" h="400" w="517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910111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9917336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316142" y="-566727"/>
              <a:ext cx="1044960" cy="1470813"/>
            </a:xfrm>
            <a:custGeom>
              <a:rect b="b" l="l" r="r" t="t"/>
              <a:pathLst>
                <a:path extrusionOk="0" h="3668" w="2606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039063" y="-581163"/>
              <a:ext cx="1204150" cy="1543792"/>
            </a:xfrm>
            <a:custGeom>
              <a:rect b="b" l="l" r="r" t="t"/>
              <a:pathLst>
                <a:path extrusionOk="0" h="3850" w="3003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664596" y="371978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663396" y="368765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0347419" y="-802506"/>
              <a:ext cx="178036" cy="312367"/>
            </a:xfrm>
            <a:custGeom>
              <a:rect b="b" l="l" r="r" t="t"/>
              <a:pathLst>
                <a:path extrusionOk="0" h="779" w="444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0483352" y="-511792"/>
              <a:ext cx="301539" cy="190869"/>
            </a:xfrm>
            <a:custGeom>
              <a:rect b="b" l="l" r="r" t="t"/>
              <a:pathLst>
                <a:path extrusionOk="0" h="476" w="752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456988" y="-1839452"/>
              <a:ext cx="111473" cy="617116"/>
            </a:xfrm>
            <a:custGeom>
              <a:rect b="b" l="l" r="r" t="t"/>
              <a:pathLst>
                <a:path extrusionOk="0" h="1539" w="278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467414" y="-1879952"/>
              <a:ext cx="166809" cy="614710"/>
            </a:xfrm>
            <a:custGeom>
              <a:rect b="b" l="l" r="r" t="t"/>
              <a:pathLst>
                <a:path extrusionOk="0" h="1533" w="416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2512725" y="-1671440"/>
              <a:ext cx="298732" cy="583834"/>
            </a:xfrm>
            <a:custGeom>
              <a:rect b="b" l="l" r="r" t="t"/>
              <a:pathLst>
                <a:path extrusionOk="0" h="1456" w="745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70065" y="-1776097"/>
              <a:ext cx="85810" cy="617116"/>
            </a:xfrm>
            <a:custGeom>
              <a:rect b="b" l="l" r="r" t="t"/>
              <a:pathLst>
                <a:path extrusionOk="0" h="1539" w="214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2533175" y="-1809780"/>
              <a:ext cx="236179" cy="603081"/>
            </a:xfrm>
            <a:custGeom>
              <a:rect b="b" l="l" r="r" t="t"/>
              <a:pathLst>
                <a:path extrusionOk="0" h="1504" w="589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2272937" y="-1454106"/>
              <a:ext cx="635156" cy="1648449"/>
            </a:xfrm>
            <a:custGeom>
              <a:rect b="b" l="l" r="r" t="t"/>
              <a:pathLst>
                <a:path extrusionOk="0" h="4111" w="1584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74787" y="-1227951"/>
              <a:ext cx="385344" cy="83004"/>
            </a:xfrm>
            <a:custGeom>
              <a:rect b="b" l="l" r="r" t="t"/>
              <a:pathLst>
                <a:path extrusionOk="0" h="207" w="961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84410" y="-1132918"/>
              <a:ext cx="336825" cy="72578"/>
            </a:xfrm>
            <a:custGeom>
              <a:rect b="b" l="l" r="r" t="t"/>
              <a:pathLst>
                <a:path extrusionOk="0" h="181" w="84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2384410" y="-707473"/>
              <a:ext cx="209714" cy="50524"/>
            </a:xfrm>
            <a:custGeom>
              <a:rect b="b" l="l" r="r" t="t"/>
              <a:pathLst>
                <a:path extrusionOk="0" h="126" w="523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374787" y="-833382"/>
              <a:ext cx="258634" cy="57341"/>
            </a:xfrm>
            <a:custGeom>
              <a:rect b="b" l="l" r="r" t="t"/>
              <a:pathLst>
                <a:path extrusionOk="0" h="143" w="645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05261" y="-952474"/>
              <a:ext cx="258233" cy="56940"/>
            </a:xfrm>
            <a:custGeom>
              <a:rect b="b" l="l" r="r" t="t"/>
              <a:pathLst>
                <a:path extrusionOk="0" h="142" w="644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963328" y="-182584"/>
              <a:ext cx="244198" cy="614309"/>
            </a:xfrm>
            <a:custGeom>
              <a:rect b="b" l="l" r="r" t="t"/>
              <a:pathLst>
                <a:path extrusionOk="0" h="1532" w="609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150186" y="218000"/>
              <a:ext cx="201293" cy="231769"/>
            </a:xfrm>
            <a:custGeom>
              <a:rect b="b" l="l" r="r" t="t"/>
              <a:pathLst>
                <a:path extrusionOk="0" h="578" w="502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435685" y="453378"/>
              <a:ext cx="176031" cy="186458"/>
            </a:xfrm>
            <a:custGeom>
              <a:rect b="b" l="l" r="r" t="t"/>
              <a:pathLst>
                <a:path extrusionOk="0" h="465" w="439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300955" y="-1209506"/>
              <a:ext cx="129918" cy="132325"/>
            </a:xfrm>
            <a:custGeom>
              <a:rect b="b" l="l" r="r" t="t"/>
              <a:pathLst>
                <a:path extrusionOk="0" h="330" w="324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046331" y="-1261634"/>
              <a:ext cx="634755" cy="230967"/>
            </a:xfrm>
            <a:custGeom>
              <a:rect b="b" l="l" r="r" t="t"/>
              <a:pathLst>
                <a:path extrusionOk="0" h="576" w="1583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860275" y="-1221134"/>
              <a:ext cx="269460" cy="393366"/>
            </a:xfrm>
            <a:custGeom>
              <a:rect b="b" l="l" r="r" t="t"/>
              <a:pathLst>
                <a:path extrusionOk="0" h="981" w="672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325014" y="-759601"/>
              <a:ext cx="281490" cy="281491"/>
            </a:xfrm>
            <a:custGeom>
              <a:rect b="b" l="l" r="r" t="t"/>
              <a:pathLst>
                <a:path extrusionOk="0" h="702" w="702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966937" y="-832580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118508" y="-608831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380751" y="-501367"/>
              <a:ext cx="280688" cy="281892"/>
            </a:xfrm>
            <a:custGeom>
              <a:rect b="b" l="l" r="r" t="t"/>
              <a:pathLst>
                <a:path extrusionOk="0" h="703" w="70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63043" y="-556302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6930" y="-261578"/>
              <a:ext cx="267455" cy="285501"/>
            </a:xfrm>
            <a:custGeom>
              <a:rect b="b" l="l" r="r" t="t"/>
              <a:pathLst>
                <a:path extrusionOk="0" h="712" w="667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269278" y="-278018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92314" y="-91159"/>
              <a:ext cx="268257" cy="285501"/>
            </a:xfrm>
            <a:custGeom>
              <a:rect b="b" l="l" r="r" t="t"/>
              <a:pathLst>
                <a:path extrusionOk="0" h="712" w="669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609712" y="-907163"/>
              <a:ext cx="268257" cy="285902"/>
            </a:xfrm>
            <a:custGeom>
              <a:rect b="b" l="l" r="r" t="t"/>
              <a:pathLst>
                <a:path extrusionOk="0" h="713" w="669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426864" y="-1075577"/>
              <a:ext cx="234174" cy="249413"/>
            </a:xfrm>
            <a:custGeom>
              <a:rect b="b" l="l" r="r" t="t"/>
              <a:pathLst>
                <a:path extrusionOk="0" h="622" w="584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54532" y="-124441"/>
              <a:ext cx="234174" cy="249012"/>
            </a:xfrm>
            <a:custGeom>
              <a:rect b="b" l="l" r="r" t="t"/>
              <a:pathLst>
                <a:path extrusionOk="0" h="621" w="584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491422" y="157050"/>
              <a:ext cx="260238" cy="246606"/>
            </a:xfrm>
            <a:custGeom>
              <a:rect b="b" l="l" r="r" t="t"/>
              <a:pathLst>
                <a:path extrusionOk="0" h="615" w="649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73714" y="-239123"/>
              <a:ext cx="286302" cy="259437"/>
            </a:xfrm>
            <a:custGeom>
              <a:rect b="b" l="l" r="r" t="t"/>
              <a:pathLst>
                <a:path extrusionOk="0" h="647" w="714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738026" y="-471694"/>
              <a:ext cx="265851" cy="235378"/>
            </a:xfrm>
            <a:custGeom>
              <a:rect b="b" l="l" r="r" t="t"/>
              <a:pathLst>
                <a:path extrusionOk="0" h="587" w="663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728403" y="-782457"/>
              <a:ext cx="277881" cy="275076"/>
            </a:xfrm>
            <a:custGeom>
              <a:rect b="b" l="l" r="r" t="t"/>
              <a:pathLst>
                <a:path extrusionOk="0" h="686" w="693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714719" y="-869471"/>
              <a:ext cx="302341" cy="273472"/>
            </a:xfrm>
            <a:custGeom>
              <a:rect b="b" l="l" r="r" t="t"/>
              <a:pathLst>
                <a:path extrusionOk="0" h="682" w="754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955308" y="-1014226"/>
              <a:ext cx="332414" cy="309961"/>
            </a:xfrm>
            <a:custGeom>
              <a:rect b="b" l="l" r="r" t="t"/>
              <a:pathLst>
                <a:path extrusionOk="0" h="773" w="829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76896" y="-1089210"/>
              <a:ext cx="308757" cy="299937"/>
            </a:xfrm>
            <a:custGeom>
              <a:rect b="b" l="l" r="r" t="t"/>
              <a:pathLst>
                <a:path extrusionOk="0" h="748" w="77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44352" y="-118827"/>
              <a:ext cx="308356" cy="299536"/>
            </a:xfrm>
            <a:custGeom>
              <a:rect b="b" l="l" r="r" t="t"/>
              <a:pathLst>
                <a:path extrusionOk="0" h="747" w="769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80841" y="-1166199"/>
              <a:ext cx="335622" cy="315174"/>
            </a:xfrm>
            <a:custGeom>
              <a:rect b="b" l="l" r="r" t="t"/>
              <a:pathLst>
                <a:path extrusionOk="0" h="786" w="837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207526" y="-828570"/>
              <a:ext cx="258233" cy="274675"/>
            </a:xfrm>
            <a:custGeom>
              <a:rect b="b" l="l" r="r" t="t"/>
              <a:pathLst>
                <a:path extrusionOk="0" h="685" w="644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949694" y="-656147"/>
              <a:ext cx="286302" cy="274274"/>
            </a:xfrm>
            <a:custGeom>
              <a:rect b="b" l="l" r="r" t="t"/>
              <a:pathLst>
                <a:path extrusionOk="0" h="684" w="714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483402" y="-907163"/>
              <a:ext cx="293920" cy="258234"/>
            </a:xfrm>
            <a:custGeom>
              <a:rect b="b" l="l" r="r" t="t"/>
              <a:pathLst>
                <a:path extrusionOk="0" h="644" w="733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507862" y="-376661"/>
              <a:ext cx="260238" cy="257432"/>
            </a:xfrm>
            <a:custGeom>
              <a:rect b="b" l="l" r="r" t="t"/>
              <a:pathLst>
                <a:path extrusionOk="0" h="642" w="649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504253" y="-662162"/>
              <a:ext cx="286302" cy="279086"/>
            </a:xfrm>
            <a:custGeom>
              <a:rect b="b" l="l" r="r" t="t"/>
              <a:pathLst>
                <a:path extrusionOk="0" h="696" w="714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284916" y="-193411"/>
              <a:ext cx="293920" cy="258635"/>
            </a:xfrm>
            <a:custGeom>
              <a:rect b="b" l="l" r="r" t="t"/>
              <a:pathLst>
                <a:path extrusionOk="0" h="645" w="733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127330" y="-986959"/>
              <a:ext cx="76187" cy="51326"/>
            </a:xfrm>
            <a:custGeom>
              <a:rect b="b" l="l" r="r" t="t"/>
              <a:pathLst>
                <a:path extrusionOk="0" h="128" w="19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681488" y="-89155"/>
              <a:ext cx="76588" cy="51727"/>
            </a:xfrm>
            <a:custGeom>
              <a:rect b="b" l="l" r="r" t="t"/>
              <a:pathLst>
                <a:path extrusionOk="0" h="129" w="191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15727" y="-354606"/>
              <a:ext cx="76588" cy="51326"/>
            </a:xfrm>
            <a:custGeom>
              <a:rect b="b" l="l" r="r" t="t"/>
              <a:pathLst>
                <a:path extrusionOk="0" h="128" w="191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436888" y="-1061542"/>
              <a:ext cx="67365" cy="46113"/>
            </a:xfrm>
            <a:custGeom>
              <a:rect b="b" l="l" r="r" t="t"/>
              <a:pathLst>
                <a:path extrusionOk="0" h="115" w="168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680285" y="-854634"/>
              <a:ext cx="61751" cy="54133"/>
            </a:xfrm>
            <a:custGeom>
              <a:rect b="b" l="l" r="r" t="t"/>
              <a:pathLst>
                <a:path extrusionOk="0" h="135" w="154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14058" y="-214262"/>
              <a:ext cx="66162" cy="49321"/>
            </a:xfrm>
            <a:custGeom>
              <a:rect b="b" l="l" r="r" t="t"/>
              <a:pathLst>
                <a:path extrusionOk="0" h="123" w="165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088434" y="-623667"/>
              <a:ext cx="76588" cy="52128"/>
            </a:xfrm>
            <a:custGeom>
              <a:rect b="b" l="l" r="r" t="t"/>
              <a:pathLst>
                <a:path extrusionOk="0" h="130" w="191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065578" y="-640508"/>
              <a:ext cx="27267" cy="19648"/>
            </a:xfrm>
            <a:custGeom>
              <a:rect b="b" l="l" r="r" t="t"/>
              <a:pathLst>
                <a:path extrusionOk="0" h="49" w="68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785743" y="-1139734"/>
              <a:ext cx="27267" cy="19247"/>
            </a:xfrm>
            <a:custGeom>
              <a:rect b="b" l="l" r="r" t="t"/>
              <a:pathLst>
                <a:path extrusionOk="0" h="48" w="68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798976" y="-1108056"/>
              <a:ext cx="76588" cy="54935"/>
            </a:xfrm>
            <a:custGeom>
              <a:rect b="b" l="l" r="r" t="t"/>
              <a:pathLst>
                <a:path extrusionOk="0" h="137" w="191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414032" y="-170554"/>
              <a:ext cx="23257" cy="16039"/>
            </a:xfrm>
            <a:custGeom>
              <a:rect b="b" l="l" r="r" t="t"/>
              <a:pathLst>
                <a:path extrusionOk="0" h="40" w="58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439695" y="-154515"/>
              <a:ext cx="67365" cy="45311"/>
            </a:xfrm>
            <a:custGeom>
              <a:rect b="b" l="l" r="r" t="t"/>
              <a:pathLst>
                <a:path extrusionOk="0" h="113" w="168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852306" y="-765215"/>
              <a:ext cx="32881" cy="21653"/>
            </a:xfrm>
            <a:custGeom>
              <a:rect b="b" l="l" r="r" t="t"/>
              <a:pathLst>
                <a:path extrusionOk="0" h="54" w="82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886791" y="-751180"/>
              <a:ext cx="67766" cy="50925"/>
            </a:xfrm>
            <a:custGeom>
              <a:rect b="b" l="l" r="r" t="t"/>
              <a:pathLst>
                <a:path extrusionOk="0" h="127" w="169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379949" y="-493347"/>
              <a:ext cx="32480" cy="21653"/>
            </a:xfrm>
            <a:custGeom>
              <a:rect b="b" l="l" r="r" t="t"/>
              <a:pathLst>
                <a:path extrusionOk="0" h="54" w="81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413230" y="-479714"/>
              <a:ext cx="68568" cy="50925"/>
            </a:xfrm>
            <a:custGeom>
              <a:rect b="b" l="l" r="r" t="t"/>
              <a:pathLst>
                <a:path extrusionOk="0" h="127" w="171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0798925" y="-850624"/>
              <a:ext cx="61350" cy="42504"/>
            </a:xfrm>
            <a:custGeom>
              <a:rect b="b" l="l" r="r" t="t"/>
              <a:pathLst>
                <a:path extrusionOk="0" h="106" w="153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383558" y="-788071"/>
              <a:ext cx="50123" cy="40098"/>
            </a:xfrm>
            <a:custGeom>
              <a:rect b="b" l="l" r="r" t="t"/>
              <a:pathLst>
                <a:path extrusionOk="0" h="100" w="125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96013" y="-437610"/>
              <a:ext cx="50123" cy="40099"/>
            </a:xfrm>
            <a:custGeom>
              <a:rect b="b" l="l" r="r" t="t"/>
              <a:pathLst>
                <a:path extrusionOk="0" h="100" w="125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576430" y="176297"/>
              <a:ext cx="52529" cy="36891"/>
            </a:xfrm>
            <a:custGeom>
              <a:rect b="b" l="l" r="r" t="t"/>
              <a:pathLst>
                <a:path extrusionOk="0" h="92" w="131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631766" y="-630083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153795" y="-346186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2565253" y="-804912"/>
              <a:ext cx="431056" cy="564186"/>
            </a:xfrm>
            <a:custGeom>
              <a:rect b="b" l="l" r="r" t="t"/>
              <a:pathLst>
                <a:path extrusionOk="0" h="1407" w="1075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075603" y="-371849"/>
              <a:ext cx="263045" cy="256630"/>
            </a:xfrm>
            <a:custGeom>
              <a:rect b="b" l="l" r="r" t="t"/>
              <a:pathLst>
                <a:path extrusionOk="0" h="640" w="656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2619787" y="-897139"/>
              <a:ext cx="295925" cy="630749"/>
            </a:xfrm>
            <a:custGeom>
              <a:rect b="b" l="l" r="r" t="t"/>
              <a:pathLst>
                <a:path extrusionOk="0" h="1573" w="738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258852" y="-514599"/>
              <a:ext cx="284297" cy="259437"/>
            </a:xfrm>
            <a:custGeom>
              <a:rect b="b" l="l" r="r" t="t"/>
              <a:pathLst>
                <a:path extrusionOk="0" h="647" w="709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485458" y="-795689"/>
              <a:ext cx="150769" cy="656412"/>
            </a:xfrm>
            <a:custGeom>
              <a:rect b="b" l="l" r="r" t="t"/>
              <a:pathLst>
                <a:path extrusionOk="0" h="1637" w="376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467815" y="-819749"/>
              <a:ext cx="371711" cy="599473"/>
            </a:xfrm>
            <a:custGeom>
              <a:rect b="b" l="l" r="r" t="t"/>
              <a:pathLst>
                <a:path extrusionOk="0" h="1495" w="927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529967" y="-902752"/>
              <a:ext cx="222545" cy="648393"/>
            </a:xfrm>
            <a:custGeom>
              <a:rect b="b" l="l" r="r" t="t"/>
              <a:pathLst>
                <a:path extrusionOk="0" h="1617" w="555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957364" y="-531842"/>
              <a:ext cx="953937" cy="1666494"/>
            </a:xfrm>
            <a:custGeom>
              <a:rect b="b" l="l" r="r" t="t"/>
              <a:pathLst>
                <a:path extrusionOk="0" h="4156" w="2379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342708" y="-306488"/>
              <a:ext cx="394968" cy="138741"/>
            </a:xfrm>
            <a:custGeom>
              <a:rect b="b" l="l" r="r" t="t"/>
              <a:pathLst>
                <a:path extrusionOk="0" h="346" w="985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31481" y="-209049"/>
              <a:ext cx="344845" cy="123102"/>
            </a:xfrm>
            <a:custGeom>
              <a:rect b="b" l="l" r="r" t="t"/>
              <a:pathLst>
                <a:path extrusionOk="0" h="307" w="86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226423" y="228024"/>
              <a:ext cx="212922" cy="82202"/>
            </a:xfrm>
            <a:custGeom>
              <a:rect b="b" l="l" r="r" t="t"/>
              <a:pathLst>
                <a:path extrusionOk="0" h="205" w="531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256096" y="95699"/>
              <a:ext cx="262644" cy="100246"/>
            </a:xfrm>
            <a:custGeom>
              <a:rect b="b" l="l" r="r" t="t"/>
              <a:pathLst>
                <a:path extrusionOk="0" h="250" w="655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294189" y="-29408"/>
              <a:ext cx="262243" cy="100246"/>
            </a:xfrm>
            <a:custGeom>
              <a:rect b="b" l="l" r="r" t="t"/>
              <a:pathLst>
                <a:path extrusionOk="0" h="250" w="654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073248" y="-776442"/>
              <a:ext cx="373315" cy="587443"/>
            </a:xfrm>
            <a:custGeom>
              <a:rect b="b" l="l" r="r" t="t"/>
              <a:pathLst>
                <a:path extrusionOk="0" h="1465" w="931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126578" y="-857842"/>
              <a:ext cx="230966" cy="637566"/>
            </a:xfrm>
            <a:custGeom>
              <a:rect b="b" l="l" r="r" t="t"/>
              <a:pathLst>
                <a:path extrusionOk="0" h="1590" w="576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008289" y="-729126"/>
              <a:ext cx="83805" cy="647591"/>
            </a:xfrm>
            <a:custGeom>
              <a:rect b="b" l="l" r="r" t="t"/>
              <a:pathLst>
                <a:path extrusionOk="0" h="1615" w="209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981423" y="-774437"/>
              <a:ext cx="308757" cy="615512"/>
            </a:xfrm>
            <a:custGeom>
              <a:rect b="b" l="l" r="r" t="t"/>
              <a:pathLst>
                <a:path extrusionOk="0" h="1535" w="77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039565" y="-847016"/>
              <a:ext cx="155180" cy="647591"/>
            </a:xfrm>
            <a:custGeom>
              <a:rect b="b" l="l" r="r" t="t"/>
              <a:pathLst>
                <a:path extrusionOk="0" h="1615" w="387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620137" y="-462471"/>
              <a:ext cx="796752" cy="1688147"/>
            </a:xfrm>
            <a:custGeom>
              <a:rect b="b" l="l" r="r" t="t"/>
              <a:pathLst>
                <a:path extrusionOk="0" h="4210" w="1987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852707" y="-227093"/>
              <a:ext cx="402185" cy="97038"/>
            </a:xfrm>
            <a:custGeom>
              <a:rect b="b" l="l" r="r" t="t"/>
              <a:pathLst>
                <a:path extrusionOk="0" h="242" w="1003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851905" y="-132461"/>
              <a:ext cx="350860" cy="88217"/>
            </a:xfrm>
            <a:custGeom>
              <a:rect b="b" l="l" r="r" t="t"/>
              <a:pathLst>
                <a:path extrusionOk="0" h="220" w="875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793362" y="307018"/>
              <a:ext cx="216531" cy="63356"/>
            </a:xfrm>
            <a:custGeom>
              <a:rect b="b" l="l" r="r" t="t"/>
              <a:pathLst>
                <a:path extrusionOk="0" h="158" w="54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809000" y="173089"/>
              <a:ext cx="267455" cy="76187"/>
            </a:xfrm>
            <a:custGeom>
              <a:rect b="b" l="l" r="r" t="t"/>
              <a:pathLst>
                <a:path extrusionOk="0" h="190" w="667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33861" y="46779"/>
              <a:ext cx="267455" cy="75786"/>
            </a:xfrm>
            <a:custGeom>
              <a:rect b="b" l="l" r="r" t="t"/>
              <a:pathLst>
                <a:path extrusionOk="0" h="189" w="667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867143" y="294989"/>
              <a:ext cx="85409" cy="96236"/>
            </a:xfrm>
            <a:custGeom>
              <a:rect b="b" l="l" r="r" t="t"/>
              <a:pathLst>
                <a:path extrusionOk="0" h="240" w="213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940822" y="-1576407"/>
              <a:ext cx="275876" cy="314372"/>
            </a:xfrm>
            <a:custGeom>
              <a:rect b="b" l="l" r="r" t="t"/>
              <a:pathLst>
                <a:path extrusionOk="0" h="784" w="688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860225" y="-1381528"/>
              <a:ext cx="2075886" cy="1894253"/>
            </a:xfrm>
            <a:custGeom>
              <a:rect b="b" l="l" r="r" t="t"/>
              <a:pathLst>
                <a:path extrusionOk="0" h="4724" w="5177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995757" y="-1255619"/>
              <a:ext cx="1612752" cy="1603539"/>
            </a:xfrm>
            <a:custGeom>
              <a:rect b="b" l="l" r="r" t="t"/>
              <a:pathLst>
                <a:path extrusionOk="0" h="3999" w="4022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43318" y="-1201887"/>
              <a:ext cx="566187" cy="813198"/>
            </a:xfrm>
            <a:custGeom>
              <a:rect b="b" l="l" r="r" t="t"/>
              <a:pathLst>
                <a:path extrusionOk="0" h="2028" w="1412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743640" y="125372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1531921" y="-16175"/>
              <a:ext cx="18445" cy="18445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13180" y="-1004201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1756071" y="181911"/>
              <a:ext cx="24861" cy="24460"/>
            </a:xfrm>
            <a:custGeom>
              <a:rect b="b" l="l" r="r" t="t"/>
              <a:pathLst>
                <a:path extrusionOk="0" h="61" w="62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661840" y="105323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464505" y="-956484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4945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4941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587607" y="-1337019"/>
              <a:ext cx="513659" cy="108667"/>
            </a:xfrm>
            <a:custGeom>
              <a:rect b="b" l="l" r="r" t="t"/>
              <a:pathLst>
                <a:path extrusionOk="0" h="271" w="1281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1" name="Google Shape;641;p39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2" name="Google Shape;642;p39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4" name="Google Shape;644;p39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9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user registration with email verification and login via username/password.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Secured session management with personalized user dashboards.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robust schema to store meal logs and associated image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Hugging Face ML models to detect food items from uploaded images accurately.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manual and image-based meal logging with editable detected items.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Developed backend functionality to calculate and store nutritional content for logged meals.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Implemented logic to analyze user intake and provide tailored dietary improvement suggestions.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Designed visualizations for tracking nutritional intake trends using Django for dynamic charts and graphs.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Compared user intake with dietary guidelines and provided insights.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8" name="Google Shape;658;p41"/>
          <p:cNvSpPr txBox="1"/>
          <p:nvPr>
            <p:ph idx="4" type="subTitle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Provided user-centric tips and recommendations through intuitive alerts.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4" name="Google Shape;664;p42"/>
          <p:cNvSpPr txBox="1"/>
          <p:nvPr>
            <p:ph idx="6" type="subTitle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tools for seamless updates and management of food data sources.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4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2" name="Google Shape;672;p43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3" name="Google Shape;673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74" name="Google Shape;674;p43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7" name="Google Shape;677;p4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80" name="Google Shape;680;p43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2" name="Google Shape;682;p4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3" name="Google Shape;683;p4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4" name="Google Shape;684;p43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90" name="Google Shape;690;p43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0" y="822150"/>
            <a:ext cx="6448424" cy="40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" name="Google Shape;716;p4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9" name="Google Shape;719;p45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20" name="Google Shape;720;p4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21" name="Google Shape;721;p45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4" name="Google Shape;724;p45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7" name="Google Shape;727;p45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4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4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1" name="Google Shape;731;p45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737" name="Google Shape;737;p45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/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0" name="Google Shape;7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3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8" name="Google Shape;448;p31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49" name="Google Shape;449;p3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450" name="Google Shape;450;p31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53" name="Google Shape;453;p31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56" name="Google Shape;456;p31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8" name="Google Shape;458;p3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3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60" name="Google Shape;460;p31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466" name="Google Shape;466;p31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/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Conclusion</a:t>
            </a:r>
            <a:endParaRPr/>
          </a:p>
        </p:txBody>
      </p:sp>
      <p:sp>
        <p:nvSpPr>
          <p:cNvPr id="790" name="Google Shape;790;p51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1" name="Google Shape;791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92" name="Google Shape;792;p51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5" name="Google Shape;795;p51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8" name="Google Shape;798;p51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0" name="Google Shape;800;p5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5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2" name="Google Shape;802;p51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808" name="Google Shape;808;p51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0" name="Google Shape;830;p52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smart food diary application that combines meal logging, image recognition, and nutritional analysis into an intuitive platform.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users to make informed dietary decisions through detailed nutritional insights, interactive visualizations, and personalized recommendations.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features like custom reporting, dietary alerts, and trend tracking to provide a holistic user experience.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the system to accommodate future enhancements, such as integration with wearables and advanced machine learning models.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Delivered a tool that promotes healthier lifestyles, supports dietary goals, and helps users track progress over time.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Harsh Gupta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Ilakkiya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Ishan Sangani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Kaashifa Tanveer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Lavanya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Shirsaa Saha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Vaishnavi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Yuva Akhil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38" name="Google Shape;838;p53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6509831" y="1515133"/>
              <a:ext cx="189412" cy="225814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637736" y="1486621"/>
              <a:ext cx="12220" cy="41464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625842" y="1495582"/>
              <a:ext cx="16619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6562704" y="1459575"/>
              <a:ext cx="64522" cy="45456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562704" y="1459493"/>
              <a:ext cx="64522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6606778" y="1534440"/>
              <a:ext cx="24196" cy="22972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6456388" y="1651992"/>
              <a:ext cx="119350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443516" y="1537780"/>
              <a:ext cx="101671" cy="39346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427548" y="1356360"/>
              <a:ext cx="58086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05067" y="1588124"/>
              <a:ext cx="225502" cy="340839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655007" y="1543890"/>
              <a:ext cx="213119" cy="72583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697778" y="1510897"/>
              <a:ext cx="175400" cy="60282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622664" y="1686940"/>
              <a:ext cx="191774" cy="131480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797658" y="1714637"/>
              <a:ext cx="66477" cy="112174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6734357" y="1559531"/>
              <a:ext cx="59227" cy="34377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737209" y="1551384"/>
              <a:ext cx="57516" cy="25253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251006" y="14632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222085" y="1422264"/>
              <a:ext cx="50836" cy="155919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128804" y="1472446"/>
              <a:ext cx="158780" cy="114781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291822" y="1554643"/>
              <a:ext cx="199758" cy="339454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98057" y="1708202"/>
              <a:ext cx="13849" cy="7657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336874" y="1622909"/>
              <a:ext cx="45540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98134" y="1580793"/>
              <a:ext cx="93932" cy="375705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11657" y="1680423"/>
              <a:ext cx="50428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220456" y="1574439"/>
              <a:ext cx="157232" cy="358516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326283" y="1799197"/>
              <a:ext cx="22566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6342169" y="1833819"/>
              <a:ext cx="15071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6262575" y="1665759"/>
              <a:ext cx="48147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239356" y="1627146"/>
              <a:ext cx="31854" cy="11160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6307138" y="1594642"/>
              <a:ext cx="186153" cy="303122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6373698" y="1613134"/>
              <a:ext cx="117558" cy="274773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6376712" y="1600344"/>
              <a:ext cx="232101" cy="293428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6433658" y="1607187"/>
              <a:ext cx="173770" cy="254570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730121" y="1697856"/>
              <a:ext cx="15234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470563" y="1554806"/>
              <a:ext cx="33565" cy="48796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437569" y="1599041"/>
              <a:ext cx="306318" cy="222718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477488" y="1598878"/>
              <a:ext cx="258904" cy="168709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483680" y="1728731"/>
              <a:ext cx="7088" cy="12219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767841" y="1734759"/>
              <a:ext cx="76009" cy="70424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835215" y="17310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65628" y="1738425"/>
              <a:ext cx="633491" cy="700578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194630" y="1866893"/>
              <a:ext cx="183954" cy="351022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501358" y="1738425"/>
              <a:ext cx="297764" cy="70065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214997" y="1750726"/>
              <a:ext cx="299882" cy="79344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263553" y="1803433"/>
              <a:ext cx="70714" cy="125289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6649060" y="1803433"/>
              <a:ext cx="68514" cy="125289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6310234" y="226093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245304" y="1803433"/>
              <a:ext cx="80490" cy="513377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53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29" name="Google Shape;929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53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2" name="Google Shape;942;p53"/>
            <p:cNvSpPr/>
            <p:nvPr/>
          </p:nvSpPr>
          <p:spPr>
            <a:xfrm>
              <a:off x="4918056" y="2125352"/>
              <a:ext cx="326156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850193" y="2453913"/>
              <a:ext cx="462227" cy="1106857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98666" y="2782474"/>
              <a:ext cx="365281" cy="498553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128567" y="2340353"/>
              <a:ext cx="102833" cy="177263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985226" y="2014216"/>
              <a:ext cx="191816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01907" y="2979818"/>
              <a:ext cx="38779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53"/>
          <p:cNvGrpSpPr/>
          <p:nvPr/>
        </p:nvGrpSpPr>
        <p:grpSpPr>
          <a:xfrm>
            <a:off x="6202175" y="3334826"/>
            <a:ext cx="1598243" cy="1203417"/>
            <a:chOff x="8256250" y="407076"/>
            <a:chExt cx="1598243" cy="1203417"/>
          </a:xfrm>
        </p:grpSpPr>
        <p:sp>
          <p:nvSpPr>
            <p:cNvPr id="964" name="Google Shape;964;p53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53175" y="761398"/>
            <a:ext cx="3602700" cy="4089900"/>
          </a:xfrm>
          <a:prstGeom prst="roundRect">
            <a:avLst>
              <a:gd fmla="val 1063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/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15" name="Google Shape;1015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54"/>
          <p:cNvGrpSpPr/>
          <p:nvPr/>
        </p:nvGrpSpPr>
        <p:grpSpPr>
          <a:xfrm>
            <a:off x="5570556" y="3557911"/>
            <a:ext cx="746571" cy="934524"/>
            <a:chOff x="1705964" y="3560775"/>
            <a:chExt cx="153603" cy="192265"/>
          </a:xfrm>
        </p:grpSpPr>
        <p:sp>
          <p:nvSpPr>
            <p:cNvPr id="1028" name="Google Shape;1028;p54"/>
            <p:cNvSpPr/>
            <p:nvPr/>
          </p:nvSpPr>
          <p:spPr>
            <a:xfrm>
              <a:off x="1705964" y="3560775"/>
              <a:ext cx="104024" cy="142186"/>
            </a:xfrm>
            <a:custGeom>
              <a:rect b="b" l="l" r="r" t="t"/>
              <a:pathLst>
                <a:path extrusionOk="0" h="3126" w="2287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782924" y="3632232"/>
              <a:ext cx="76642" cy="72412"/>
            </a:xfrm>
            <a:custGeom>
              <a:rect b="b" l="l" r="r" t="t"/>
              <a:pathLst>
                <a:path extrusionOk="0" h="1592" w="1685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715788" y="3683311"/>
              <a:ext cx="75869" cy="69729"/>
            </a:xfrm>
            <a:custGeom>
              <a:rect b="b" l="l" r="r" t="t"/>
              <a:pathLst>
                <a:path extrusionOk="0" h="1533" w="1668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722247" y="3709784"/>
              <a:ext cx="17648" cy="21014"/>
            </a:xfrm>
            <a:custGeom>
              <a:rect b="b" l="l" r="r" t="t"/>
              <a:pathLst>
                <a:path extrusionOk="0" h="462" w="388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790566" y="3667028"/>
              <a:ext cx="13918" cy="16511"/>
            </a:xfrm>
            <a:custGeom>
              <a:rect b="b" l="l" r="r" t="t"/>
              <a:pathLst>
                <a:path extrusionOk="0" h="363" w="306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34" name="Google Shape;1034;p54"/>
            <p:cNvSpPr/>
            <p:nvPr/>
          </p:nvSpPr>
          <p:spPr>
            <a:xfrm>
              <a:off x="4918056" y="2125352"/>
              <a:ext cx="326155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850193" y="2453913"/>
              <a:ext cx="462226" cy="1106860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898666" y="2782474"/>
              <a:ext cx="365279" cy="498554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059320" y="2970124"/>
              <a:ext cx="174503" cy="132602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128567" y="2340353"/>
              <a:ext cx="102832" cy="177264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985226" y="2014216"/>
              <a:ext cx="191815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101907" y="2979818"/>
              <a:ext cx="38778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54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56" name="Google Shape;1056;p54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509831" y="1515133"/>
              <a:ext cx="189414" cy="225817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6637736" y="1486621"/>
              <a:ext cx="12220" cy="41465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625842" y="1495582"/>
              <a:ext cx="16620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562704" y="1459575"/>
              <a:ext cx="64523" cy="45457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6562704" y="1459493"/>
              <a:ext cx="64523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6606778" y="1534440"/>
              <a:ext cx="24196" cy="22973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456388" y="1651992"/>
              <a:ext cx="119351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443516" y="1537780"/>
              <a:ext cx="101672" cy="39347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27548" y="1356360"/>
              <a:ext cx="58087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605067" y="1588124"/>
              <a:ext cx="225504" cy="340844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655007" y="1543890"/>
              <a:ext cx="213121" cy="72584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697778" y="1510897"/>
              <a:ext cx="175401" cy="60283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622664" y="1686940"/>
              <a:ext cx="191776" cy="131482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6797658" y="1714637"/>
              <a:ext cx="66478" cy="112175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6734357" y="1559531"/>
              <a:ext cx="59227" cy="34378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6737209" y="1551384"/>
              <a:ext cx="57517" cy="25254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6251006" y="1463241"/>
              <a:ext cx="89208" cy="109650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222085" y="1422264"/>
              <a:ext cx="50836" cy="155921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6128804" y="1472446"/>
              <a:ext cx="158781" cy="114782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6291822" y="1554643"/>
              <a:ext cx="199760" cy="339459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6398057" y="1708202"/>
              <a:ext cx="13850" cy="7658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6336874" y="1622909"/>
              <a:ext cx="45541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6198134" y="1580793"/>
              <a:ext cx="93933" cy="375710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6211657" y="1680423"/>
              <a:ext cx="50429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6220456" y="1574439"/>
              <a:ext cx="157234" cy="358521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326283" y="1799197"/>
              <a:ext cx="22567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6342169" y="1833819"/>
              <a:ext cx="15072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6262575" y="1665759"/>
              <a:ext cx="48148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6239356" y="1627146"/>
              <a:ext cx="31854" cy="11161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307138" y="1594642"/>
              <a:ext cx="186155" cy="303126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6373698" y="1613134"/>
              <a:ext cx="117559" cy="274777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376712" y="1600344"/>
              <a:ext cx="232103" cy="293432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6433658" y="1607187"/>
              <a:ext cx="173772" cy="254574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6730121" y="1697856"/>
              <a:ext cx="15235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6470563" y="1554806"/>
              <a:ext cx="33565" cy="48797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437569" y="1599041"/>
              <a:ext cx="306320" cy="222722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6477488" y="1598878"/>
              <a:ext cx="258906" cy="168711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483680" y="1728731"/>
              <a:ext cx="7088" cy="12220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67841" y="1734759"/>
              <a:ext cx="76010" cy="70425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835215" y="1731012"/>
              <a:ext cx="97843" cy="70669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165628" y="1738425"/>
              <a:ext cx="633497" cy="700587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194630" y="1866893"/>
              <a:ext cx="183955" cy="351027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6501358" y="1738425"/>
              <a:ext cx="297766" cy="70066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6214997" y="1750726"/>
              <a:ext cx="299884" cy="79346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263553" y="1803433"/>
              <a:ext cx="70714" cy="125291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6649060" y="1803433"/>
              <a:ext cx="68515" cy="125291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6310234" y="2260933"/>
              <a:ext cx="326036" cy="104436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6245304" y="1803433"/>
              <a:ext cx="80491" cy="513384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6825750" y="3400076"/>
            <a:ext cx="1598243" cy="1203417"/>
            <a:chOff x="8256250" y="407076"/>
            <a:chExt cx="1598243" cy="1203417"/>
          </a:xfrm>
        </p:grpSpPr>
        <p:sp>
          <p:nvSpPr>
            <p:cNvPr id="1147" name="Google Shape;1147;p54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fmla="val 8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fmla="val 121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2"/>
          <p:cNvSpPr txBox="1"/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9" name="Google Shape;489;p32"/>
          <p:cNvSpPr txBox="1"/>
          <p:nvPr>
            <p:ph idx="2" type="title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0" name="Google Shape;490;p32"/>
          <p:cNvSpPr txBox="1"/>
          <p:nvPr>
            <p:ph idx="3" type="title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1" name="Google Shape;491;p32"/>
          <p:cNvSpPr txBox="1"/>
          <p:nvPr>
            <p:ph idx="4" type="title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2" name="Google Shape;492;p32"/>
          <p:cNvSpPr txBox="1"/>
          <p:nvPr>
            <p:ph idx="5" type="title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93" name="Google Shape;493;p32"/>
          <p:cNvSpPr txBox="1"/>
          <p:nvPr>
            <p:ph idx="6" type="title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94" name="Google Shape;494;p32"/>
          <p:cNvSpPr txBox="1"/>
          <p:nvPr>
            <p:ph idx="7" type="title"/>
          </p:nvPr>
        </p:nvSpPr>
        <p:spPr>
          <a:xfrm>
            <a:off x="5728593" y="3791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5" name="Google Shape;495;p32"/>
          <p:cNvSpPr txBox="1"/>
          <p:nvPr>
            <p:ph idx="8" type="title"/>
          </p:nvPr>
        </p:nvSpPr>
        <p:spPr>
          <a:xfrm>
            <a:off x="5870093" y="2735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96" name="Google Shape;496;p32"/>
          <p:cNvSpPr txBox="1"/>
          <p:nvPr>
            <p:ph idx="9" type="title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97" name="Google Shape;497;p32"/>
          <p:cNvSpPr txBox="1"/>
          <p:nvPr>
            <p:ph idx="13" type="title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8" name="Google Shape;498;p32"/>
          <p:cNvSpPr txBox="1"/>
          <p:nvPr>
            <p:ph idx="14" type="title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2"/>
          <p:cNvSpPr txBox="1"/>
          <p:nvPr>
            <p:ph idx="15" type="title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0" name="Google Shape;500;p32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501" name="Google Shape;501;p32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2" name="Google Shape;502;p32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0" cy="1166758"/>
          </a:xfrm>
        </p:grpSpPr>
        <p:sp>
          <p:nvSpPr>
            <p:cNvPr id="503" name="Google Shape;503;p32"/>
            <p:cNvSpPr/>
            <p:nvPr/>
          </p:nvSpPr>
          <p:spPr>
            <a:xfrm>
              <a:off x="-3195683" y="539998"/>
              <a:ext cx="738432" cy="1003477"/>
            </a:xfrm>
            <a:custGeom>
              <a:rect b="b" l="l" r="r" t="t"/>
              <a:pathLst>
                <a:path extrusionOk="0" h="1813" w="1334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2735685" y="666194"/>
              <a:ext cx="147244" cy="138373"/>
            </a:xfrm>
            <a:custGeom>
              <a:rect b="b" l="l" r="r" t="t"/>
              <a:pathLst>
                <a:path extrusionOk="0" h="250" w="266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2770005" y="588705"/>
              <a:ext cx="71408" cy="68079"/>
            </a:xfrm>
            <a:custGeom>
              <a:rect b="b" l="l" r="r" t="t"/>
              <a:pathLst>
                <a:path extrusionOk="0" h="123" w="129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2561871" y="617487"/>
              <a:ext cx="891765" cy="925435"/>
            </a:xfrm>
            <a:custGeom>
              <a:rect b="b" l="l" r="r" t="t"/>
              <a:pathLst>
                <a:path extrusionOk="0" h="1672" w="1611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2274027" y="664533"/>
              <a:ext cx="160529" cy="126196"/>
            </a:xfrm>
            <a:custGeom>
              <a:rect b="b" l="l" r="r" t="t"/>
              <a:pathLst>
                <a:path extrusionOk="0" h="228" w="29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2357059" y="647375"/>
              <a:ext cx="78050" cy="61991"/>
            </a:xfrm>
            <a:custGeom>
              <a:rect b="b" l="l" r="r" t="t"/>
              <a:pathLst>
                <a:path extrusionOk="0" h="112" w="141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1300890" y="991647"/>
              <a:ext cx="1054508" cy="715109"/>
            </a:xfrm>
            <a:custGeom>
              <a:rect b="b" l="l" r="r" t="t"/>
              <a:pathLst>
                <a:path extrusionOk="0" h="1292" w="1905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19282" y="1116182"/>
              <a:ext cx="160529" cy="130070"/>
            </a:xfrm>
            <a:custGeom>
              <a:rect b="b" l="l" r="r" t="t"/>
              <a:pathLst>
                <a:path extrusionOk="0" h="235" w="29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589029" y="1074670"/>
              <a:ext cx="79157" cy="62544"/>
            </a:xfrm>
            <a:custGeom>
              <a:rect b="b" l="l" r="r" t="t"/>
              <a:pathLst>
                <a:path extrusionOk="0" h="113" w="143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2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513" name="Google Shape;513;p32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32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2" name="Google Shape;522;p3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4" name="Google Shape;524;p33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33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7" name="Google Shape;527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3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2" name="Google Shape;532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3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user-friendly meal tracking and nutrition management application built with Django, allowing users to register, log in, and manage their profiles.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manual and image-based meal logging, providing detailed calorie and nutrient breakdowns, along with personalized dietary recommendations.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daily, weekly, and monthly nutritional trends through interactive charts and graphs to empower users in making informed dietary decisions and achieving their health goals.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3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4" name="Google Shape;544;p34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5" name="Google Shape;545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546" name="Google Shape;546;p34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9" name="Google Shape;549;p34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2" name="Google Shape;552;p34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4" name="Google Shape;554;p3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3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6" name="Google Shape;556;p34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62" name="Google Shape;562;p34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idx="2" type="subTitle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meals manually by entering food items or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idx="1" type="subTitle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idx="1" type="subTitle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8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8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2" name="Google Shape;602;p38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3" name="Google Shape;60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04" name="Google Shape;604;p38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8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7" name="Google Shape;607;p38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10" name="Google Shape;610;p38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2" name="Google Shape;612;p38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38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4" name="Google Shape;614;p38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20" name="Google Shape;620;p38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