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8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8D0B-E51B-4517-86ED-1A4547D84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– Big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5F508-F534-4097-B810-DC46FC685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 </a:t>
            </a:r>
            <a:r>
              <a:rPr lang="en-US" dirty="0" err="1"/>
              <a:t>sql</a:t>
            </a:r>
            <a:r>
              <a:rPr lang="en-US" dirty="0"/>
              <a:t> notes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4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E4DCEA-8F5D-4106-8E77-9BB58B24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6229" cy="3512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90BA36-09D0-4A3D-B177-12812DF99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214" y="3596805"/>
            <a:ext cx="7271745" cy="308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3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76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54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421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237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9C12-1E2A-4E96-B5D2-D1BC16DE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0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64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387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85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94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4C1382-566F-480F-8F27-FB478AB4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78" y="1223614"/>
            <a:ext cx="6150355" cy="3348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5304C-1CA2-475E-80C3-75970ECE7195}"/>
              </a:ext>
            </a:extLst>
          </p:cNvPr>
          <p:cNvSpPr txBox="1"/>
          <p:nvPr/>
        </p:nvSpPr>
        <p:spPr>
          <a:xfrm>
            <a:off x="3631474" y="400594"/>
            <a:ext cx="3840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lgerian" panose="04020705040A02060702" pitchFamily="82" charset="0"/>
              </a:rPr>
              <a:t>Order of Execution</a:t>
            </a:r>
          </a:p>
        </p:txBody>
      </p:sp>
    </p:spTree>
    <p:extLst>
      <p:ext uri="{BB962C8B-B14F-4D97-AF65-F5344CB8AC3E}">
        <p14:creationId xmlns:p14="http://schemas.microsoft.com/office/powerpoint/2010/main" val="3646703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595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160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634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120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26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4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9A299-6EB3-4D04-9138-77F32B9F8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85" y="345083"/>
            <a:ext cx="7139395" cy="30839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831F24-9BAC-477A-9FA2-FA72818DB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057" y="3693190"/>
            <a:ext cx="5560034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16632-B919-405A-9F80-3922E614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3" y="218001"/>
            <a:ext cx="5744482" cy="3726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F6FA92-0707-4C66-8BC3-1DC096E8D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27" y="2816340"/>
            <a:ext cx="5879888" cy="37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2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38719-8610-47C8-AA80-CB95F853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121" y="62615"/>
            <a:ext cx="7047833" cy="2941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FA056-6500-43C2-92EA-1104DB0D3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4" y="3161212"/>
            <a:ext cx="5920640" cy="3390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356E9-020F-4325-A498-9AE500B1E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897" y="3600996"/>
            <a:ext cx="5991497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7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91930A-477A-4C80-8819-F8E8A16AD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08" y="1212292"/>
            <a:ext cx="9126224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3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3F652-2114-4897-87D5-0740A9A13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36" y="870591"/>
            <a:ext cx="884996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6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53D7AB-9930-4B07-9918-619B1949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1295102"/>
            <a:ext cx="906906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3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E66656-A798-47B6-8767-E26C7D3F5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0724" cy="3625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CC3312-A321-4B83-8795-C4AC6272C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20" y="3682942"/>
            <a:ext cx="7810980" cy="31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72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835</TotalTime>
  <Words>11</Words>
  <Application>Microsoft Office PowerPoint</Application>
  <PresentationFormat>Widescreen</PresentationFormat>
  <Paragraphs>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Algerian</vt:lpstr>
      <vt:lpstr>Arial</vt:lpstr>
      <vt:lpstr>Tw Cen MT</vt:lpstr>
      <vt:lpstr>Circuit</vt:lpstr>
      <vt:lpstr>SQL – Big data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Big data analytics</dc:title>
  <dc:creator>satyam</dc:creator>
  <cp:lastModifiedBy>satyam</cp:lastModifiedBy>
  <cp:revision>14</cp:revision>
  <dcterms:created xsi:type="dcterms:W3CDTF">2023-12-27T09:15:51Z</dcterms:created>
  <dcterms:modified xsi:type="dcterms:W3CDTF">2024-01-02T03:09:01Z</dcterms:modified>
</cp:coreProperties>
</file>