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314" r:id="rId4"/>
    <p:sldId id="318" r:id="rId5"/>
    <p:sldId id="317" r:id="rId6"/>
    <p:sldId id="312" r:id="rId7"/>
    <p:sldId id="316" r:id="rId8"/>
    <p:sldId id="31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472C4"/>
    <a:srgbClr val="2B1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>
        <p:scale>
          <a:sx n="50" d="100"/>
          <a:sy n="50" d="100"/>
        </p:scale>
        <p:origin x="216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AB02B-D54E-4C3B-8CD6-3BF477AF8387}" type="datetimeFigureOut">
              <a:rPr lang="zh-CN" altLang="en-US" smtClean="0"/>
              <a:t>2022-11-05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B82D0-0E98-45FE-B068-937E3EF59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2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B82D0-0E98-45FE-B068-937E3EF592E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17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B642B-9246-4C64-9D04-1A93EED25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029A52-8AEC-4CBD-AF57-C97345C65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4DE8F-1546-4979-B107-AAD1E86A3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46A5-EEFA-4C96-A172-14DEC55F3B97}" type="datetimeFigureOut">
              <a:rPr lang="zh-CN" altLang="en-US" smtClean="0"/>
              <a:t>2022-11-05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8759DD-0F28-46A2-AA6E-4125BE58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EACC3-E2F5-4757-B0E1-1AC638D5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1975-C444-4BA1-A7A2-8B5E3850E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70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FE97-7AC8-4BC7-A4BC-F267DAB5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4EB073-68D5-416C-B976-1ED5EDEFA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F71100-AA5B-46A8-A278-2200ACED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46A5-EEFA-4C96-A172-14DEC55F3B97}" type="datetimeFigureOut">
              <a:rPr lang="zh-CN" altLang="en-US" smtClean="0"/>
              <a:t>2022-11-05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823DA4-00A7-4B4B-AD3C-314A65A6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057B12-CDAB-4206-98F8-AF644AD9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1975-C444-4BA1-A7A2-8B5E3850E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79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BC0D57-7437-403D-823C-458014923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1F1561-3881-4F9B-B1B7-833788C00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8B672-8453-449D-A3D1-6C188AD1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46A5-EEFA-4C96-A172-14DEC55F3B97}" type="datetimeFigureOut">
              <a:rPr lang="zh-CN" altLang="en-US" smtClean="0"/>
              <a:t>2022-11-05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6737B-7B04-4A3A-B641-E9A3F511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75ECE4-5042-424D-89B6-E0F52439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1975-C444-4BA1-A7A2-8B5E3850E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895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-11906"/>
            <a:chExt cx="9145190" cy="5143500"/>
          </a:xfrm>
        </p:grpSpPr>
        <p:grpSp>
          <p:nvGrpSpPr>
            <p:cNvPr id="8" name="组合 7"/>
            <p:cNvGrpSpPr>
              <a:grpSpLocks/>
            </p:cNvGrpSpPr>
            <p:nvPr userDrawn="1"/>
          </p:nvGrpSpPr>
          <p:grpSpPr bwMode="auto">
            <a:xfrm>
              <a:off x="0" y="-1"/>
              <a:ext cx="9145190" cy="5131595"/>
              <a:chOff x="0" y="0"/>
              <a:chExt cx="9144000" cy="5143501"/>
            </a:xfrm>
          </p:grpSpPr>
          <p:sp>
            <p:nvSpPr>
              <p:cNvPr id="10" name="Freeform 254"/>
              <p:cNvSpPr>
                <a:spLocks/>
              </p:cNvSpPr>
              <p:nvPr/>
            </p:nvSpPr>
            <p:spPr bwMode="auto">
              <a:xfrm>
                <a:off x="7475935" y="1"/>
                <a:ext cx="1031081" cy="717226"/>
              </a:xfrm>
              <a:custGeom>
                <a:avLst/>
                <a:gdLst>
                  <a:gd name="T0" fmla="*/ 3249 w 3249"/>
                  <a:gd name="T1" fmla="*/ 2063 h 2253"/>
                  <a:gd name="T2" fmla="*/ 2632 w 3249"/>
                  <a:gd name="T3" fmla="*/ 0 h 2253"/>
                  <a:gd name="T4" fmla="*/ 522 w 3249"/>
                  <a:gd name="T5" fmla="*/ 0 h 2253"/>
                  <a:gd name="T6" fmla="*/ 0 w 3249"/>
                  <a:gd name="T7" fmla="*/ 2253 h 2253"/>
                  <a:gd name="T8" fmla="*/ 3249 w 3249"/>
                  <a:gd name="T9" fmla="*/ 2063 h 2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49" h="2253">
                    <a:moveTo>
                      <a:pt x="3249" y="2063"/>
                    </a:moveTo>
                    <a:lnTo>
                      <a:pt x="2632" y="0"/>
                    </a:lnTo>
                    <a:lnTo>
                      <a:pt x="522" y="0"/>
                    </a:lnTo>
                    <a:lnTo>
                      <a:pt x="0" y="2253"/>
                    </a:lnTo>
                    <a:lnTo>
                      <a:pt x="3249" y="2063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Freeform 255"/>
              <p:cNvSpPr>
                <a:spLocks/>
              </p:cNvSpPr>
              <p:nvPr/>
            </p:nvSpPr>
            <p:spPr bwMode="auto">
              <a:xfrm>
                <a:off x="8311754" y="1"/>
                <a:ext cx="828675" cy="656363"/>
              </a:xfrm>
              <a:custGeom>
                <a:avLst/>
                <a:gdLst>
                  <a:gd name="T0" fmla="*/ 0 w 2609"/>
                  <a:gd name="T1" fmla="*/ 0 h 2063"/>
                  <a:gd name="T2" fmla="*/ 617 w 2609"/>
                  <a:gd name="T3" fmla="*/ 2063 h 2063"/>
                  <a:gd name="T4" fmla="*/ 2609 w 2609"/>
                  <a:gd name="T5" fmla="*/ 0 h 2063"/>
                  <a:gd name="T6" fmla="*/ 0 w 2609"/>
                  <a:gd name="T7" fmla="*/ 0 h 20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9" h="2063">
                    <a:moveTo>
                      <a:pt x="0" y="0"/>
                    </a:moveTo>
                    <a:lnTo>
                      <a:pt x="617" y="2063"/>
                    </a:lnTo>
                    <a:lnTo>
                      <a:pt x="260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Freeform 256"/>
              <p:cNvSpPr>
                <a:spLocks/>
              </p:cNvSpPr>
              <p:nvPr/>
            </p:nvSpPr>
            <p:spPr bwMode="auto">
              <a:xfrm>
                <a:off x="8507016" y="1"/>
                <a:ext cx="633413" cy="1507249"/>
              </a:xfrm>
              <a:custGeom>
                <a:avLst/>
                <a:gdLst>
                  <a:gd name="T0" fmla="*/ 1992 w 1992"/>
                  <a:gd name="T1" fmla="*/ 3393 h 4737"/>
                  <a:gd name="T2" fmla="*/ 1992 w 1992"/>
                  <a:gd name="T3" fmla="*/ 0 h 4737"/>
                  <a:gd name="T4" fmla="*/ 0 w 1992"/>
                  <a:gd name="T5" fmla="*/ 2063 h 4737"/>
                  <a:gd name="T6" fmla="*/ 3 w 1992"/>
                  <a:gd name="T7" fmla="*/ 4737 h 4737"/>
                  <a:gd name="T8" fmla="*/ 1992 w 1992"/>
                  <a:gd name="T9" fmla="*/ 3393 h 4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2" h="4737">
                    <a:moveTo>
                      <a:pt x="1992" y="3393"/>
                    </a:moveTo>
                    <a:lnTo>
                      <a:pt x="1992" y="0"/>
                    </a:lnTo>
                    <a:lnTo>
                      <a:pt x="0" y="2063"/>
                    </a:lnTo>
                    <a:lnTo>
                      <a:pt x="3" y="4737"/>
                    </a:lnTo>
                    <a:lnTo>
                      <a:pt x="1992" y="3393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Freeform 257"/>
              <p:cNvSpPr>
                <a:spLocks/>
              </p:cNvSpPr>
              <p:nvPr/>
            </p:nvSpPr>
            <p:spPr bwMode="auto">
              <a:xfrm>
                <a:off x="7211616" y="717227"/>
                <a:ext cx="1296590" cy="1194580"/>
              </a:xfrm>
              <a:custGeom>
                <a:avLst/>
                <a:gdLst>
                  <a:gd name="T0" fmla="*/ 826 w 4078"/>
                  <a:gd name="T1" fmla="*/ 0 h 3763"/>
                  <a:gd name="T2" fmla="*/ 0 w 4078"/>
                  <a:gd name="T3" fmla="*/ 3567 h 3763"/>
                  <a:gd name="T4" fmla="*/ 2752 w 4078"/>
                  <a:gd name="T5" fmla="*/ 3763 h 3763"/>
                  <a:gd name="T6" fmla="*/ 4078 w 4078"/>
                  <a:gd name="T7" fmla="*/ 2484 h 3763"/>
                  <a:gd name="T8" fmla="*/ 826 w 4078"/>
                  <a:gd name="T9" fmla="*/ 0 h 3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78" h="3763">
                    <a:moveTo>
                      <a:pt x="826" y="0"/>
                    </a:moveTo>
                    <a:lnTo>
                      <a:pt x="0" y="3567"/>
                    </a:lnTo>
                    <a:lnTo>
                      <a:pt x="2752" y="3763"/>
                    </a:lnTo>
                    <a:lnTo>
                      <a:pt x="4078" y="2484"/>
                    </a:lnTo>
                    <a:lnTo>
                      <a:pt x="826" y="0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Freeform 258"/>
              <p:cNvSpPr>
                <a:spLocks/>
              </p:cNvSpPr>
              <p:nvPr/>
            </p:nvSpPr>
            <p:spPr bwMode="auto">
              <a:xfrm>
                <a:off x="6455569" y="1"/>
                <a:ext cx="1184672" cy="822244"/>
              </a:xfrm>
              <a:custGeom>
                <a:avLst/>
                <a:gdLst>
                  <a:gd name="T0" fmla="*/ 3209 w 3731"/>
                  <a:gd name="T1" fmla="*/ 2253 h 2586"/>
                  <a:gd name="T2" fmla="*/ 3731 w 3731"/>
                  <a:gd name="T3" fmla="*/ 0 h 2586"/>
                  <a:gd name="T4" fmla="*/ 1147 w 3731"/>
                  <a:gd name="T5" fmla="*/ 0 h 2586"/>
                  <a:gd name="T6" fmla="*/ 0 w 3731"/>
                  <a:gd name="T7" fmla="*/ 2586 h 2586"/>
                  <a:gd name="T8" fmla="*/ 3209 w 3731"/>
                  <a:gd name="T9" fmla="*/ 2253 h 2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1" h="2586">
                    <a:moveTo>
                      <a:pt x="3209" y="2253"/>
                    </a:moveTo>
                    <a:lnTo>
                      <a:pt x="3731" y="0"/>
                    </a:lnTo>
                    <a:lnTo>
                      <a:pt x="1147" y="0"/>
                    </a:lnTo>
                    <a:lnTo>
                      <a:pt x="0" y="2586"/>
                    </a:lnTo>
                    <a:lnTo>
                      <a:pt x="3209" y="2253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Freeform 259"/>
              <p:cNvSpPr>
                <a:spLocks/>
              </p:cNvSpPr>
              <p:nvPr/>
            </p:nvSpPr>
            <p:spPr bwMode="auto">
              <a:xfrm>
                <a:off x="7211616" y="1849752"/>
                <a:ext cx="967978" cy="1227996"/>
              </a:xfrm>
              <a:custGeom>
                <a:avLst/>
                <a:gdLst>
                  <a:gd name="T0" fmla="*/ 2752 w 3044"/>
                  <a:gd name="T1" fmla="*/ 196 h 3859"/>
                  <a:gd name="T2" fmla="*/ 0 w 3044"/>
                  <a:gd name="T3" fmla="*/ 0 h 3859"/>
                  <a:gd name="T4" fmla="*/ 1358 w 3044"/>
                  <a:gd name="T5" fmla="*/ 3859 h 3859"/>
                  <a:gd name="T6" fmla="*/ 3044 w 3044"/>
                  <a:gd name="T7" fmla="*/ 2347 h 3859"/>
                  <a:gd name="T8" fmla="*/ 2752 w 3044"/>
                  <a:gd name="T9" fmla="*/ 196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44" h="3859">
                    <a:moveTo>
                      <a:pt x="2752" y="196"/>
                    </a:moveTo>
                    <a:lnTo>
                      <a:pt x="0" y="0"/>
                    </a:lnTo>
                    <a:lnTo>
                      <a:pt x="1358" y="3859"/>
                    </a:lnTo>
                    <a:lnTo>
                      <a:pt x="3044" y="2347"/>
                    </a:lnTo>
                    <a:lnTo>
                      <a:pt x="2752" y="196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Freeform 260"/>
              <p:cNvSpPr>
                <a:spLocks/>
              </p:cNvSpPr>
              <p:nvPr/>
            </p:nvSpPr>
            <p:spPr bwMode="auto">
              <a:xfrm>
                <a:off x="8086725" y="1507250"/>
                <a:ext cx="1053704" cy="1089562"/>
              </a:xfrm>
              <a:custGeom>
                <a:avLst/>
                <a:gdLst>
                  <a:gd name="T0" fmla="*/ 292 w 3315"/>
                  <a:gd name="T1" fmla="*/ 3430 h 3430"/>
                  <a:gd name="T2" fmla="*/ 3315 w 3315"/>
                  <a:gd name="T3" fmla="*/ 3285 h 3430"/>
                  <a:gd name="T4" fmla="*/ 1326 w 3315"/>
                  <a:gd name="T5" fmla="*/ 0 h 3430"/>
                  <a:gd name="T6" fmla="*/ 0 w 3315"/>
                  <a:gd name="T7" fmla="*/ 1279 h 3430"/>
                  <a:gd name="T8" fmla="*/ 292 w 3315"/>
                  <a:gd name="T9" fmla="*/ 3430 h 3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15" h="3430">
                    <a:moveTo>
                      <a:pt x="292" y="3430"/>
                    </a:moveTo>
                    <a:lnTo>
                      <a:pt x="3315" y="3285"/>
                    </a:lnTo>
                    <a:lnTo>
                      <a:pt x="1326" y="0"/>
                    </a:lnTo>
                    <a:lnTo>
                      <a:pt x="0" y="1279"/>
                    </a:lnTo>
                    <a:lnTo>
                      <a:pt x="292" y="3430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Freeform 261"/>
              <p:cNvSpPr>
                <a:spLocks/>
              </p:cNvSpPr>
              <p:nvPr/>
            </p:nvSpPr>
            <p:spPr bwMode="auto">
              <a:xfrm>
                <a:off x="8179594" y="2551463"/>
                <a:ext cx="960835" cy="799570"/>
              </a:xfrm>
              <a:custGeom>
                <a:avLst/>
                <a:gdLst>
                  <a:gd name="T0" fmla="*/ 3023 w 3023"/>
                  <a:gd name="T1" fmla="*/ 0 h 2517"/>
                  <a:gd name="T2" fmla="*/ 0 w 3023"/>
                  <a:gd name="T3" fmla="*/ 145 h 2517"/>
                  <a:gd name="T4" fmla="*/ 1432 w 3023"/>
                  <a:gd name="T5" fmla="*/ 2517 h 2517"/>
                  <a:gd name="T6" fmla="*/ 3023 w 3023"/>
                  <a:gd name="T7" fmla="*/ 0 h 2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23" h="2517">
                    <a:moveTo>
                      <a:pt x="3023" y="0"/>
                    </a:moveTo>
                    <a:lnTo>
                      <a:pt x="0" y="145"/>
                    </a:lnTo>
                    <a:lnTo>
                      <a:pt x="1432" y="2517"/>
                    </a:lnTo>
                    <a:lnTo>
                      <a:pt x="3023" y="0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Freeform 262"/>
              <p:cNvSpPr>
                <a:spLocks/>
              </p:cNvSpPr>
              <p:nvPr/>
            </p:nvSpPr>
            <p:spPr bwMode="auto">
              <a:xfrm>
                <a:off x="8508206" y="1078823"/>
                <a:ext cx="632222" cy="1472640"/>
              </a:xfrm>
              <a:custGeom>
                <a:avLst/>
                <a:gdLst>
                  <a:gd name="T0" fmla="*/ 0 w 1989"/>
                  <a:gd name="T1" fmla="*/ 1344 h 4629"/>
                  <a:gd name="T2" fmla="*/ 1989 w 1989"/>
                  <a:gd name="T3" fmla="*/ 4629 h 4629"/>
                  <a:gd name="T4" fmla="*/ 1989 w 1989"/>
                  <a:gd name="T5" fmla="*/ 0 h 4629"/>
                  <a:gd name="T6" fmla="*/ 0 w 1989"/>
                  <a:gd name="T7" fmla="*/ 1344 h 4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9" h="4629">
                    <a:moveTo>
                      <a:pt x="0" y="1344"/>
                    </a:moveTo>
                    <a:lnTo>
                      <a:pt x="1989" y="4629"/>
                    </a:lnTo>
                    <a:lnTo>
                      <a:pt x="1989" y="0"/>
                    </a:lnTo>
                    <a:lnTo>
                      <a:pt x="0" y="1344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" name="Freeform 263"/>
              <p:cNvSpPr>
                <a:spLocks/>
              </p:cNvSpPr>
              <p:nvPr/>
            </p:nvSpPr>
            <p:spPr bwMode="auto">
              <a:xfrm>
                <a:off x="7475935" y="656364"/>
                <a:ext cx="1032272" cy="850886"/>
              </a:xfrm>
              <a:custGeom>
                <a:avLst/>
                <a:gdLst>
                  <a:gd name="T0" fmla="*/ 3252 w 3252"/>
                  <a:gd name="T1" fmla="*/ 2674 h 2674"/>
                  <a:gd name="T2" fmla="*/ 3249 w 3252"/>
                  <a:gd name="T3" fmla="*/ 0 h 2674"/>
                  <a:gd name="T4" fmla="*/ 0 w 3252"/>
                  <a:gd name="T5" fmla="*/ 190 h 2674"/>
                  <a:gd name="T6" fmla="*/ 3252 w 3252"/>
                  <a:gd name="T7" fmla="*/ 2674 h 2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52" h="2674">
                    <a:moveTo>
                      <a:pt x="3252" y="2674"/>
                    </a:moveTo>
                    <a:lnTo>
                      <a:pt x="3249" y="0"/>
                    </a:lnTo>
                    <a:lnTo>
                      <a:pt x="0" y="190"/>
                    </a:lnTo>
                    <a:lnTo>
                      <a:pt x="3252" y="2674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" name="Freeform 264"/>
              <p:cNvSpPr>
                <a:spLocks/>
              </p:cNvSpPr>
              <p:nvPr/>
            </p:nvSpPr>
            <p:spPr bwMode="auto">
              <a:xfrm>
                <a:off x="6455569" y="717227"/>
                <a:ext cx="1020366" cy="1132524"/>
              </a:xfrm>
              <a:custGeom>
                <a:avLst/>
                <a:gdLst>
                  <a:gd name="T0" fmla="*/ 2383 w 3209"/>
                  <a:gd name="T1" fmla="*/ 3567 h 3567"/>
                  <a:gd name="T2" fmla="*/ 3209 w 3209"/>
                  <a:gd name="T3" fmla="*/ 0 h 3567"/>
                  <a:gd name="T4" fmla="*/ 0 w 3209"/>
                  <a:gd name="T5" fmla="*/ 333 h 3567"/>
                  <a:gd name="T6" fmla="*/ 2383 w 3209"/>
                  <a:gd name="T7" fmla="*/ 3567 h 3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9" h="3567">
                    <a:moveTo>
                      <a:pt x="2383" y="3567"/>
                    </a:moveTo>
                    <a:lnTo>
                      <a:pt x="3209" y="0"/>
                    </a:lnTo>
                    <a:lnTo>
                      <a:pt x="0" y="333"/>
                    </a:lnTo>
                    <a:lnTo>
                      <a:pt x="2383" y="3567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" name="Freeform 265"/>
              <p:cNvSpPr>
                <a:spLocks/>
              </p:cNvSpPr>
              <p:nvPr/>
            </p:nvSpPr>
            <p:spPr bwMode="auto">
              <a:xfrm>
                <a:off x="5669756" y="1"/>
                <a:ext cx="1148954" cy="822244"/>
              </a:xfrm>
              <a:custGeom>
                <a:avLst/>
                <a:gdLst>
                  <a:gd name="T0" fmla="*/ 3615 w 3615"/>
                  <a:gd name="T1" fmla="*/ 0 h 2586"/>
                  <a:gd name="T2" fmla="*/ 1481 w 3615"/>
                  <a:gd name="T3" fmla="*/ 0 h 2586"/>
                  <a:gd name="T4" fmla="*/ 0 w 3615"/>
                  <a:gd name="T5" fmla="*/ 1292 h 2586"/>
                  <a:gd name="T6" fmla="*/ 1 w 3615"/>
                  <a:gd name="T7" fmla="*/ 1292 h 2586"/>
                  <a:gd name="T8" fmla="*/ 2468 w 3615"/>
                  <a:gd name="T9" fmla="*/ 2586 h 2586"/>
                  <a:gd name="T10" fmla="*/ 3615 w 3615"/>
                  <a:gd name="T11" fmla="*/ 0 h 2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15" h="2586">
                    <a:moveTo>
                      <a:pt x="3615" y="0"/>
                    </a:moveTo>
                    <a:lnTo>
                      <a:pt x="1481" y="0"/>
                    </a:lnTo>
                    <a:lnTo>
                      <a:pt x="0" y="1292"/>
                    </a:lnTo>
                    <a:lnTo>
                      <a:pt x="1" y="1292"/>
                    </a:lnTo>
                    <a:lnTo>
                      <a:pt x="2468" y="2586"/>
                    </a:lnTo>
                    <a:lnTo>
                      <a:pt x="3615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2" name="Freeform 266"/>
              <p:cNvSpPr>
                <a:spLocks/>
              </p:cNvSpPr>
              <p:nvPr/>
            </p:nvSpPr>
            <p:spPr bwMode="auto">
              <a:xfrm>
                <a:off x="5669756" y="411720"/>
                <a:ext cx="0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" name="Freeform 267"/>
              <p:cNvSpPr>
                <a:spLocks/>
              </p:cNvSpPr>
              <p:nvPr/>
            </p:nvSpPr>
            <p:spPr bwMode="auto">
              <a:xfrm>
                <a:off x="5669756" y="411720"/>
                <a:ext cx="1541860" cy="1438032"/>
              </a:xfrm>
              <a:custGeom>
                <a:avLst/>
                <a:gdLst>
                  <a:gd name="T0" fmla="*/ 1 w 4851"/>
                  <a:gd name="T1" fmla="*/ 0 h 4528"/>
                  <a:gd name="T2" fmla="*/ 0 w 4851"/>
                  <a:gd name="T3" fmla="*/ 0 h 4528"/>
                  <a:gd name="T4" fmla="*/ 528 w 4851"/>
                  <a:gd name="T5" fmla="*/ 2862 h 4528"/>
                  <a:gd name="T6" fmla="*/ 4851 w 4851"/>
                  <a:gd name="T7" fmla="*/ 4528 h 4528"/>
                  <a:gd name="T8" fmla="*/ 2468 w 4851"/>
                  <a:gd name="T9" fmla="*/ 1294 h 4528"/>
                  <a:gd name="T10" fmla="*/ 1 w 4851"/>
                  <a:gd name="T11" fmla="*/ 0 h 4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51" h="4528">
                    <a:moveTo>
                      <a:pt x="1" y="0"/>
                    </a:moveTo>
                    <a:lnTo>
                      <a:pt x="0" y="0"/>
                    </a:lnTo>
                    <a:lnTo>
                      <a:pt x="528" y="2862"/>
                    </a:lnTo>
                    <a:lnTo>
                      <a:pt x="4851" y="4528"/>
                    </a:lnTo>
                    <a:lnTo>
                      <a:pt x="2468" y="12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4" name="Freeform 268"/>
              <p:cNvSpPr>
                <a:spLocks/>
              </p:cNvSpPr>
              <p:nvPr/>
            </p:nvSpPr>
            <p:spPr bwMode="auto">
              <a:xfrm>
                <a:off x="4914900" y="411720"/>
                <a:ext cx="923925" cy="1380749"/>
              </a:xfrm>
              <a:custGeom>
                <a:avLst/>
                <a:gdLst>
                  <a:gd name="T0" fmla="*/ 2377 w 2905"/>
                  <a:gd name="T1" fmla="*/ 0 h 4348"/>
                  <a:gd name="T2" fmla="*/ 0 w 2905"/>
                  <a:gd name="T3" fmla="*/ 1378 h 4348"/>
                  <a:gd name="T4" fmla="*/ 577 w 2905"/>
                  <a:gd name="T5" fmla="*/ 4348 h 4348"/>
                  <a:gd name="T6" fmla="*/ 2905 w 2905"/>
                  <a:gd name="T7" fmla="*/ 2862 h 4348"/>
                  <a:gd name="T8" fmla="*/ 2377 w 2905"/>
                  <a:gd name="T9" fmla="*/ 0 h 4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5" h="4348">
                    <a:moveTo>
                      <a:pt x="2377" y="0"/>
                    </a:moveTo>
                    <a:lnTo>
                      <a:pt x="0" y="1378"/>
                    </a:lnTo>
                    <a:lnTo>
                      <a:pt x="577" y="4348"/>
                    </a:lnTo>
                    <a:lnTo>
                      <a:pt x="2905" y="2862"/>
                    </a:lnTo>
                    <a:lnTo>
                      <a:pt x="2377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Freeform 269"/>
              <p:cNvSpPr>
                <a:spLocks/>
              </p:cNvSpPr>
              <p:nvPr/>
            </p:nvSpPr>
            <p:spPr bwMode="auto">
              <a:xfrm>
                <a:off x="5230416" y="1"/>
                <a:ext cx="909638" cy="411719"/>
              </a:xfrm>
              <a:custGeom>
                <a:avLst/>
                <a:gdLst>
                  <a:gd name="T0" fmla="*/ 0 w 2865"/>
                  <a:gd name="T1" fmla="*/ 0 h 1292"/>
                  <a:gd name="T2" fmla="*/ 1384 w 2865"/>
                  <a:gd name="T3" fmla="*/ 1292 h 1292"/>
                  <a:gd name="T4" fmla="*/ 2865 w 2865"/>
                  <a:gd name="T5" fmla="*/ 0 h 1292"/>
                  <a:gd name="T6" fmla="*/ 0 w 2865"/>
                  <a:gd name="T7" fmla="*/ 0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5" h="1292">
                    <a:moveTo>
                      <a:pt x="0" y="0"/>
                    </a:moveTo>
                    <a:lnTo>
                      <a:pt x="1384" y="1292"/>
                    </a:lnTo>
                    <a:lnTo>
                      <a:pt x="28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" name="Freeform 270"/>
              <p:cNvSpPr>
                <a:spLocks/>
              </p:cNvSpPr>
              <p:nvPr/>
            </p:nvSpPr>
            <p:spPr bwMode="auto">
              <a:xfrm>
                <a:off x="4067175" y="1"/>
                <a:ext cx="1602581" cy="848499"/>
              </a:xfrm>
              <a:custGeom>
                <a:avLst/>
                <a:gdLst>
                  <a:gd name="T0" fmla="*/ 5044 w 5044"/>
                  <a:gd name="T1" fmla="*/ 1292 h 2670"/>
                  <a:gd name="T2" fmla="*/ 3660 w 5044"/>
                  <a:gd name="T3" fmla="*/ 0 h 2670"/>
                  <a:gd name="T4" fmla="*/ 796 w 5044"/>
                  <a:gd name="T5" fmla="*/ 0 h 2670"/>
                  <a:gd name="T6" fmla="*/ 0 w 5044"/>
                  <a:gd name="T7" fmla="*/ 1691 h 2670"/>
                  <a:gd name="T8" fmla="*/ 2666 w 5044"/>
                  <a:gd name="T9" fmla="*/ 2670 h 2670"/>
                  <a:gd name="T10" fmla="*/ 2667 w 5044"/>
                  <a:gd name="T11" fmla="*/ 2670 h 2670"/>
                  <a:gd name="T12" fmla="*/ 5044 w 5044"/>
                  <a:gd name="T13" fmla="*/ 1292 h 2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44" h="2670">
                    <a:moveTo>
                      <a:pt x="5044" y="1292"/>
                    </a:moveTo>
                    <a:lnTo>
                      <a:pt x="3660" y="0"/>
                    </a:lnTo>
                    <a:lnTo>
                      <a:pt x="796" y="0"/>
                    </a:lnTo>
                    <a:lnTo>
                      <a:pt x="0" y="1691"/>
                    </a:lnTo>
                    <a:lnTo>
                      <a:pt x="2666" y="2670"/>
                    </a:lnTo>
                    <a:lnTo>
                      <a:pt x="2667" y="2670"/>
                    </a:lnTo>
                    <a:lnTo>
                      <a:pt x="5044" y="1292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7" name="Freeform 271"/>
              <p:cNvSpPr>
                <a:spLocks/>
              </p:cNvSpPr>
              <p:nvPr/>
            </p:nvSpPr>
            <p:spPr bwMode="auto">
              <a:xfrm>
                <a:off x="4139804" y="848500"/>
                <a:ext cx="958453" cy="943969"/>
              </a:xfrm>
              <a:custGeom>
                <a:avLst/>
                <a:gdLst>
                  <a:gd name="T0" fmla="*/ 2437 w 3014"/>
                  <a:gd name="T1" fmla="*/ 0 h 2970"/>
                  <a:gd name="T2" fmla="*/ 2436 w 3014"/>
                  <a:gd name="T3" fmla="*/ 0 h 2970"/>
                  <a:gd name="T4" fmla="*/ 0 w 3014"/>
                  <a:gd name="T5" fmla="*/ 1359 h 2970"/>
                  <a:gd name="T6" fmla="*/ 3014 w 3014"/>
                  <a:gd name="T7" fmla="*/ 2970 h 2970"/>
                  <a:gd name="T8" fmla="*/ 2437 w 3014"/>
                  <a:gd name="T9" fmla="*/ 0 h 2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14" h="2970">
                    <a:moveTo>
                      <a:pt x="2437" y="0"/>
                    </a:moveTo>
                    <a:lnTo>
                      <a:pt x="2436" y="0"/>
                    </a:lnTo>
                    <a:lnTo>
                      <a:pt x="0" y="1359"/>
                    </a:lnTo>
                    <a:lnTo>
                      <a:pt x="3014" y="2970"/>
                    </a:lnTo>
                    <a:lnTo>
                      <a:pt x="2437" y="0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" name="Freeform 272"/>
              <p:cNvSpPr>
                <a:spLocks/>
              </p:cNvSpPr>
              <p:nvPr/>
            </p:nvSpPr>
            <p:spPr bwMode="auto">
              <a:xfrm>
                <a:off x="5544741" y="1321081"/>
                <a:ext cx="984647" cy="1164746"/>
              </a:xfrm>
              <a:custGeom>
                <a:avLst/>
                <a:gdLst>
                  <a:gd name="T0" fmla="*/ 0 w 3101"/>
                  <a:gd name="T1" fmla="*/ 3203 h 3663"/>
                  <a:gd name="T2" fmla="*/ 3101 w 3101"/>
                  <a:gd name="T3" fmla="*/ 3663 h 3663"/>
                  <a:gd name="T4" fmla="*/ 926 w 3101"/>
                  <a:gd name="T5" fmla="*/ 0 h 3663"/>
                  <a:gd name="T6" fmla="*/ 0 w 3101"/>
                  <a:gd name="T7" fmla="*/ 3203 h 3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1" h="3663">
                    <a:moveTo>
                      <a:pt x="0" y="3203"/>
                    </a:moveTo>
                    <a:lnTo>
                      <a:pt x="3101" y="3663"/>
                    </a:lnTo>
                    <a:lnTo>
                      <a:pt x="926" y="0"/>
                    </a:lnTo>
                    <a:lnTo>
                      <a:pt x="0" y="3203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" name="Freeform 273"/>
              <p:cNvSpPr>
                <a:spLocks/>
              </p:cNvSpPr>
              <p:nvPr/>
            </p:nvSpPr>
            <p:spPr bwMode="auto">
              <a:xfrm>
                <a:off x="5544741" y="2340234"/>
                <a:ext cx="984647" cy="855658"/>
              </a:xfrm>
              <a:custGeom>
                <a:avLst/>
                <a:gdLst>
                  <a:gd name="T0" fmla="*/ 3101 w 3101"/>
                  <a:gd name="T1" fmla="*/ 460 h 2698"/>
                  <a:gd name="T2" fmla="*/ 0 w 3101"/>
                  <a:gd name="T3" fmla="*/ 0 h 2698"/>
                  <a:gd name="T4" fmla="*/ 1739 w 3101"/>
                  <a:gd name="T5" fmla="*/ 2698 h 2698"/>
                  <a:gd name="T6" fmla="*/ 3101 w 3101"/>
                  <a:gd name="T7" fmla="*/ 460 h 2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1" h="2698">
                    <a:moveTo>
                      <a:pt x="3101" y="460"/>
                    </a:moveTo>
                    <a:lnTo>
                      <a:pt x="0" y="0"/>
                    </a:lnTo>
                    <a:lnTo>
                      <a:pt x="1739" y="2698"/>
                    </a:lnTo>
                    <a:lnTo>
                      <a:pt x="3101" y="460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Freeform 274"/>
              <p:cNvSpPr>
                <a:spLocks/>
              </p:cNvSpPr>
              <p:nvPr/>
            </p:nvSpPr>
            <p:spPr bwMode="auto">
              <a:xfrm>
                <a:off x="4399360" y="1321081"/>
                <a:ext cx="1439465" cy="1365235"/>
              </a:xfrm>
              <a:custGeom>
                <a:avLst/>
                <a:gdLst>
                  <a:gd name="T0" fmla="*/ 3603 w 4529"/>
                  <a:gd name="T1" fmla="*/ 3203 h 4295"/>
                  <a:gd name="T2" fmla="*/ 4529 w 4529"/>
                  <a:gd name="T3" fmla="*/ 0 h 4295"/>
                  <a:gd name="T4" fmla="*/ 2201 w 4529"/>
                  <a:gd name="T5" fmla="*/ 1486 h 4295"/>
                  <a:gd name="T6" fmla="*/ 0 w 4529"/>
                  <a:gd name="T7" fmla="*/ 4295 h 4295"/>
                  <a:gd name="T8" fmla="*/ 3603 w 4529"/>
                  <a:gd name="T9" fmla="*/ 3203 h 4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9" h="4295">
                    <a:moveTo>
                      <a:pt x="3603" y="3203"/>
                    </a:moveTo>
                    <a:lnTo>
                      <a:pt x="4529" y="0"/>
                    </a:lnTo>
                    <a:lnTo>
                      <a:pt x="2201" y="1486"/>
                    </a:lnTo>
                    <a:lnTo>
                      <a:pt x="0" y="4295"/>
                    </a:lnTo>
                    <a:lnTo>
                      <a:pt x="3603" y="3203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" name="Freeform 275"/>
              <p:cNvSpPr>
                <a:spLocks/>
              </p:cNvSpPr>
              <p:nvPr/>
            </p:nvSpPr>
            <p:spPr bwMode="auto">
              <a:xfrm>
                <a:off x="5838825" y="1321081"/>
                <a:ext cx="1372791" cy="1164746"/>
              </a:xfrm>
              <a:custGeom>
                <a:avLst/>
                <a:gdLst>
                  <a:gd name="T0" fmla="*/ 0 w 4323"/>
                  <a:gd name="T1" fmla="*/ 0 h 3663"/>
                  <a:gd name="T2" fmla="*/ 2175 w 4323"/>
                  <a:gd name="T3" fmla="*/ 3663 h 3663"/>
                  <a:gd name="T4" fmla="*/ 4323 w 4323"/>
                  <a:gd name="T5" fmla="*/ 1666 h 3663"/>
                  <a:gd name="T6" fmla="*/ 0 w 4323"/>
                  <a:gd name="T7" fmla="*/ 0 h 3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23" h="3663">
                    <a:moveTo>
                      <a:pt x="0" y="0"/>
                    </a:moveTo>
                    <a:lnTo>
                      <a:pt x="2175" y="3663"/>
                    </a:lnTo>
                    <a:lnTo>
                      <a:pt x="4323" y="16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" name="Freeform 276"/>
              <p:cNvSpPr>
                <a:spLocks/>
              </p:cNvSpPr>
              <p:nvPr/>
            </p:nvSpPr>
            <p:spPr bwMode="auto">
              <a:xfrm>
                <a:off x="6096000" y="3195893"/>
                <a:ext cx="821531" cy="883107"/>
              </a:xfrm>
              <a:custGeom>
                <a:avLst/>
                <a:gdLst>
                  <a:gd name="T0" fmla="*/ 209 w 2585"/>
                  <a:gd name="T1" fmla="*/ 2775 h 2775"/>
                  <a:gd name="T2" fmla="*/ 2585 w 2585"/>
                  <a:gd name="T3" fmla="*/ 1429 h 2775"/>
                  <a:gd name="T4" fmla="*/ 0 w 2585"/>
                  <a:gd name="T5" fmla="*/ 0 h 2775"/>
                  <a:gd name="T6" fmla="*/ 209 w 2585"/>
                  <a:gd name="T7" fmla="*/ 2775 h 2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5" h="2775">
                    <a:moveTo>
                      <a:pt x="209" y="2775"/>
                    </a:moveTo>
                    <a:lnTo>
                      <a:pt x="2585" y="1429"/>
                    </a:lnTo>
                    <a:lnTo>
                      <a:pt x="0" y="0"/>
                    </a:lnTo>
                    <a:lnTo>
                      <a:pt x="209" y="2775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" name="Freeform 277"/>
              <p:cNvSpPr>
                <a:spLocks/>
              </p:cNvSpPr>
              <p:nvPr/>
            </p:nvSpPr>
            <p:spPr bwMode="auto">
              <a:xfrm>
                <a:off x="6162675" y="3650574"/>
                <a:ext cx="810816" cy="1492927"/>
              </a:xfrm>
              <a:custGeom>
                <a:avLst/>
                <a:gdLst>
                  <a:gd name="T0" fmla="*/ 2376 w 2547"/>
                  <a:gd name="T1" fmla="*/ 0 h 4694"/>
                  <a:gd name="T2" fmla="*/ 0 w 2547"/>
                  <a:gd name="T3" fmla="*/ 1346 h 4694"/>
                  <a:gd name="T4" fmla="*/ 560 w 2547"/>
                  <a:gd name="T5" fmla="*/ 4694 h 4694"/>
                  <a:gd name="T6" fmla="*/ 2547 w 2547"/>
                  <a:gd name="T7" fmla="*/ 2266 h 4694"/>
                  <a:gd name="T8" fmla="*/ 2376 w 2547"/>
                  <a:gd name="T9" fmla="*/ 0 h 4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47" h="4694">
                    <a:moveTo>
                      <a:pt x="2376" y="0"/>
                    </a:moveTo>
                    <a:lnTo>
                      <a:pt x="0" y="1346"/>
                    </a:lnTo>
                    <a:lnTo>
                      <a:pt x="560" y="4694"/>
                    </a:lnTo>
                    <a:lnTo>
                      <a:pt x="2547" y="2266"/>
                    </a:lnTo>
                    <a:lnTo>
                      <a:pt x="2376" y="0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Freeform 278"/>
              <p:cNvSpPr>
                <a:spLocks/>
              </p:cNvSpPr>
              <p:nvPr/>
            </p:nvSpPr>
            <p:spPr bwMode="auto">
              <a:xfrm>
                <a:off x="5080397" y="3195893"/>
                <a:ext cx="1082278" cy="1076435"/>
              </a:xfrm>
              <a:custGeom>
                <a:avLst/>
                <a:gdLst>
                  <a:gd name="T0" fmla="*/ 3406 w 3406"/>
                  <a:gd name="T1" fmla="*/ 2775 h 3382"/>
                  <a:gd name="T2" fmla="*/ 3197 w 3406"/>
                  <a:gd name="T3" fmla="*/ 0 h 3382"/>
                  <a:gd name="T4" fmla="*/ 0 w 3406"/>
                  <a:gd name="T5" fmla="*/ 3382 h 3382"/>
                  <a:gd name="T6" fmla="*/ 3406 w 3406"/>
                  <a:gd name="T7" fmla="*/ 2775 h 3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6" h="3382">
                    <a:moveTo>
                      <a:pt x="3406" y="2775"/>
                    </a:moveTo>
                    <a:lnTo>
                      <a:pt x="3197" y="0"/>
                    </a:lnTo>
                    <a:lnTo>
                      <a:pt x="0" y="3382"/>
                    </a:lnTo>
                    <a:lnTo>
                      <a:pt x="3406" y="2775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5" name="Freeform 279"/>
              <p:cNvSpPr>
                <a:spLocks/>
              </p:cNvSpPr>
              <p:nvPr/>
            </p:nvSpPr>
            <p:spPr bwMode="auto">
              <a:xfrm>
                <a:off x="6096000" y="2485827"/>
                <a:ext cx="1547813" cy="1164746"/>
              </a:xfrm>
              <a:custGeom>
                <a:avLst/>
                <a:gdLst>
                  <a:gd name="T0" fmla="*/ 0 w 4868"/>
                  <a:gd name="T1" fmla="*/ 2238 h 3667"/>
                  <a:gd name="T2" fmla="*/ 2585 w 4868"/>
                  <a:gd name="T3" fmla="*/ 3667 h 3667"/>
                  <a:gd name="T4" fmla="*/ 4868 w 4868"/>
                  <a:gd name="T5" fmla="*/ 1862 h 3667"/>
                  <a:gd name="T6" fmla="*/ 1362 w 4868"/>
                  <a:gd name="T7" fmla="*/ 0 h 3667"/>
                  <a:gd name="T8" fmla="*/ 0 w 4868"/>
                  <a:gd name="T9" fmla="*/ 2238 h 3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68" h="3667">
                    <a:moveTo>
                      <a:pt x="0" y="2238"/>
                    </a:moveTo>
                    <a:lnTo>
                      <a:pt x="2585" y="3667"/>
                    </a:lnTo>
                    <a:lnTo>
                      <a:pt x="4868" y="1862"/>
                    </a:lnTo>
                    <a:lnTo>
                      <a:pt x="1362" y="0"/>
                    </a:lnTo>
                    <a:lnTo>
                      <a:pt x="0" y="2238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" name="Freeform 280"/>
              <p:cNvSpPr>
                <a:spLocks/>
              </p:cNvSpPr>
              <p:nvPr/>
            </p:nvSpPr>
            <p:spPr bwMode="auto">
              <a:xfrm>
                <a:off x="4933950" y="4272328"/>
                <a:ext cx="1407319" cy="871173"/>
              </a:xfrm>
              <a:custGeom>
                <a:avLst/>
                <a:gdLst>
                  <a:gd name="T0" fmla="*/ 460 w 4426"/>
                  <a:gd name="T1" fmla="*/ 0 h 2741"/>
                  <a:gd name="T2" fmla="*/ 0 w 4426"/>
                  <a:gd name="T3" fmla="*/ 2741 h 2741"/>
                  <a:gd name="T4" fmla="*/ 4426 w 4426"/>
                  <a:gd name="T5" fmla="*/ 2741 h 2741"/>
                  <a:gd name="T6" fmla="*/ 460 w 4426"/>
                  <a:gd name="T7" fmla="*/ 0 h 2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26" h="2741">
                    <a:moveTo>
                      <a:pt x="460" y="0"/>
                    </a:moveTo>
                    <a:lnTo>
                      <a:pt x="0" y="2741"/>
                    </a:lnTo>
                    <a:lnTo>
                      <a:pt x="4426" y="2741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7" name="Freeform 281"/>
              <p:cNvSpPr>
                <a:spLocks/>
              </p:cNvSpPr>
              <p:nvPr/>
            </p:nvSpPr>
            <p:spPr bwMode="auto">
              <a:xfrm>
                <a:off x="4140994" y="4272328"/>
                <a:ext cx="939404" cy="871173"/>
              </a:xfrm>
              <a:custGeom>
                <a:avLst/>
                <a:gdLst>
                  <a:gd name="T0" fmla="*/ 2494 w 2954"/>
                  <a:gd name="T1" fmla="*/ 2741 h 2741"/>
                  <a:gd name="T2" fmla="*/ 2954 w 2954"/>
                  <a:gd name="T3" fmla="*/ 0 h 2741"/>
                  <a:gd name="T4" fmla="*/ 0 w 2954"/>
                  <a:gd name="T5" fmla="*/ 2741 h 2741"/>
                  <a:gd name="T6" fmla="*/ 2494 w 2954"/>
                  <a:gd name="T7" fmla="*/ 2741 h 2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54" h="2741">
                    <a:moveTo>
                      <a:pt x="2494" y="2741"/>
                    </a:moveTo>
                    <a:lnTo>
                      <a:pt x="2954" y="0"/>
                    </a:lnTo>
                    <a:lnTo>
                      <a:pt x="0" y="2741"/>
                    </a:lnTo>
                    <a:lnTo>
                      <a:pt x="2494" y="2741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8" name="Freeform 282"/>
              <p:cNvSpPr>
                <a:spLocks/>
              </p:cNvSpPr>
              <p:nvPr/>
            </p:nvSpPr>
            <p:spPr bwMode="auto">
              <a:xfrm>
                <a:off x="5080397" y="4078999"/>
                <a:ext cx="1260872" cy="1064502"/>
              </a:xfrm>
              <a:custGeom>
                <a:avLst/>
                <a:gdLst>
                  <a:gd name="T0" fmla="*/ 3406 w 3966"/>
                  <a:gd name="T1" fmla="*/ 0 h 3348"/>
                  <a:gd name="T2" fmla="*/ 0 w 3966"/>
                  <a:gd name="T3" fmla="*/ 607 h 3348"/>
                  <a:gd name="T4" fmla="*/ 3966 w 3966"/>
                  <a:gd name="T5" fmla="*/ 3348 h 3348"/>
                  <a:gd name="T6" fmla="*/ 3406 w 3966"/>
                  <a:gd name="T7" fmla="*/ 0 h 3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66" h="3348">
                    <a:moveTo>
                      <a:pt x="3406" y="0"/>
                    </a:moveTo>
                    <a:lnTo>
                      <a:pt x="0" y="607"/>
                    </a:lnTo>
                    <a:lnTo>
                      <a:pt x="3966" y="3348"/>
                    </a:lnTo>
                    <a:lnTo>
                      <a:pt x="3406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" name="Freeform 283"/>
              <p:cNvSpPr>
                <a:spLocks/>
              </p:cNvSpPr>
              <p:nvPr/>
            </p:nvSpPr>
            <p:spPr bwMode="auto">
              <a:xfrm>
                <a:off x="4427935" y="3195893"/>
                <a:ext cx="1668065" cy="1076435"/>
              </a:xfrm>
              <a:custGeom>
                <a:avLst/>
                <a:gdLst>
                  <a:gd name="T0" fmla="*/ 2057 w 5254"/>
                  <a:gd name="T1" fmla="*/ 3382 h 3382"/>
                  <a:gd name="T2" fmla="*/ 5254 w 5254"/>
                  <a:gd name="T3" fmla="*/ 0 h 3382"/>
                  <a:gd name="T4" fmla="*/ 0 w 5254"/>
                  <a:gd name="T5" fmla="*/ 491 h 3382"/>
                  <a:gd name="T6" fmla="*/ 2057 w 5254"/>
                  <a:gd name="T7" fmla="*/ 3382 h 3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54" h="3382">
                    <a:moveTo>
                      <a:pt x="2057" y="3382"/>
                    </a:moveTo>
                    <a:lnTo>
                      <a:pt x="5254" y="0"/>
                    </a:lnTo>
                    <a:lnTo>
                      <a:pt x="0" y="491"/>
                    </a:lnTo>
                    <a:lnTo>
                      <a:pt x="2057" y="3382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" name="Freeform 284"/>
              <p:cNvSpPr>
                <a:spLocks/>
              </p:cNvSpPr>
              <p:nvPr/>
            </p:nvSpPr>
            <p:spPr bwMode="auto">
              <a:xfrm>
                <a:off x="6917531" y="3077748"/>
                <a:ext cx="726281" cy="695745"/>
              </a:xfrm>
              <a:custGeom>
                <a:avLst/>
                <a:gdLst>
                  <a:gd name="T0" fmla="*/ 2203 w 2283"/>
                  <a:gd name="T1" fmla="*/ 2189 h 2189"/>
                  <a:gd name="T2" fmla="*/ 2283 w 2283"/>
                  <a:gd name="T3" fmla="*/ 0 h 2189"/>
                  <a:gd name="T4" fmla="*/ 0 w 2283"/>
                  <a:gd name="T5" fmla="*/ 1805 h 2189"/>
                  <a:gd name="T6" fmla="*/ 2203 w 2283"/>
                  <a:gd name="T7" fmla="*/ 2189 h 2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83" h="2189">
                    <a:moveTo>
                      <a:pt x="2203" y="2189"/>
                    </a:moveTo>
                    <a:lnTo>
                      <a:pt x="2283" y="0"/>
                    </a:lnTo>
                    <a:lnTo>
                      <a:pt x="0" y="1805"/>
                    </a:lnTo>
                    <a:lnTo>
                      <a:pt x="2203" y="2189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1" name="Freeform 285"/>
              <p:cNvSpPr>
                <a:spLocks/>
              </p:cNvSpPr>
              <p:nvPr/>
            </p:nvSpPr>
            <p:spPr bwMode="auto">
              <a:xfrm>
                <a:off x="7618810" y="3773492"/>
                <a:ext cx="1521619" cy="840145"/>
              </a:xfrm>
              <a:custGeom>
                <a:avLst/>
                <a:gdLst>
                  <a:gd name="T0" fmla="*/ 0 w 4789"/>
                  <a:gd name="T1" fmla="*/ 0 h 2646"/>
                  <a:gd name="T2" fmla="*/ 878 w 4789"/>
                  <a:gd name="T3" fmla="*/ 2646 h 2646"/>
                  <a:gd name="T4" fmla="*/ 4789 w 4789"/>
                  <a:gd name="T5" fmla="*/ 1815 h 2646"/>
                  <a:gd name="T6" fmla="*/ 0 w 4789"/>
                  <a:gd name="T7" fmla="*/ 0 h 2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89" h="2646">
                    <a:moveTo>
                      <a:pt x="0" y="0"/>
                    </a:moveTo>
                    <a:lnTo>
                      <a:pt x="878" y="2646"/>
                    </a:lnTo>
                    <a:lnTo>
                      <a:pt x="4789" y="18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2" name="Freeform 286"/>
              <p:cNvSpPr>
                <a:spLocks/>
              </p:cNvSpPr>
              <p:nvPr/>
            </p:nvSpPr>
            <p:spPr bwMode="auto">
              <a:xfrm>
                <a:off x="7618810" y="2596812"/>
                <a:ext cx="1016794" cy="1176680"/>
              </a:xfrm>
              <a:custGeom>
                <a:avLst/>
                <a:gdLst>
                  <a:gd name="T0" fmla="*/ 80 w 3198"/>
                  <a:gd name="T1" fmla="*/ 1512 h 3701"/>
                  <a:gd name="T2" fmla="*/ 0 w 3198"/>
                  <a:gd name="T3" fmla="*/ 3701 h 3701"/>
                  <a:gd name="T4" fmla="*/ 3198 w 3198"/>
                  <a:gd name="T5" fmla="*/ 2372 h 3701"/>
                  <a:gd name="T6" fmla="*/ 1766 w 3198"/>
                  <a:gd name="T7" fmla="*/ 0 h 3701"/>
                  <a:gd name="T8" fmla="*/ 80 w 3198"/>
                  <a:gd name="T9" fmla="*/ 1512 h 3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98" h="3701">
                    <a:moveTo>
                      <a:pt x="80" y="1512"/>
                    </a:moveTo>
                    <a:lnTo>
                      <a:pt x="0" y="3701"/>
                    </a:lnTo>
                    <a:lnTo>
                      <a:pt x="3198" y="2372"/>
                    </a:lnTo>
                    <a:lnTo>
                      <a:pt x="1766" y="0"/>
                    </a:lnTo>
                    <a:lnTo>
                      <a:pt x="80" y="1512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3" name="Freeform 287"/>
              <p:cNvSpPr>
                <a:spLocks/>
              </p:cNvSpPr>
              <p:nvPr/>
            </p:nvSpPr>
            <p:spPr bwMode="auto">
              <a:xfrm>
                <a:off x="6973491" y="4371380"/>
                <a:ext cx="925115" cy="772121"/>
              </a:xfrm>
              <a:custGeom>
                <a:avLst/>
                <a:gdLst>
                  <a:gd name="T0" fmla="*/ 2910 w 2910"/>
                  <a:gd name="T1" fmla="*/ 764 h 2428"/>
                  <a:gd name="T2" fmla="*/ 0 w 2910"/>
                  <a:gd name="T3" fmla="*/ 0 h 2428"/>
                  <a:gd name="T4" fmla="*/ 484 w 2910"/>
                  <a:gd name="T5" fmla="*/ 2428 h 2428"/>
                  <a:gd name="T6" fmla="*/ 2416 w 2910"/>
                  <a:gd name="T7" fmla="*/ 2428 h 2428"/>
                  <a:gd name="T8" fmla="*/ 2910 w 2910"/>
                  <a:gd name="T9" fmla="*/ 764 h 2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0" h="2428">
                    <a:moveTo>
                      <a:pt x="2910" y="764"/>
                    </a:moveTo>
                    <a:lnTo>
                      <a:pt x="0" y="0"/>
                    </a:lnTo>
                    <a:lnTo>
                      <a:pt x="484" y="2428"/>
                    </a:lnTo>
                    <a:lnTo>
                      <a:pt x="2416" y="2428"/>
                    </a:lnTo>
                    <a:lnTo>
                      <a:pt x="2910" y="764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4" name="Freeform 288"/>
              <p:cNvSpPr>
                <a:spLocks/>
              </p:cNvSpPr>
              <p:nvPr/>
            </p:nvSpPr>
            <p:spPr bwMode="auto">
              <a:xfrm>
                <a:off x="6917531" y="3650574"/>
                <a:ext cx="981075" cy="963063"/>
              </a:xfrm>
              <a:custGeom>
                <a:avLst/>
                <a:gdLst>
                  <a:gd name="T0" fmla="*/ 171 w 3081"/>
                  <a:gd name="T1" fmla="*/ 2266 h 3030"/>
                  <a:gd name="T2" fmla="*/ 3081 w 3081"/>
                  <a:gd name="T3" fmla="*/ 3030 h 3030"/>
                  <a:gd name="T4" fmla="*/ 2203 w 3081"/>
                  <a:gd name="T5" fmla="*/ 384 h 3030"/>
                  <a:gd name="T6" fmla="*/ 0 w 3081"/>
                  <a:gd name="T7" fmla="*/ 0 h 3030"/>
                  <a:gd name="T8" fmla="*/ 171 w 3081"/>
                  <a:gd name="T9" fmla="*/ 2266 h 3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1" h="3030">
                    <a:moveTo>
                      <a:pt x="171" y="2266"/>
                    </a:moveTo>
                    <a:lnTo>
                      <a:pt x="3081" y="3030"/>
                    </a:lnTo>
                    <a:lnTo>
                      <a:pt x="2203" y="384"/>
                    </a:lnTo>
                    <a:lnTo>
                      <a:pt x="0" y="0"/>
                    </a:lnTo>
                    <a:lnTo>
                      <a:pt x="171" y="2266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5" name="Freeform 289"/>
              <p:cNvSpPr>
                <a:spLocks/>
              </p:cNvSpPr>
              <p:nvPr/>
            </p:nvSpPr>
            <p:spPr bwMode="auto">
              <a:xfrm>
                <a:off x="7740254" y="4349899"/>
                <a:ext cx="1400175" cy="793602"/>
              </a:xfrm>
              <a:custGeom>
                <a:avLst/>
                <a:gdLst>
                  <a:gd name="T0" fmla="*/ 494 w 4405"/>
                  <a:gd name="T1" fmla="*/ 831 h 2495"/>
                  <a:gd name="T2" fmla="*/ 0 w 4405"/>
                  <a:gd name="T3" fmla="*/ 2495 h 2495"/>
                  <a:gd name="T4" fmla="*/ 2202 w 4405"/>
                  <a:gd name="T5" fmla="*/ 2495 h 2495"/>
                  <a:gd name="T6" fmla="*/ 4405 w 4405"/>
                  <a:gd name="T7" fmla="*/ 0 h 2495"/>
                  <a:gd name="T8" fmla="*/ 494 w 4405"/>
                  <a:gd name="T9" fmla="*/ 831 h 2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05" h="2495">
                    <a:moveTo>
                      <a:pt x="494" y="831"/>
                    </a:moveTo>
                    <a:lnTo>
                      <a:pt x="0" y="2495"/>
                    </a:lnTo>
                    <a:lnTo>
                      <a:pt x="2202" y="2495"/>
                    </a:lnTo>
                    <a:lnTo>
                      <a:pt x="4405" y="0"/>
                    </a:lnTo>
                    <a:lnTo>
                      <a:pt x="494" y="831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6" name="Freeform 290"/>
              <p:cNvSpPr>
                <a:spLocks/>
              </p:cNvSpPr>
              <p:nvPr/>
            </p:nvSpPr>
            <p:spPr bwMode="auto">
              <a:xfrm>
                <a:off x="6341269" y="4371380"/>
                <a:ext cx="784622" cy="772121"/>
              </a:xfrm>
              <a:custGeom>
                <a:avLst/>
                <a:gdLst>
                  <a:gd name="T0" fmla="*/ 2471 w 2471"/>
                  <a:gd name="T1" fmla="*/ 2428 h 2428"/>
                  <a:gd name="T2" fmla="*/ 1987 w 2471"/>
                  <a:gd name="T3" fmla="*/ 0 h 2428"/>
                  <a:gd name="T4" fmla="*/ 0 w 2471"/>
                  <a:gd name="T5" fmla="*/ 2428 h 2428"/>
                  <a:gd name="T6" fmla="*/ 2471 w 2471"/>
                  <a:gd name="T7" fmla="*/ 2428 h 2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1" h="2428">
                    <a:moveTo>
                      <a:pt x="2471" y="2428"/>
                    </a:moveTo>
                    <a:lnTo>
                      <a:pt x="1987" y="0"/>
                    </a:lnTo>
                    <a:lnTo>
                      <a:pt x="0" y="2428"/>
                    </a:lnTo>
                    <a:lnTo>
                      <a:pt x="2471" y="2428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7" name="Freeform 291"/>
              <p:cNvSpPr>
                <a:spLocks/>
              </p:cNvSpPr>
              <p:nvPr/>
            </p:nvSpPr>
            <p:spPr bwMode="auto">
              <a:xfrm>
                <a:off x="8440341" y="4349899"/>
                <a:ext cx="700088" cy="793602"/>
              </a:xfrm>
              <a:custGeom>
                <a:avLst/>
                <a:gdLst>
                  <a:gd name="T0" fmla="*/ 2203 w 2203"/>
                  <a:gd name="T1" fmla="*/ 2495 h 2495"/>
                  <a:gd name="T2" fmla="*/ 2203 w 2203"/>
                  <a:gd name="T3" fmla="*/ 0 h 2495"/>
                  <a:gd name="T4" fmla="*/ 0 w 2203"/>
                  <a:gd name="T5" fmla="*/ 2495 h 2495"/>
                  <a:gd name="T6" fmla="*/ 2203 w 2203"/>
                  <a:gd name="T7" fmla="*/ 2495 h 2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03" h="2495">
                    <a:moveTo>
                      <a:pt x="2203" y="2495"/>
                    </a:moveTo>
                    <a:lnTo>
                      <a:pt x="2203" y="0"/>
                    </a:lnTo>
                    <a:lnTo>
                      <a:pt x="0" y="2495"/>
                    </a:lnTo>
                    <a:lnTo>
                      <a:pt x="2203" y="2495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8" name="Freeform 292"/>
              <p:cNvSpPr>
                <a:spLocks/>
              </p:cNvSpPr>
              <p:nvPr/>
            </p:nvSpPr>
            <p:spPr bwMode="auto">
              <a:xfrm>
                <a:off x="7618810" y="3351033"/>
                <a:ext cx="1521619" cy="998866"/>
              </a:xfrm>
              <a:custGeom>
                <a:avLst/>
                <a:gdLst>
                  <a:gd name="T0" fmla="*/ 0 w 4789"/>
                  <a:gd name="T1" fmla="*/ 1329 h 3144"/>
                  <a:gd name="T2" fmla="*/ 4789 w 4789"/>
                  <a:gd name="T3" fmla="*/ 3144 h 3144"/>
                  <a:gd name="T4" fmla="*/ 3198 w 4789"/>
                  <a:gd name="T5" fmla="*/ 0 h 3144"/>
                  <a:gd name="T6" fmla="*/ 0 w 4789"/>
                  <a:gd name="T7" fmla="*/ 1329 h 3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89" h="3144">
                    <a:moveTo>
                      <a:pt x="0" y="1329"/>
                    </a:moveTo>
                    <a:lnTo>
                      <a:pt x="4789" y="3144"/>
                    </a:lnTo>
                    <a:lnTo>
                      <a:pt x="3198" y="0"/>
                    </a:lnTo>
                    <a:lnTo>
                      <a:pt x="0" y="1329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9" name="Freeform 293"/>
              <p:cNvSpPr>
                <a:spLocks/>
              </p:cNvSpPr>
              <p:nvPr/>
            </p:nvSpPr>
            <p:spPr bwMode="auto">
              <a:xfrm>
                <a:off x="8622506" y="2551463"/>
                <a:ext cx="521494" cy="1798435"/>
              </a:xfrm>
              <a:custGeom>
                <a:avLst/>
                <a:gdLst>
                  <a:gd name="T0" fmla="*/ 0 w 1591"/>
                  <a:gd name="T1" fmla="*/ 2517 h 5661"/>
                  <a:gd name="T2" fmla="*/ 1591 w 1591"/>
                  <a:gd name="T3" fmla="*/ 5661 h 5661"/>
                  <a:gd name="T4" fmla="*/ 1591 w 1591"/>
                  <a:gd name="T5" fmla="*/ 0 h 5661"/>
                  <a:gd name="T6" fmla="*/ 0 w 1591"/>
                  <a:gd name="T7" fmla="*/ 2517 h 5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91" h="5661">
                    <a:moveTo>
                      <a:pt x="0" y="2517"/>
                    </a:moveTo>
                    <a:lnTo>
                      <a:pt x="1591" y="5661"/>
                    </a:lnTo>
                    <a:lnTo>
                      <a:pt x="1591" y="0"/>
                    </a:lnTo>
                    <a:lnTo>
                      <a:pt x="0" y="2517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0" name="Freeform 294"/>
              <p:cNvSpPr>
                <a:spLocks/>
              </p:cNvSpPr>
              <p:nvPr/>
            </p:nvSpPr>
            <p:spPr bwMode="auto">
              <a:xfrm>
                <a:off x="4399360" y="2340234"/>
                <a:ext cx="1696640" cy="855658"/>
              </a:xfrm>
              <a:custGeom>
                <a:avLst/>
                <a:gdLst>
                  <a:gd name="T0" fmla="*/ 5342 w 5342"/>
                  <a:gd name="T1" fmla="*/ 2698 h 2698"/>
                  <a:gd name="T2" fmla="*/ 3603 w 5342"/>
                  <a:gd name="T3" fmla="*/ 0 h 2698"/>
                  <a:gd name="T4" fmla="*/ 0 w 5342"/>
                  <a:gd name="T5" fmla="*/ 1092 h 2698"/>
                  <a:gd name="T6" fmla="*/ 5342 w 5342"/>
                  <a:gd name="T7" fmla="*/ 2698 h 2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42" h="2698">
                    <a:moveTo>
                      <a:pt x="5342" y="2698"/>
                    </a:moveTo>
                    <a:lnTo>
                      <a:pt x="3603" y="0"/>
                    </a:lnTo>
                    <a:lnTo>
                      <a:pt x="0" y="1092"/>
                    </a:lnTo>
                    <a:lnTo>
                      <a:pt x="5342" y="2698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Freeform 295"/>
              <p:cNvSpPr>
                <a:spLocks/>
              </p:cNvSpPr>
              <p:nvPr/>
            </p:nvSpPr>
            <p:spPr bwMode="auto">
              <a:xfrm>
                <a:off x="6529388" y="1849752"/>
                <a:ext cx="1114425" cy="1227996"/>
              </a:xfrm>
              <a:custGeom>
                <a:avLst/>
                <a:gdLst>
                  <a:gd name="T0" fmla="*/ 0 w 3506"/>
                  <a:gd name="T1" fmla="*/ 1997 h 3859"/>
                  <a:gd name="T2" fmla="*/ 3506 w 3506"/>
                  <a:gd name="T3" fmla="*/ 3859 h 3859"/>
                  <a:gd name="T4" fmla="*/ 2148 w 3506"/>
                  <a:gd name="T5" fmla="*/ 0 h 3859"/>
                  <a:gd name="T6" fmla="*/ 0 w 3506"/>
                  <a:gd name="T7" fmla="*/ 1997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06" h="3859">
                    <a:moveTo>
                      <a:pt x="0" y="1997"/>
                    </a:moveTo>
                    <a:lnTo>
                      <a:pt x="3506" y="3859"/>
                    </a:lnTo>
                    <a:lnTo>
                      <a:pt x="2148" y="0"/>
                    </a:lnTo>
                    <a:lnTo>
                      <a:pt x="0" y="1997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2" name="Freeform 296"/>
              <p:cNvSpPr>
                <a:spLocks/>
              </p:cNvSpPr>
              <p:nvPr/>
            </p:nvSpPr>
            <p:spPr bwMode="auto">
              <a:xfrm>
                <a:off x="3070622" y="1"/>
                <a:ext cx="1250156" cy="537024"/>
              </a:xfrm>
              <a:custGeom>
                <a:avLst/>
                <a:gdLst>
                  <a:gd name="T0" fmla="*/ 3136 w 3932"/>
                  <a:gd name="T1" fmla="*/ 1691 h 1691"/>
                  <a:gd name="T2" fmla="*/ 3932 w 3932"/>
                  <a:gd name="T3" fmla="*/ 0 h 1691"/>
                  <a:gd name="T4" fmla="*/ 0 w 3932"/>
                  <a:gd name="T5" fmla="*/ 0 h 1691"/>
                  <a:gd name="T6" fmla="*/ 3136 w 3932"/>
                  <a:gd name="T7" fmla="*/ 1691 h 1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32" h="1691">
                    <a:moveTo>
                      <a:pt x="3136" y="1691"/>
                    </a:moveTo>
                    <a:lnTo>
                      <a:pt x="3932" y="0"/>
                    </a:lnTo>
                    <a:lnTo>
                      <a:pt x="0" y="0"/>
                    </a:lnTo>
                    <a:lnTo>
                      <a:pt x="3136" y="1691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Freeform 297"/>
              <p:cNvSpPr>
                <a:spLocks/>
              </p:cNvSpPr>
              <p:nvPr/>
            </p:nvSpPr>
            <p:spPr bwMode="auto">
              <a:xfrm>
                <a:off x="1821656" y="1"/>
                <a:ext cx="1268016" cy="985738"/>
              </a:xfrm>
              <a:custGeom>
                <a:avLst/>
                <a:gdLst>
                  <a:gd name="T0" fmla="*/ 3987 w 3988"/>
                  <a:gd name="T1" fmla="*/ 3100 h 3100"/>
                  <a:gd name="T2" fmla="*/ 3988 w 3988"/>
                  <a:gd name="T3" fmla="*/ 3099 h 3100"/>
                  <a:gd name="T4" fmla="*/ 3931 w 3988"/>
                  <a:gd name="T5" fmla="*/ 0 h 3100"/>
                  <a:gd name="T6" fmla="*/ 0 w 3988"/>
                  <a:gd name="T7" fmla="*/ 0 h 3100"/>
                  <a:gd name="T8" fmla="*/ 966 w 3988"/>
                  <a:gd name="T9" fmla="*/ 989 h 3100"/>
                  <a:gd name="T10" fmla="*/ 3987 w 3988"/>
                  <a:gd name="T11" fmla="*/ 3100 h 3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8" h="3100">
                    <a:moveTo>
                      <a:pt x="3987" y="3100"/>
                    </a:moveTo>
                    <a:lnTo>
                      <a:pt x="3988" y="3099"/>
                    </a:lnTo>
                    <a:lnTo>
                      <a:pt x="3931" y="0"/>
                    </a:lnTo>
                    <a:lnTo>
                      <a:pt x="0" y="0"/>
                    </a:lnTo>
                    <a:lnTo>
                      <a:pt x="966" y="989"/>
                    </a:lnTo>
                    <a:lnTo>
                      <a:pt x="3987" y="310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4" name="Freeform 298"/>
              <p:cNvSpPr>
                <a:spLocks/>
              </p:cNvSpPr>
              <p:nvPr/>
            </p:nvSpPr>
            <p:spPr bwMode="auto">
              <a:xfrm>
                <a:off x="3087291" y="985739"/>
                <a:ext cx="1052513" cy="1058535"/>
              </a:xfrm>
              <a:custGeom>
                <a:avLst/>
                <a:gdLst>
                  <a:gd name="T0" fmla="*/ 1 w 3310"/>
                  <a:gd name="T1" fmla="*/ 0 h 3331"/>
                  <a:gd name="T2" fmla="*/ 0 w 3310"/>
                  <a:gd name="T3" fmla="*/ 1 h 3331"/>
                  <a:gd name="T4" fmla="*/ 1114 w 3310"/>
                  <a:gd name="T5" fmla="*/ 3331 h 3331"/>
                  <a:gd name="T6" fmla="*/ 3310 w 3310"/>
                  <a:gd name="T7" fmla="*/ 930 h 3331"/>
                  <a:gd name="T8" fmla="*/ 1 w 3310"/>
                  <a:gd name="T9" fmla="*/ 0 h 3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10" h="3331">
                    <a:moveTo>
                      <a:pt x="1" y="0"/>
                    </a:moveTo>
                    <a:lnTo>
                      <a:pt x="0" y="1"/>
                    </a:lnTo>
                    <a:lnTo>
                      <a:pt x="1114" y="3331"/>
                    </a:lnTo>
                    <a:lnTo>
                      <a:pt x="3310" y="93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Freeform 299"/>
              <p:cNvSpPr>
                <a:spLocks/>
              </p:cNvSpPr>
              <p:nvPr/>
            </p:nvSpPr>
            <p:spPr bwMode="auto">
              <a:xfrm>
                <a:off x="1625204" y="315055"/>
                <a:ext cx="1462088" cy="1325854"/>
              </a:xfrm>
              <a:custGeom>
                <a:avLst/>
                <a:gdLst>
                  <a:gd name="T0" fmla="*/ 2901 w 4603"/>
                  <a:gd name="T1" fmla="*/ 2846 h 4171"/>
                  <a:gd name="T2" fmla="*/ 4603 w 4603"/>
                  <a:gd name="T3" fmla="*/ 2111 h 4171"/>
                  <a:gd name="T4" fmla="*/ 1582 w 4603"/>
                  <a:gd name="T5" fmla="*/ 0 h 4171"/>
                  <a:gd name="T6" fmla="*/ 0 w 4603"/>
                  <a:gd name="T7" fmla="*/ 1381 h 4171"/>
                  <a:gd name="T8" fmla="*/ 1336 w 4603"/>
                  <a:gd name="T9" fmla="*/ 4171 h 4171"/>
                  <a:gd name="T10" fmla="*/ 2901 w 4603"/>
                  <a:gd name="T11" fmla="*/ 2846 h 4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03" h="4171">
                    <a:moveTo>
                      <a:pt x="2901" y="2846"/>
                    </a:moveTo>
                    <a:lnTo>
                      <a:pt x="4603" y="2111"/>
                    </a:lnTo>
                    <a:lnTo>
                      <a:pt x="1582" y="0"/>
                    </a:lnTo>
                    <a:lnTo>
                      <a:pt x="0" y="1381"/>
                    </a:lnTo>
                    <a:lnTo>
                      <a:pt x="1336" y="4171"/>
                    </a:lnTo>
                    <a:lnTo>
                      <a:pt x="2901" y="2846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Freeform 300"/>
              <p:cNvSpPr>
                <a:spLocks/>
              </p:cNvSpPr>
              <p:nvPr/>
            </p:nvSpPr>
            <p:spPr bwMode="auto">
              <a:xfrm>
                <a:off x="2050256" y="985739"/>
                <a:ext cx="1391841" cy="1058535"/>
              </a:xfrm>
              <a:custGeom>
                <a:avLst/>
                <a:gdLst>
                  <a:gd name="T0" fmla="*/ 3267 w 4381"/>
                  <a:gd name="T1" fmla="*/ 0 h 3330"/>
                  <a:gd name="T2" fmla="*/ 1565 w 4381"/>
                  <a:gd name="T3" fmla="*/ 735 h 3330"/>
                  <a:gd name="T4" fmla="*/ 0 w 4381"/>
                  <a:gd name="T5" fmla="*/ 2060 h 3330"/>
                  <a:gd name="T6" fmla="*/ 4381 w 4381"/>
                  <a:gd name="T7" fmla="*/ 3330 h 3330"/>
                  <a:gd name="T8" fmla="*/ 3267 w 4381"/>
                  <a:gd name="T9" fmla="*/ 0 h 3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81" h="3330">
                    <a:moveTo>
                      <a:pt x="3267" y="0"/>
                    </a:moveTo>
                    <a:lnTo>
                      <a:pt x="1565" y="735"/>
                    </a:lnTo>
                    <a:lnTo>
                      <a:pt x="0" y="2060"/>
                    </a:lnTo>
                    <a:lnTo>
                      <a:pt x="4381" y="3330"/>
                    </a:lnTo>
                    <a:lnTo>
                      <a:pt x="3267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Freeform 301"/>
              <p:cNvSpPr>
                <a:spLocks/>
              </p:cNvSpPr>
              <p:nvPr/>
            </p:nvSpPr>
            <p:spPr bwMode="auto">
              <a:xfrm>
                <a:off x="3070622" y="1"/>
                <a:ext cx="996553" cy="985738"/>
              </a:xfrm>
              <a:custGeom>
                <a:avLst/>
                <a:gdLst>
                  <a:gd name="T0" fmla="*/ 0 w 3136"/>
                  <a:gd name="T1" fmla="*/ 0 h 3099"/>
                  <a:gd name="T2" fmla="*/ 57 w 3136"/>
                  <a:gd name="T3" fmla="*/ 3099 h 3099"/>
                  <a:gd name="T4" fmla="*/ 3136 w 3136"/>
                  <a:gd name="T5" fmla="*/ 1691 h 3099"/>
                  <a:gd name="T6" fmla="*/ 0 w 3136"/>
                  <a:gd name="T7" fmla="*/ 0 h 30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36" h="3099">
                    <a:moveTo>
                      <a:pt x="0" y="0"/>
                    </a:moveTo>
                    <a:lnTo>
                      <a:pt x="57" y="3099"/>
                    </a:lnTo>
                    <a:lnTo>
                      <a:pt x="3136" y="16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8" name="Freeform 302"/>
              <p:cNvSpPr>
                <a:spLocks/>
              </p:cNvSpPr>
              <p:nvPr/>
            </p:nvSpPr>
            <p:spPr bwMode="auto">
              <a:xfrm>
                <a:off x="3089672" y="537025"/>
                <a:ext cx="1825228" cy="744674"/>
              </a:xfrm>
              <a:custGeom>
                <a:avLst/>
                <a:gdLst>
                  <a:gd name="T0" fmla="*/ 3079 w 5745"/>
                  <a:gd name="T1" fmla="*/ 0 h 2338"/>
                  <a:gd name="T2" fmla="*/ 0 w 5745"/>
                  <a:gd name="T3" fmla="*/ 1408 h 2338"/>
                  <a:gd name="T4" fmla="*/ 3309 w 5745"/>
                  <a:gd name="T5" fmla="*/ 2338 h 2338"/>
                  <a:gd name="T6" fmla="*/ 5745 w 5745"/>
                  <a:gd name="T7" fmla="*/ 979 h 2338"/>
                  <a:gd name="T8" fmla="*/ 3079 w 5745"/>
                  <a:gd name="T9" fmla="*/ 0 h 2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45" h="2338">
                    <a:moveTo>
                      <a:pt x="3079" y="0"/>
                    </a:moveTo>
                    <a:lnTo>
                      <a:pt x="0" y="1408"/>
                    </a:lnTo>
                    <a:lnTo>
                      <a:pt x="3309" y="2338"/>
                    </a:lnTo>
                    <a:lnTo>
                      <a:pt x="5745" y="979"/>
                    </a:lnTo>
                    <a:lnTo>
                      <a:pt x="3079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Freeform 303"/>
              <p:cNvSpPr>
                <a:spLocks/>
              </p:cNvSpPr>
              <p:nvPr/>
            </p:nvSpPr>
            <p:spPr bwMode="auto">
              <a:xfrm>
                <a:off x="3442097" y="1281699"/>
                <a:ext cx="1656159" cy="762575"/>
              </a:xfrm>
              <a:custGeom>
                <a:avLst/>
                <a:gdLst>
                  <a:gd name="T0" fmla="*/ 2196 w 5210"/>
                  <a:gd name="T1" fmla="*/ 0 h 2401"/>
                  <a:gd name="T2" fmla="*/ 0 w 5210"/>
                  <a:gd name="T3" fmla="*/ 2401 h 2401"/>
                  <a:gd name="T4" fmla="*/ 5210 w 5210"/>
                  <a:gd name="T5" fmla="*/ 1611 h 2401"/>
                  <a:gd name="T6" fmla="*/ 2196 w 5210"/>
                  <a:gd name="T7" fmla="*/ 0 h 2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10" h="2401">
                    <a:moveTo>
                      <a:pt x="2196" y="0"/>
                    </a:moveTo>
                    <a:lnTo>
                      <a:pt x="0" y="2401"/>
                    </a:lnTo>
                    <a:lnTo>
                      <a:pt x="5210" y="1611"/>
                    </a:lnTo>
                    <a:lnTo>
                      <a:pt x="2196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0" name="Freeform 304"/>
              <p:cNvSpPr>
                <a:spLocks/>
              </p:cNvSpPr>
              <p:nvPr/>
            </p:nvSpPr>
            <p:spPr bwMode="auto">
              <a:xfrm>
                <a:off x="3388519" y="2044274"/>
                <a:ext cx="1039416" cy="1307953"/>
              </a:xfrm>
              <a:custGeom>
                <a:avLst/>
                <a:gdLst>
                  <a:gd name="T0" fmla="*/ 3178 w 3266"/>
                  <a:gd name="T1" fmla="*/ 2019 h 4116"/>
                  <a:gd name="T2" fmla="*/ 169 w 3266"/>
                  <a:gd name="T3" fmla="*/ 0 h 4116"/>
                  <a:gd name="T4" fmla="*/ 0 w 3266"/>
                  <a:gd name="T5" fmla="*/ 3842 h 4116"/>
                  <a:gd name="T6" fmla="*/ 3266 w 3266"/>
                  <a:gd name="T7" fmla="*/ 4116 h 4116"/>
                  <a:gd name="T8" fmla="*/ 3178 w 3266"/>
                  <a:gd name="T9" fmla="*/ 2019 h 4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66" h="4116">
                    <a:moveTo>
                      <a:pt x="3178" y="2019"/>
                    </a:moveTo>
                    <a:lnTo>
                      <a:pt x="169" y="0"/>
                    </a:lnTo>
                    <a:lnTo>
                      <a:pt x="0" y="3842"/>
                    </a:lnTo>
                    <a:lnTo>
                      <a:pt x="3266" y="4116"/>
                    </a:lnTo>
                    <a:lnTo>
                      <a:pt x="3178" y="2019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1" name="Freeform 305"/>
              <p:cNvSpPr>
                <a:spLocks/>
              </p:cNvSpPr>
              <p:nvPr/>
            </p:nvSpPr>
            <p:spPr bwMode="auto">
              <a:xfrm>
                <a:off x="3442097" y="1792469"/>
                <a:ext cx="1656159" cy="893848"/>
              </a:xfrm>
              <a:custGeom>
                <a:avLst/>
                <a:gdLst>
                  <a:gd name="T0" fmla="*/ 0 w 5210"/>
                  <a:gd name="T1" fmla="*/ 790 h 2809"/>
                  <a:gd name="T2" fmla="*/ 3009 w 5210"/>
                  <a:gd name="T3" fmla="*/ 2809 h 2809"/>
                  <a:gd name="T4" fmla="*/ 5210 w 5210"/>
                  <a:gd name="T5" fmla="*/ 0 h 2809"/>
                  <a:gd name="T6" fmla="*/ 0 w 5210"/>
                  <a:gd name="T7" fmla="*/ 790 h 2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10" h="2809">
                    <a:moveTo>
                      <a:pt x="0" y="790"/>
                    </a:moveTo>
                    <a:lnTo>
                      <a:pt x="3009" y="2809"/>
                    </a:lnTo>
                    <a:lnTo>
                      <a:pt x="5210" y="0"/>
                    </a:lnTo>
                    <a:lnTo>
                      <a:pt x="0" y="790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2" name="Freeform 306"/>
              <p:cNvSpPr>
                <a:spLocks/>
              </p:cNvSpPr>
              <p:nvPr/>
            </p:nvSpPr>
            <p:spPr bwMode="auto">
              <a:xfrm>
                <a:off x="779860" y="1"/>
                <a:ext cx="1347788" cy="952323"/>
              </a:xfrm>
              <a:custGeom>
                <a:avLst/>
                <a:gdLst>
                  <a:gd name="T0" fmla="*/ 4241 w 4241"/>
                  <a:gd name="T1" fmla="*/ 989 h 2994"/>
                  <a:gd name="T2" fmla="*/ 3275 w 4241"/>
                  <a:gd name="T3" fmla="*/ 0 h 2994"/>
                  <a:gd name="T4" fmla="*/ 1995 w 4241"/>
                  <a:gd name="T5" fmla="*/ 0 h 2994"/>
                  <a:gd name="T6" fmla="*/ 0 w 4241"/>
                  <a:gd name="T7" fmla="*/ 2994 h 2994"/>
                  <a:gd name="T8" fmla="*/ 2659 w 4241"/>
                  <a:gd name="T9" fmla="*/ 2370 h 2994"/>
                  <a:gd name="T10" fmla="*/ 4241 w 4241"/>
                  <a:gd name="T11" fmla="*/ 989 h 2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41" h="2994">
                    <a:moveTo>
                      <a:pt x="4241" y="989"/>
                    </a:moveTo>
                    <a:lnTo>
                      <a:pt x="3275" y="0"/>
                    </a:lnTo>
                    <a:lnTo>
                      <a:pt x="1995" y="0"/>
                    </a:lnTo>
                    <a:lnTo>
                      <a:pt x="0" y="2994"/>
                    </a:lnTo>
                    <a:lnTo>
                      <a:pt x="2659" y="2370"/>
                    </a:lnTo>
                    <a:lnTo>
                      <a:pt x="4241" y="989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>
                <a:noFill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3" name="Freeform 307"/>
              <p:cNvSpPr>
                <a:spLocks/>
              </p:cNvSpPr>
              <p:nvPr/>
            </p:nvSpPr>
            <p:spPr bwMode="auto">
              <a:xfrm>
                <a:off x="0" y="1"/>
                <a:ext cx="779860" cy="952323"/>
              </a:xfrm>
              <a:custGeom>
                <a:avLst/>
                <a:gdLst>
                  <a:gd name="T0" fmla="*/ 1101 w 2454"/>
                  <a:gd name="T1" fmla="*/ 0 h 2994"/>
                  <a:gd name="T2" fmla="*/ 0 w 2454"/>
                  <a:gd name="T3" fmla="*/ 0 h 2994"/>
                  <a:gd name="T4" fmla="*/ 0 w 2454"/>
                  <a:gd name="T5" fmla="*/ 2045 h 2994"/>
                  <a:gd name="T6" fmla="*/ 2454 w 2454"/>
                  <a:gd name="T7" fmla="*/ 2994 h 2994"/>
                  <a:gd name="T8" fmla="*/ 1101 w 2454"/>
                  <a:gd name="T9" fmla="*/ 0 h 2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4" h="2994">
                    <a:moveTo>
                      <a:pt x="1101" y="0"/>
                    </a:moveTo>
                    <a:lnTo>
                      <a:pt x="0" y="0"/>
                    </a:lnTo>
                    <a:lnTo>
                      <a:pt x="0" y="2045"/>
                    </a:lnTo>
                    <a:lnTo>
                      <a:pt x="2454" y="2994"/>
                    </a:lnTo>
                    <a:lnTo>
                      <a:pt x="1101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4" name="Freeform 308"/>
              <p:cNvSpPr>
                <a:spLocks/>
              </p:cNvSpPr>
              <p:nvPr/>
            </p:nvSpPr>
            <p:spPr bwMode="auto">
              <a:xfrm>
                <a:off x="350044" y="0"/>
                <a:ext cx="1064419" cy="952323"/>
              </a:xfrm>
              <a:custGeom>
                <a:avLst/>
                <a:gdLst>
                  <a:gd name="T0" fmla="*/ 0 w 3348"/>
                  <a:gd name="T1" fmla="*/ 0 h 2994"/>
                  <a:gd name="T2" fmla="*/ 1353 w 3348"/>
                  <a:gd name="T3" fmla="*/ 2994 h 2994"/>
                  <a:gd name="T4" fmla="*/ 3348 w 3348"/>
                  <a:gd name="T5" fmla="*/ 0 h 2994"/>
                  <a:gd name="T6" fmla="*/ 0 w 3348"/>
                  <a:gd name="T7" fmla="*/ 0 h 2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48" h="2994">
                    <a:moveTo>
                      <a:pt x="0" y="0"/>
                    </a:moveTo>
                    <a:lnTo>
                      <a:pt x="1353" y="2994"/>
                    </a:lnTo>
                    <a:lnTo>
                      <a:pt x="33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E6E6"/>
              </a:solidFill>
              <a:ln>
                <a:noFill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5" name="Freeform 309"/>
              <p:cNvSpPr>
                <a:spLocks/>
              </p:cNvSpPr>
              <p:nvPr/>
            </p:nvSpPr>
            <p:spPr bwMode="auto">
              <a:xfrm>
                <a:off x="0" y="650398"/>
                <a:ext cx="825104" cy="1039440"/>
              </a:xfrm>
              <a:custGeom>
                <a:avLst/>
                <a:gdLst>
                  <a:gd name="T0" fmla="*/ 2454 w 2592"/>
                  <a:gd name="T1" fmla="*/ 949 h 3269"/>
                  <a:gd name="T2" fmla="*/ 0 w 2592"/>
                  <a:gd name="T3" fmla="*/ 0 h 3269"/>
                  <a:gd name="T4" fmla="*/ 0 w 2592"/>
                  <a:gd name="T5" fmla="*/ 2269 h 3269"/>
                  <a:gd name="T6" fmla="*/ 2592 w 2592"/>
                  <a:gd name="T7" fmla="*/ 3269 h 3269"/>
                  <a:gd name="T8" fmla="*/ 2454 w 2592"/>
                  <a:gd name="T9" fmla="*/ 949 h 3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2" h="3269">
                    <a:moveTo>
                      <a:pt x="2454" y="949"/>
                    </a:moveTo>
                    <a:lnTo>
                      <a:pt x="0" y="0"/>
                    </a:lnTo>
                    <a:lnTo>
                      <a:pt x="0" y="2269"/>
                    </a:lnTo>
                    <a:lnTo>
                      <a:pt x="2592" y="3269"/>
                    </a:lnTo>
                    <a:lnTo>
                      <a:pt x="2454" y="949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Freeform 310"/>
              <p:cNvSpPr>
                <a:spLocks/>
              </p:cNvSpPr>
              <p:nvPr/>
            </p:nvSpPr>
            <p:spPr bwMode="auto">
              <a:xfrm>
                <a:off x="0" y="1371204"/>
                <a:ext cx="825104" cy="842532"/>
              </a:xfrm>
              <a:custGeom>
                <a:avLst/>
                <a:gdLst>
                  <a:gd name="T0" fmla="*/ 0 w 2592"/>
                  <a:gd name="T1" fmla="*/ 2652 h 2652"/>
                  <a:gd name="T2" fmla="*/ 2592 w 2592"/>
                  <a:gd name="T3" fmla="*/ 1000 h 2652"/>
                  <a:gd name="T4" fmla="*/ 0 w 2592"/>
                  <a:gd name="T5" fmla="*/ 0 h 2652"/>
                  <a:gd name="T6" fmla="*/ 0 w 2592"/>
                  <a:gd name="T7" fmla="*/ 2652 h 2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92" h="2652">
                    <a:moveTo>
                      <a:pt x="0" y="2652"/>
                    </a:moveTo>
                    <a:lnTo>
                      <a:pt x="2592" y="1000"/>
                    </a:lnTo>
                    <a:lnTo>
                      <a:pt x="0" y="0"/>
                    </a:lnTo>
                    <a:lnTo>
                      <a:pt x="0" y="2652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7" name="Freeform 311"/>
              <p:cNvSpPr>
                <a:spLocks/>
              </p:cNvSpPr>
              <p:nvPr/>
            </p:nvSpPr>
            <p:spPr bwMode="auto">
              <a:xfrm>
                <a:off x="0" y="1689838"/>
                <a:ext cx="1157288" cy="1284085"/>
              </a:xfrm>
              <a:custGeom>
                <a:avLst/>
                <a:gdLst>
                  <a:gd name="T0" fmla="*/ 2592 w 3640"/>
                  <a:gd name="T1" fmla="*/ 0 h 4042"/>
                  <a:gd name="T2" fmla="*/ 0 w 3640"/>
                  <a:gd name="T3" fmla="*/ 1652 h 4042"/>
                  <a:gd name="T4" fmla="*/ 1371 w 3640"/>
                  <a:gd name="T5" fmla="*/ 4042 h 4042"/>
                  <a:gd name="T6" fmla="*/ 3640 w 3640"/>
                  <a:gd name="T7" fmla="*/ 3112 h 4042"/>
                  <a:gd name="T8" fmla="*/ 2592 w 3640"/>
                  <a:gd name="T9" fmla="*/ 0 h 4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0" h="4042">
                    <a:moveTo>
                      <a:pt x="2592" y="0"/>
                    </a:moveTo>
                    <a:lnTo>
                      <a:pt x="0" y="1652"/>
                    </a:lnTo>
                    <a:lnTo>
                      <a:pt x="1371" y="4042"/>
                    </a:lnTo>
                    <a:lnTo>
                      <a:pt x="3640" y="3112"/>
                    </a:lnTo>
                    <a:lnTo>
                      <a:pt x="2592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8" name="Freeform 312"/>
              <p:cNvSpPr>
                <a:spLocks/>
              </p:cNvSpPr>
              <p:nvPr/>
            </p:nvSpPr>
            <p:spPr bwMode="auto">
              <a:xfrm>
                <a:off x="1157288" y="2654095"/>
                <a:ext cx="894160" cy="838952"/>
              </a:xfrm>
              <a:custGeom>
                <a:avLst/>
                <a:gdLst>
                  <a:gd name="T0" fmla="*/ 2816 w 2816"/>
                  <a:gd name="T1" fmla="*/ 1 h 2636"/>
                  <a:gd name="T2" fmla="*/ 2815 w 2816"/>
                  <a:gd name="T3" fmla="*/ 0 h 2636"/>
                  <a:gd name="T4" fmla="*/ 0 w 2816"/>
                  <a:gd name="T5" fmla="*/ 75 h 2636"/>
                  <a:gd name="T6" fmla="*/ 1129 w 2816"/>
                  <a:gd name="T7" fmla="*/ 2636 h 2636"/>
                  <a:gd name="T8" fmla="*/ 2816 w 2816"/>
                  <a:gd name="T9" fmla="*/ 1 h 2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16" h="2636">
                    <a:moveTo>
                      <a:pt x="2816" y="1"/>
                    </a:moveTo>
                    <a:lnTo>
                      <a:pt x="2815" y="0"/>
                    </a:lnTo>
                    <a:lnTo>
                      <a:pt x="0" y="75"/>
                    </a:lnTo>
                    <a:lnTo>
                      <a:pt x="1129" y="2636"/>
                    </a:lnTo>
                    <a:lnTo>
                      <a:pt x="2816" y="1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9" name="Freeform 313"/>
              <p:cNvSpPr>
                <a:spLocks/>
              </p:cNvSpPr>
              <p:nvPr/>
            </p:nvSpPr>
            <p:spPr bwMode="auto">
              <a:xfrm>
                <a:off x="2051447" y="2654095"/>
                <a:ext cx="1337072" cy="1138492"/>
              </a:xfrm>
              <a:custGeom>
                <a:avLst/>
                <a:gdLst>
                  <a:gd name="T0" fmla="*/ 0 w 4206"/>
                  <a:gd name="T1" fmla="*/ 0 h 3576"/>
                  <a:gd name="T2" fmla="*/ 1 w 4206"/>
                  <a:gd name="T3" fmla="*/ 1 h 3576"/>
                  <a:gd name="T4" fmla="*/ 865 w 4206"/>
                  <a:gd name="T5" fmla="*/ 3576 h 3576"/>
                  <a:gd name="T6" fmla="*/ 4206 w 4206"/>
                  <a:gd name="T7" fmla="*/ 1921 h 3576"/>
                  <a:gd name="T8" fmla="*/ 1 w 4206"/>
                  <a:gd name="T9" fmla="*/ 0 h 3576"/>
                  <a:gd name="T10" fmla="*/ 0 w 4206"/>
                  <a:gd name="T11" fmla="*/ 0 h 3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06" h="3576">
                    <a:moveTo>
                      <a:pt x="0" y="0"/>
                    </a:moveTo>
                    <a:lnTo>
                      <a:pt x="1" y="1"/>
                    </a:lnTo>
                    <a:lnTo>
                      <a:pt x="865" y="3576"/>
                    </a:lnTo>
                    <a:lnTo>
                      <a:pt x="4206" y="1921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0" name="Freeform 314"/>
              <p:cNvSpPr>
                <a:spLocks/>
              </p:cNvSpPr>
              <p:nvPr/>
            </p:nvSpPr>
            <p:spPr bwMode="auto">
              <a:xfrm>
                <a:off x="2051447" y="2654095"/>
                <a:ext cx="0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1" name="Freeform 315"/>
              <p:cNvSpPr>
                <a:spLocks/>
              </p:cNvSpPr>
              <p:nvPr/>
            </p:nvSpPr>
            <p:spPr bwMode="auto">
              <a:xfrm>
                <a:off x="2050256" y="1640909"/>
                <a:ext cx="1391841" cy="1013186"/>
              </a:xfrm>
              <a:custGeom>
                <a:avLst/>
                <a:gdLst>
                  <a:gd name="T0" fmla="*/ 6 w 4381"/>
                  <a:gd name="T1" fmla="*/ 3191 h 3191"/>
                  <a:gd name="T2" fmla="*/ 7 w 4381"/>
                  <a:gd name="T3" fmla="*/ 3191 h 3191"/>
                  <a:gd name="T4" fmla="*/ 4381 w 4381"/>
                  <a:gd name="T5" fmla="*/ 1270 h 3191"/>
                  <a:gd name="T6" fmla="*/ 0 w 4381"/>
                  <a:gd name="T7" fmla="*/ 0 h 3191"/>
                  <a:gd name="T8" fmla="*/ 6 w 4381"/>
                  <a:gd name="T9" fmla="*/ 3191 h 3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81" h="3191">
                    <a:moveTo>
                      <a:pt x="6" y="3191"/>
                    </a:moveTo>
                    <a:lnTo>
                      <a:pt x="7" y="3191"/>
                    </a:lnTo>
                    <a:lnTo>
                      <a:pt x="4381" y="1270"/>
                    </a:lnTo>
                    <a:lnTo>
                      <a:pt x="0" y="0"/>
                    </a:lnTo>
                    <a:lnTo>
                      <a:pt x="6" y="3191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2" name="Freeform 316"/>
              <p:cNvSpPr>
                <a:spLocks/>
              </p:cNvSpPr>
              <p:nvPr/>
            </p:nvSpPr>
            <p:spPr bwMode="auto">
              <a:xfrm>
                <a:off x="1157288" y="1640909"/>
                <a:ext cx="894160" cy="1037053"/>
              </a:xfrm>
              <a:custGeom>
                <a:avLst/>
                <a:gdLst>
                  <a:gd name="T0" fmla="*/ 2815 w 2815"/>
                  <a:gd name="T1" fmla="*/ 3191 h 3266"/>
                  <a:gd name="T2" fmla="*/ 2809 w 2815"/>
                  <a:gd name="T3" fmla="*/ 0 h 3266"/>
                  <a:gd name="T4" fmla="*/ 0 w 2815"/>
                  <a:gd name="T5" fmla="*/ 3266 h 3266"/>
                  <a:gd name="T6" fmla="*/ 2815 w 2815"/>
                  <a:gd name="T7" fmla="*/ 3191 h 3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15" h="3266">
                    <a:moveTo>
                      <a:pt x="2815" y="3191"/>
                    </a:moveTo>
                    <a:lnTo>
                      <a:pt x="2809" y="0"/>
                    </a:lnTo>
                    <a:lnTo>
                      <a:pt x="0" y="3266"/>
                    </a:lnTo>
                    <a:lnTo>
                      <a:pt x="2815" y="3191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3" name="Freeform 317"/>
              <p:cNvSpPr>
                <a:spLocks/>
              </p:cNvSpPr>
              <p:nvPr/>
            </p:nvSpPr>
            <p:spPr bwMode="auto">
              <a:xfrm>
                <a:off x="825104" y="1640909"/>
                <a:ext cx="1225153" cy="1037053"/>
              </a:xfrm>
              <a:custGeom>
                <a:avLst/>
                <a:gdLst>
                  <a:gd name="T0" fmla="*/ 1048 w 3857"/>
                  <a:gd name="T1" fmla="*/ 3266 h 3266"/>
                  <a:gd name="T2" fmla="*/ 3857 w 3857"/>
                  <a:gd name="T3" fmla="*/ 0 h 3266"/>
                  <a:gd name="T4" fmla="*/ 0 w 3857"/>
                  <a:gd name="T5" fmla="*/ 154 h 3266"/>
                  <a:gd name="T6" fmla="*/ 1048 w 3857"/>
                  <a:gd name="T7" fmla="*/ 3266 h 3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57" h="3266">
                    <a:moveTo>
                      <a:pt x="1048" y="3266"/>
                    </a:moveTo>
                    <a:lnTo>
                      <a:pt x="3857" y="0"/>
                    </a:lnTo>
                    <a:lnTo>
                      <a:pt x="0" y="154"/>
                    </a:lnTo>
                    <a:lnTo>
                      <a:pt x="1048" y="3266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4" name="Freeform 318"/>
              <p:cNvSpPr>
                <a:spLocks/>
              </p:cNvSpPr>
              <p:nvPr/>
            </p:nvSpPr>
            <p:spPr bwMode="auto">
              <a:xfrm>
                <a:off x="779860" y="753029"/>
                <a:ext cx="1270397" cy="936809"/>
              </a:xfrm>
              <a:custGeom>
                <a:avLst/>
                <a:gdLst>
                  <a:gd name="T0" fmla="*/ 3995 w 3995"/>
                  <a:gd name="T1" fmla="*/ 2790 h 2944"/>
                  <a:gd name="T2" fmla="*/ 2659 w 3995"/>
                  <a:gd name="T3" fmla="*/ 0 h 2944"/>
                  <a:gd name="T4" fmla="*/ 0 w 3995"/>
                  <a:gd name="T5" fmla="*/ 624 h 2944"/>
                  <a:gd name="T6" fmla="*/ 138 w 3995"/>
                  <a:gd name="T7" fmla="*/ 2944 h 2944"/>
                  <a:gd name="T8" fmla="*/ 3995 w 3995"/>
                  <a:gd name="T9" fmla="*/ 2790 h 2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95" h="2944">
                    <a:moveTo>
                      <a:pt x="3995" y="2790"/>
                    </a:moveTo>
                    <a:lnTo>
                      <a:pt x="2659" y="0"/>
                    </a:lnTo>
                    <a:lnTo>
                      <a:pt x="0" y="624"/>
                    </a:lnTo>
                    <a:lnTo>
                      <a:pt x="138" y="2944"/>
                    </a:lnTo>
                    <a:lnTo>
                      <a:pt x="3995" y="279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5" name="Freeform 319"/>
              <p:cNvSpPr>
                <a:spLocks/>
              </p:cNvSpPr>
              <p:nvPr/>
            </p:nvSpPr>
            <p:spPr bwMode="auto">
              <a:xfrm>
                <a:off x="435769" y="2677962"/>
                <a:ext cx="1079897" cy="1441612"/>
              </a:xfrm>
              <a:custGeom>
                <a:avLst/>
                <a:gdLst>
                  <a:gd name="T0" fmla="*/ 0 w 3398"/>
                  <a:gd name="T1" fmla="*/ 930 h 4535"/>
                  <a:gd name="T2" fmla="*/ 1124 w 3398"/>
                  <a:gd name="T3" fmla="*/ 4535 h 4535"/>
                  <a:gd name="T4" fmla="*/ 3398 w 3398"/>
                  <a:gd name="T5" fmla="*/ 2561 h 4535"/>
                  <a:gd name="T6" fmla="*/ 2269 w 3398"/>
                  <a:gd name="T7" fmla="*/ 0 h 4535"/>
                  <a:gd name="T8" fmla="*/ 0 w 3398"/>
                  <a:gd name="T9" fmla="*/ 930 h 4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98" h="4535">
                    <a:moveTo>
                      <a:pt x="0" y="930"/>
                    </a:moveTo>
                    <a:lnTo>
                      <a:pt x="1124" y="4535"/>
                    </a:lnTo>
                    <a:lnTo>
                      <a:pt x="3398" y="2561"/>
                    </a:lnTo>
                    <a:lnTo>
                      <a:pt x="2269" y="0"/>
                    </a:lnTo>
                    <a:lnTo>
                      <a:pt x="0" y="930"/>
                    </a:ln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6" name="Freeform 320"/>
              <p:cNvSpPr>
                <a:spLocks/>
              </p:cNvSpPr>
              <p:nvPr/>
            </p:nvSpPr>
            <p:spPr bwMode="auto">
              <a:xfrm>
                <a:off x="0" y="2973923"/>
                <a:ext cx="792956" cy="1145652"/>
              </a:xfrm>
              <a:custGeom>
                <a:avLst/>
                <a:gdLst>
                  <a:gd name="T0" fmla="*/ 1371 w 2495"/>
                  <a:gd name="T1" fmla="*/ 0 h 3605"/>
                  <a:gd name="T2" fmla="*/ 0 w 2495"/>
                  <a:gd name="T3" fmla="*/ 1203 h 3605"/>
                  <a:gd name="T4" fmla="*/ 0 w 2495"/>
                  <a:gd name="T5" fmla="*/ 3203 h 3605"/>
                  <a:gd name="T6" fmla="*/ 2495 w 2495"/>
                  <a:gd name="T7" fmla="*/ 3605 h 3605"/>
                  <a:gd name="T8" fmla="*/ 1371 w 2495"/>
                  <a:gd name="T9" fmla="*/ 0 h 3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5" h="3605">
                    <a:moveTo>
                      <a:pt x="1371" y="0"/>
                    </a:moveTo>
                    <a:lnTo>
                      <a:pt x="0" y="1203"/>
                    </a:lnTo>
                    <a:lnTo>
                      <a:pt x="0" y="3203"/>
                    </a:lnTo>
                    <a:lnTo>
                      <a:pt x="2495" y="3605"/>
                    </a:lnTo>
                    <a:lnTo>
                      <a:pt x="1371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7" name="Freeform 321"/>
              <p:cNvSpPr>
                <a:spLocks/>
              </p:cNvSpPr>
              <p:nvPr/>
            </p:nvSpPr>
            <p:spPr bwMode="auto">
              <a:xfrm>
                <a:off x="0" y="2213735"/>
                <a:ext cx="435769" cy="1143265"/>
              </a:xfrm>
              <a:custGeom>
                <a:avLst/>
                <a:gdLst>
                  <a:gd name="T0" fmla="*/ 0 w 1371"/>
                  <a:gd name="T1" fmla="*/ 3593 h 3593"/>
                  <a:gd name="T2" fmla="*/ 1371 w 1371"/>
                  <a:gd name="T3" fmla="*/ 2390 h 3593"/>
                  <a:gd name="T4" fmla="*/ 0 w 1371"/>
                  <a:gd name="T5" fmla="*/ 0 h 3593"/>
                  <a:gd name="T6" fmla="*/ 0 w 1371"/>
                  <a:gd name="T7" fmla="*/ 3593 h 3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71" h="3593">
                    <a:moveTo>
                      <a:pt x="0" y="3593"/>
                    </a:moveTo>
                    <a:lnTo>
                      <a:pt x="1371" y="2390"/>
                    </a:lnTo>
                    <a:lnTo>
                      <a:pt x="0" y="0"/>
                    </a:lnTo>
                    <a:lnTo>
                      <a:pt x="0" y="3593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8" name="Freeform 322"/>
              <p:cNvSpPr>
                <a:spLocks/>
              </p:cNvSpPr>
              <p:nvPr/>
            </p:nvSpPr>
            <p:spPr bwMode="auto">
              <a:xfrm>
                <a:off x="0" y="3993075"/>
                <a:ext cx="792956" cy="811503"/>
              </a:xfrm>
              <a:custGeom>
                <a:avLst/>
                <a:gdLst>
                  <a:gd name="T0" fmla="*/ 2495 w 2495"/>
                  <a:gd name="T1" fmla="*/ 402 h 2554"/>
                  <a:gd name="T2" fmla="*/ 0 w 2495"/>
                  <a:gd name="T3" fmla="*/ 0 h 2554"/>
                  <a:gd name="T4" fmla="*/ 0 w 2495"/>
                  <a:gd name="T5" fmla="*/ 2554 h 2554"/>
                  <a:gd name="T6" fmla="*/ 2495 w 2495"/>
                  <a:gd name="T7" fmla="*/ 402 h 2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95" h="2554">
                    <a:moveTo>
                      <a:pt x="2495" y="402"/>
                    </a:moveTo>
                    <a:lnTo>
                      <a:pt x="0" y="0"/>
                    </a:lnTo>
                    <a:lnTo>
                      <a:pt x="0" y="2554"/>
                    </a:lnTo>
                    <a:lnTo>
                      <a:pt x="2495" y="402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9" name="Freeform 323"/>
              <p:cNvSpPr>
                <a:spLocks/>
              </p:cNvSpPr>
              <p:nvPr/>
            </p:nvSpPr>
            <p:spPr bwMode="auto">
              <a:xfrm>
                <a:off x="839391" y="4631538"/>
                <a:ext cx="838200" cy="511963"/>
              </a:xfrm>
              <a:custGeom>
                <a:avLst/>
                <a:gdLst>
                  <a:gd name="T0" fmla="*/ 627 w 2640"/>
                  <a:gd name="T1" fmla="*/ 0 h 1608"/>
                  <a:gd name="T2" fmla="*/ 0 w 2640"/>
                  <a:gd name="T3" fmla="*/ 1608 h 1608"/>
                  <a:gd name="T4" fmla="*/ 2640 w 2640"/>
                  <a:gd name="T5" fmla="*/ 1608 h 1608"/>
                  <a:gd name="T6" fmla="*/ 627 w 2640"/>
                  <a:gd name="T7" fmla="*/ 0 h 1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40" h="1608">
                    <a:moveTo>
                      <a:pt x="627" y="0"/>
                    </a:moveTo>
                    <a:lnTo>
                      <a:pt x="0" y="1608"/>
                    </a:lnTo>
                    <a:lnTo>
                      <a:pt x="2640" y="1608"/>
                    </a:lnTo>
                    <a:lnTo>
                      <a:pt x="627" y="0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0" name="Freeform 324"/>
              <p:cNvSpPr>
                <a:spLocks/>
              </p:cNvSpPr>
              <p:nvPr/>
            </p:nvSpPr>
            <p:spPr bwMode="auto">
              <a:xfrm>
                <a:off x="0" y="4119575"/>
                <a:ext cx="1039416" cy="1023926"/>
              </a:xfrm>
              <a:custGeom>
                <a:avLst/>
                <a:gdLst>
                  <a:gd name="T0" fmla="*/ 2640 w 3267"/>
                  <a:gd name="T1" fmla="*/ 3217 h 3217"/>
                  <a:gd name="T2" fmla="*/ 3267 w 3267"/>
                  <a:gd name="T3" fmla="*/ 1609 h 3217"/>
                  <a:gd name="T4" fmla="*/ 2495 w 3267"/>
                  <a:gd name="T5" fmla="*/ 0 h 3217"/>
                  <a:gd name="T6" fmla="*/ 0 w 3267"/>
                  <a:gd name="T7" fmla="*/ 2152 h 3217"/>
                  <a:gd name="T8" fmla="*/ 0 w 3267"/>
                  <a:gd name="T9" fmla="*/ 3217 h 3217"/>
                  <a:gd name="T10" fmla="*/ 2640 w 3267"/>
                  <a:gd name="T11" fmla="*/ 3217 h 3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67" h="3217">
                    <a:moveTo>
                      <a:pt x="2640" y="3217"/>
                    </a:moveTo>
                    <a:lnTo>
                      <a:pt x="3267" y="1609"/>
                    </a:lnTo>
                    <a:lnTo>
                      <a:pt x="2495" y="0"/>
                    </a:lnTo>
                    <a:lnTo>
                      <a:pt x="0" y="2152"/>
                    </a:lnTo>
                    <a:lnTo>
                      <a:pt x="0" y="3217"/>
                    </a:lnTo>
                    <a:lnTo>
                      <a:pt x="2640" y="3217"/>
                    </a:ln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1" name="Freeform 325"/>
              <p:cNvSpPr>
                <a:spLocks/>
              </p:cNvSpPr>
              <p:nvPr/>
            </p:nvSpPr>
            <p:spPr bwMode="auto">
              <a:xfrm>
                <a:off x="1677591" y="4493105"/>
                <a:ext cx="1414463" cy="650396"/>
              </a:xfrm>
              <a:custGeom>
                <a:avLst/>
                <a:gdLst>
                  <a:gd name="T0" fmla="*/ 1478 w 4447"/>
                  <a:gd name="T1" fmla="*/ 334 h 2046"/>
                  <a:gd name="T2" fmla="*/ 0 w 4447"/>
                  <a:gd name="T3" fmla="*/ 2046 h 2046"/>
                  <a:gd name="T4" fmla="*/ 3122 w 4447"/>
                  <a:gd name="T5" fmla="*/ 2046 h 2046"/>
                  <a:gd name="T6" fmla="*/ 4447 w 4447"/>
                  <a:gd name="T7" fmla="*/ 0 h 2046"/>
                  <a:gd name="T8" fmla="*/ 1478 w 4447"/>
                  <a:gd name="T9" fmla="*/ 334 h 20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47" h="2046">
                    <a:moveTo>
                      <a:pt x="1478" y="334"/>
                    </a:moveTo>
                    <a:lnTo>
                      <a:pt x="0" y="2046"/>
                    </a:lnTo>
                    <a:lnTo>
                      <a:pt x="3122" y="2046"/>
                    </a:lnTo>
                    <a:lnTo>
                      <a:pt x="4447" y="0"/>
                    </a:lnTo>
                    <a:lnTo>
                      <a:pt x="1478" y="334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2" name="Freeform 326"/>
              <p:cNvSpPr>
                <a:spLocks/>
              </p:cNvSpPr>
              <p:nvPr/>
            </p:nvSpPr>
            <p:spPr bwMode="auto">
              <a:xfrm>
                <a:off x="1515666" y="3493047"/>
                <a:ext cx="810815" cy="1650454"/>
              </a:xfrm>
              <a:custGeom>
                <a:avLst/>
                <a:gdLst>
                  <a:gd name="T0" fmla="*/ 511 w 2551"/>
                  <a:gd name="T1" fmla="*/ 5191 h 5191"/>
                  <a:gd name="T2" fmla="*/ 1989 w 2551"/>
                  <a:gd name="T3" fmla="*/ 3479 h 5191"/>
                  <a:gd name="T4" fmla="*/ 2551 w 2551"/>
                  <a:gd name="T5" fmla="*/ 940 h 5191"/>
                  <a:gd name="T6" fmla="*/ 0 w 2551"/>
                  <a:gd name="T7" fmla="*/ 0 h 5191"/>
                  <a:gd name="T8" fmla="*/ 511 w 2551"/>
                  <a:gd name="T9" fmla="*/ 5191 h 5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1" h="5191">
                    <a:moveTo>
                      <a:pt x="511" y="5191"/>
                    </a:moveTo>
                    <a:lnTo>
                      <a:pt x="1989" y="3479"/>
                    </a:lnTo>
                    <a:lnTo>
                      <a:pt x="2551" y="940"/>
                    </a:lnTo>
                    <a:lnTo>
                      <a:pt x="0" y="0"/>
                    </a:lnTo>
                    <a:lnTo>
                      <a:pt x="511" y="5191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3" name="Freeform 327"/>
              <p:cNvSpPr>
                <a:spLocks/>
              </p:cNvSpPr>
              <p:nvPr/>
            </p:nvSpPr>
            <p:spPr bwMode="auto">
              <a:xfrm>
                <a:off x="792956" y="3493047"/>
                <a:ext cx="884635" cy="1650454"/>
              </a:xfrm>
              <a:custGeom>
                <a:avLst/>
                <a:gdLst>
                  <a:gd name="T0" fmla="*/ 0 w 2785"/>
                  <a:gd name="T1" fmla="*/ 1974 h 5191"/>
                  <a:gd name="T2" fmla="*/ 772 w 2785"/>
                  <a:gd name="T3" fmla="*/ 3583 h 5191"/>
                  <a:gd name="T4" fmla="*/ 2785 w 2785"/>
                  <a:gd name="T5" fmla="*/ 5191 h 5191"/>
                  <a:gd name="T6" fmla="*/ 2274 w 2785"/>
                  <a:gd name="T7" fmla="*/ 0 h 5191"/>
                  <a:gd name="T8" fmla="*/ 0 w 2785"/>
                  <a:gd name="T9" fmla="*/ 1974 h 5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85" h="5191">
                    <a:moveTo>
                      <a:pt x="0" y="1974"/>
                    </a:moveTo>
                    <a:lnTo>
                      <a:pt x="772" y="3583"/>
                    </a:lnTo>
                    <a:lnTo>
                      <a:pt x="2785" y="5191"/>
                    </a:lnTo>
                    <a:lnTo>
                      <a:pt x="2274" y="0"/>
                    </a:lnTo>
                    <a:lnTo>
                      <a:pt x="0" y="1974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4" name="Freeform 328"/>
              <p:cNvSpPr>
                <a:spLocks/>
              </p:cNvSpPr>
              <p:nvPr/>
            </p:nvSpPr>
            <p:spPr bwMode="auto">
              <a:xfrm>
                <a:off x="2326481" y="3266303"/>
                <a:ext cx="1062038" cy="1226802"/>
              </a:xfrm>
              <a:custGeom>
                <a:avLst/>
                <a:gdLst>
                  <a:gd name="T0" fmla="*/ 3341 w 3341"/>
                  <a:gd name="T1" fmla="*/ 0 h 3860"/>
                  <a:gd name="T2" fmla="*/ 0 w 3341"/>
                  <a:gd name="T3" fmla="*/ 1655 h 3860"/>
                  <a:gd name="T4" fmla="*/ 2407 w 3341"/>
                  <a:gd name="T5" fmla="*/ 3860 h 3860"/>
                  <a:gd name="T6" fmla="*/ 3341 w 3341"/>
                  <a:gd name="T7" fmla="*/ 0 h 3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41" h="3860">
                    <a:moveTo>
                      <a:pt x="3341" y="0"/>
                    </a:moveTo>
                    <a:lnTo>
                      <a:pt x="0" y="1655"/>
                    </a:lnTo>
                    <a:lnTo>
                      <a:pt x="2407" y="3860"/>
                    </a:lnTo>
                    <a:lnTo>
                      <a:pt x="3341" y="0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5" name="Freeform 329"/>
              <p:cNvSpPr>
                <a:spLocks/>
              </p:cNvSpPr>
              <p:nvPr/>
            </p:nvSpPr>
            <p:spPr bwMode="auto">
              <a:xfrm>
                <a:off x="2671763" y="4493105"/>
                <a:ext cx="1469231" cy="650396"/>
              </a:xfrm>
              <a:custGeom>
                <a:avLst/>
                <a:gdLst>
                  <a:gd name="T0" fmla="*/ 1325 w 4628"/>
                  <a:gd name="T1" fmla="*/ 0 h 2046"/>
                  <a:gd name="T2" fmla="*/ 0 w 4628"/>
                  <a:gd name="T3" fmla="*/ 2046 h 2046"/>
                  <a:gd name="T4" fmla="*/ 4628 w 4628"/>
                  <a:gd name="T5" fmla="*/ 2046 h 2046"/>
                  <a:gd name="T6" fmla="*/ 1325 w 4628"/>
                  <a:gd name="T7" fmla="*/ 0 h 20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28" h="2046">
                    <a:moveTo>
                      <a:pt x="1325" y="0"/>
                    </a:moveTo>
                    <a:lnTo>
                      <a:pt x="0" y="2046"/>
                    </a:lnTo>
                    <a:lnTo>
                      <a:pt x="4628" y="2046"/>
                    </a:lnTo>
                    <a:lnTo>
                      <a:pt x="1325" y="0"/>
                    </a:ln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6" name="Freeform 330"/>
              <p:cNvSpPr>
                <a:spLocks/>
              </p:cNvSpPr>
              <p:nvPr/>
            </p:nvSpPr>
            <p:spPr bwMode="auto">
              <a:xfrm>
                <a:off x="4005263" y="4268748"/>
                <a:ext cx="1075135" cy="874753"/>
              </a:xfrm>
              <a:custGeom>
                <a:avLst/>
                <a:gdLst>
                  <a:gd name="T0" fmla="*/ 0 w 3384"/>
                  <a:gd name="T1" fmla="*/ 0 h 2749"/>
                  <a:gd name="T2" fmla="*/ 430 w 3384"/>
                  <a:gd name="T3" fmla="*/ 2749 h 2749"/>
                  <a:gd name="T4" fmla="*/ 3384 w 3384"/>
                  <a:gd name="T5" fmla="*/ 8 h 2749"/>
                  <a:gd name="T6" fmla="*/ 0 w 3384"/>
                  <a:gd name="T7" fmla="*/ 0 h 2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4" h="2749">
                    <a:moveTo>
                      <a:pt x="0" y="0"/>
                    </a:moveTo>
                    <a:lnTo>
                      <a:pt x="430" y="2749"/>
                    </a:lnTo>
                    <a:lnTo>
                      <a:pt x="3384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7" name="Freeform 331"/>
              <p:cNvSpPr>
                <a:spLocks/>
              </p:cNvSpPr>
              <p:nvPr/>
            </p:nvSpPr>
            <p:spPr bwMode="auto">
              <a:xfrm>
                <a:off x="3092054" y="4268748"/>
                <a:ext cx="1048940" cy="874753"/>
              </a:xfrm>
              <a:custGeom>
                <a:avLst/>
                <a:gdLst>
                  <a:gd name="T0" fmla="*/ 3303 w 3303"/>
                  <a:gd name="T1" fmla="*/ 2749 h 2749"/>
                  <a:gd name="T2" fmla="*/ 2873 w 3303"/>
                  <a:gd name="T3" fmla="*/ 0 h 2749"/>
                  <a:gd name="T4" fmla="*/ 0 w 3303"/>
                  <a:gd name="T5" fmla="*/ 703 h 2749"/>
                  <a:gd name="T6" fmla="*/ 3303 w 3303"/>
                  <a:gd name="T7" fmla="*/ 2749 h 2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03" h="2749">
                    <a:moveTo>
                      <a:pt x="3303" y="2749"/>
                    </a:moveTo>
                    <a:lnTo>
                      <a:pt x="2873" y="0"/>
                    </a:lnTo>
                    <a:lnTo>
                      <a:pt x="0" y="703"/>
                    </a:lnTo>
                    <a:lnTo>
                      <a:pt x="3303" y="2749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8" name="Freeform 332"/>
              <p:cNvSpPr>
                <a:spLocks/>
              </p:cNvSpPr>
              <p:nvPr/>
            </p:nvSpPr>
            <p:spPr bwMode="auto">
              <a:xfrm>
                <a:off x="3388519" y="3266303"/>
                <a:ext cx="1691879" cy="1006025"/>
              </a:xfrm>
              <a:custGeom>
                <a:avLst/>
                <a:gdLst>
                  <a:gd name="T0" fmla="*/ 0 w 5323"/>
                  <a:gd name="T1" fmla="*/ 0 h 3165"/>
                  <a:gd name="T2" fmla="*/ 1939 w 5323"/>
                  <a:gd name="T3" fmla="*/ 3157 h 3165"/>
                  <a:gd name="T4" fmla="*/ 5323 w 5323"/>
                  <a:gd name="T5" fmla="*/ 3165 h 3165"/>
                  <a:gd name="T6" fmla="*/ 3266 w 5323"/>
                  <a:gd name="T7" fmla="*/ 274 h 3165"/>
                  <a:gd name="T8" fmla="*/ 0 w 5323"/>
                  <a:gd name="T9" fmla="*/ 0 h 3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23" h="3165">
                    <a:moveTo>
                      <a:pt x="0" y="0"/>
                    </a:moveTo>
                    <a:lnTo>
                      <a:pt x="1939" y="3157"/>
                    </a:lnTo>
                    <a:lnTo>
                      <a:pt x="5323" y="3165"/>
                    </a:lnTo>
                    <a:lnTo>
                      <a:pt x="3266" y="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9" name="Freeform 333"/>
              <p:cNvSpPr>
                <a:spLocks/>
              </p:cNvSpPr>
              <p:nvPr/>
            </p:nvSpPr>
            <p:spPr bwMode="auto">
              <a:xfrm>
                <a:off x="3092054" y="3266303"/>
                <a:ext cx="913209" cy="1226802"/>
              </a:xfrm>
              <a:custGeom>
                <a:avLst/>
                <a:gdLst>
                  <a:gd name="T0" fmla="*/ 2873 w 2873"/>
                  <a:gd name="T1" fmla="*/ 3157 h 3860"/>
                  <a:gd name="T2" fmla="*/ 934 w 2873"/>
                  <a:gd name="T3" fmla="*/ 0 h 3860"/>
                  <a:gd name="T4" fmla="*/ 0 w 2873"/>
                  <a:gd name="T5" fmla="*/ 3860 h 3860"/>
                  <a:gd name="T6" fmla="*/ 2873 w 2873"/>
                  <a:gd name="T7" fmla="*/ 3157 h 3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3" h="3860">
                    <a:moveTo>
                      <a:pt x="2873" y="3157"/>
                    </a:moveTo>
                    <a:lnTo>
                      <a:pt x="934" y="0"/>
                    </a:lnTo>
                    <a:lnTo>
                      <a:pt x="0" y="3860"/>
                    </a:lnTo>
                    <a:lnTo>
                      <a:pt x="2873" y="3157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0" name="Freeform 334"/>
              <p:cNvSpPr>
                <a:spLocks/>
              </p:cNvSpPr>
              <p:nvPr/>
            </p:nvSpPr>
            <p:spPr bwMode="auto">
              <a:xfrm>
                <a:off x="2149079" y="3792586"/>
                <a:ext cx="942975" cy="805537"/>
              </a:xfrm>
              <a:custGeom>
                <a:avLst/>
                <a:gdLst>
                  <a:gd name="T0" fmla="*/ 2969 w 2969"/>
                  <a:gd name="T1" fmla="*/ 2205 h 2539"/>
                  <a:gd name="T2" fmla="*/ 562 w 2969"/>
                  <a:gd name="T3" fmla="*/ 0 h 2539"/>
                  <a:gd name="T4" fmla="*/ 0 w 2969"/>
                  <a:gd name="T5" fmla="*/ 2539 h 2539"/>
                  <a:gd name="T6" fmla="*/ 2969 w 2969"/>
                  <a:gd name="T7" fmla="*/ 2205 h 2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69" h="2539">
                    <a:moveTo>
                      <a:pt x="2969" y="2205"/>
                    </a:moveTo>
                    <a:lnTo>
                      <a:pt x="562" y="0"/>
                    </a:lnTo>
                    <a:lnTo>
                      <a:pt x="0" y="2539"/>
                    </a:lnTo>
                    <a:lnTo>
                      <a:pt x="2969" y="2205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Freeform 335"/>
              <p:cNvSpPr>
                <a:spLocks/>
              </p:cNvSpPr>
              <p:nvPr/>
            </p:nvSpPr>
            <p:spPr bwMode="auto">
              <a:xfrm>
                <a:off x="2051447" y="2044274"/>
                <a:ext cx="1390650" cy="1222029"/>
              </a:xfrm>
              <a:custGeom>
                <a:avLst/>
                <a:gdLst>
                  <a:gd name="T0" fmla="*/ 0 w 4374"/>
                  <a:gd name="T1" fmla="*/ 1921 h 3842"/>
                  <a:gd name="T2" fmla="*/ 4205 w 4374"/>
                  <a:gd name="T3" fmla="*/ 3842 h 3842"/>
                  <a:gd name="T4" fmla="*/ 4374 w 4374"/>
                  <a:gd name="T5" fmla="*/ 0 h 3842"/>
                  <a:gd name="T6" fmla="*/ 0 w 4374"/>
                  <a:gd name="T7" fmla="*/ 1921 h 3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74" h="3842">
                    <a:moveTo>
                      <a:pt x="0" y="1921"/>
                    </a:moveTo>
                    <a:lnTo>
                      <a:pt x="4205" y="3842"/>
                    </a:lnTo>
                    <a:lnTo>
                      <a:pt x="4374" y="0"/>
                    </a:lnTo>
                    <a:lnTo>
                      <a:pt x="0" y="1921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2" name="Freeform 336"/>
              <p:cNvSpPr>
                <a:spLocks/>
              </p:cNvSpPr>
              <p:nvPr/>
            </p:nvSpPr>
            <p:spPr bwMode="auto">
              <a:xfrm>
                <a:off x="4399360" y="2686317"/>
                <a:ext cx="1696640" cy="665910"/>
              </a:xfrm>
              <a:custGeom>
                <a:avLst/>
                <a:gdLst>
                  <a:gd name="T0" fmla="*/ 0 w 5342"/>
                  <a:gd name="T1" fmla="*/ 0 h 2097"/>
                  <a:gd name="T2" fmla="*/ 88 w 5342"/>
                  <a:gd name="T3" fmla="*/ 2097 h 2097"/>
                  <a:gd name="T4" fmla="*/ 5342 w 5342"/>
                  <a:gd name="T5" fmla="*/ 1606 h 2097"/>
                  <a:gd name="T6" fmla="*/ 0 w 5342"/>
                  <a:gd name="T7" fmla="*/ 0 h 2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42" h="2097">
                    <a:moveTo>
                      <a:pt x="0" y="0"/>
                    </a:moveTo>
                    <a:lnTo>
                      <a:pt x="88" y="2097"/>
                    </a:lnTo>
                    <a:lnTo>
                      <a:pt x="5342" y="16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Freeform 337"/>
              <p:cNvSpPr>
                <a:spLocks/>
              </p:cNvSpPr>
              <p:nvPr/>
            </p:nvSpPr>
            <p:spPr bwMode="auto">
              <a:xfrm>
                <a:off x="1515666" y="2656482"/>
                <a:ext cx="810815" cy="1136105"/>
              </a:xfrm>
              <a:custGeom>
                <a:avLst/>
                <a:gdLst>
                  <a:gd name="T0" fmla="*/ 2551 w 2551"/>
                  <a:gd name="T1" fmla="*/ 3575 h 3575"/>
                  <a:gd name="T2" fmla="*/ 1687 w 2551"/>
                  <a:gd name="T3" fmla="*/ 0 h 3575"/>
                  <a:gd name="T4" fmla="*/ 0 w 2551"/>
                  <a:gd name="T5" fmla="*/ 2635 h 3575"/>
                  <a:gd name="T6" fmla="*/ 2551 w 2551"/>
                  <a:gd name="T7" fmla="*/ 3575 h 3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51" h="3575">
                    <a:moveTo>
                      <a:pt x="2551" y="3575"/>
                    </a:moveTo>
                    <a:lnTo>
                      <a:pt x="1687" y="0"/>
                    </a:lnTo>
                    <a:lnTo>
                      <a:pt x="0" y="2635"/>
                    </a:lnTo>
                    <a:lnTo>
                      <a:pt x="2551" y="3575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4" name="Freeform 385"/>
              <p:cNvSpPr>
                <a:spLocks/>
              </p:cNvSpPr>
              <p:nvPr/>
            </p:nvSpPr>
            <p:spPr bwMode="auto">
              <a:xfrm>
                <a:off x="8440341" y="4349899"/>
                <a:ext cx="700088" cy="793602"/>
              </a:xfrm>
              <a:custGeom>
                <a:avLst/>
                <a:gdLst>
                  <a:gd name="T0" fmla="*/ 0 w 2203"/>
                  <a:gd name="T1" fmla="*/ 2495 h 2495"/>
                  <a:gd name="T2" fmla="*/ 2203 w 2203"/>
                  <a:gd name="T3" fmla="*/ 2495 h 2495"/>
                  <a:gd name="T4" fmla="*/ 2203 w 2203"/>
                  <a:gd name="T5" fmla="*/ 0 h 2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3" h="2495">
                    <a:moveTo>
                      <a:pt x="0" y="2495"/>
                    </a:moveTo>
                    <a:lnTo>
                      <a:pt x="2203" y="2495"/>
                    </a:lnTo>
                    <a:lnTo>
                      <a:pt x="2203" y="0"/>
                    </a:lnTo>
                  </a:path>
                </a:pathLst>
              </a:custGeom>
              <a:noFill/>
              <a:ln w="6350">
                <a:noFill/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Freeform 413"/>
              <p:cNvSpPr>
                <a:spLocks/>
              </p:cNvSpPr>
              <p:nvPr/>
            </p:nvSpPr>
            <p:spPr bwMode="auto">
              <a:xfrm>
                <a:off x="2050256" y="985739"/>
                <a:ext cx="1037035" cy="655170"/>
              </a:xfrm>
              <a:custGeom>
                <a:avLst/>
                <a:gdLst>
                  <a:gd name="T0" fmla="*/ 3267 w 3267"/>
                  <a:gd name="T1" fmla="*/ 0 h 2060"/>
                  <a:gd name="T2" fmla="*/ 1565 w 3267"/>
                  <a:gd name="T3" fmla="*/ 735 h 2060"/>
                  <a:gd name="T4" fmla="*/ 0 w 3267"/>
                  <a:gd name="T5" fmla="*/ 2060 h 2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67" h="2060">
                    <a:moveTo>
                      <a:pt x="3267" y="0"/>
                    </a:moveTo>
                    <a:lnTo>
                      <a:pt x="1565" y="735"/>
                    </a:lnTo>
                    <a:lnTo>
                      <a:pt x="0" y="2060"/>
                    </a:lnTo>
                  </a:path>
                </a:pathLst>
              </a:custGeom>
              <a:noFill/>
              <a:ln w="6350">
                <a:noFill/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6" name="Freeform 425"/>
              <p:cNvSpPr>
                <a:spLocks/>
              </p:cNvSpPr>
              <p:nvPr/>
            </p:nvSpPr>
            <p:spPr bwMode="auto">
              <a:xfrm>
                <a:off x="0" y="1"/>
                <a:ext cx="350044" cy="650397"/>
              </a:xfrm>
              <a:custGeom>
                <a:avLst/>
                <a:gdLst>
                  <a:gd name="T0" fmla="*/ 1101 w 1101"/>
                  <a:gd name="T1" fmla="*/ 0 h 2045"/>
                  <a:gd name="T2" fmla="*/ 0 w 1101"/>
                  <a:gd name="T3" fmla="*/ 0 h 2045"/>
                  <a:gd name="T4" fmla="*/ 0 w 1101"/>
                  <a:gd name="T5" fmla="*/ 2045 h 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01" h="2045">
                    <a:moveTo>
                      <a:pt x="1101" y="0"/>
                    </a:moveTo>
                    <a:lnTo>
                      <a:pt x="0" y="0"/>
                    </a:lnTo>
                    <a:lnTo>
                      <a:pt x="0" y="2045"/>
                    </a:lnTo>
                  </a:path>
                </a:pathLst>
              </a:custGeom>
              <a:noFill/>
              <a:ln w="6350">
                <a:noFill/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Freeform 450"/>
              <p:cNvSpPr>
                <a:spLocks/>
              </p:cNvSpPr>
              <p:nvPr/>
            </p:nvSpPr>
            <p:spPr bwMode="auto">
              <a:xfrm>
                <a:off x="0" y="4804579"/>
                <a:ext cx="839391" cy="338922"/>
              </a:xfrm>
              <a:custGeom>
                <a:avLst/>
                <a:gdLst>
                  <a:gd name="T0" fmla="*/ 0 w 2640"/>
                  <a:gd name="T1" fmla="*/ 0 h 1065"/>
                  <a:gd name="T2" fmla="*/ 0 w 2640"/>
                  <a:gd name="T3" fmla="*/ 1065 h 1065"/>
                  <a:gd name="T4" fmla="*/ 2640 w 2640"/>
                  <a:gd name="T5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40" h="1065">
                    <a:moveTo>
                      <a:pt x="0" y="0"/>
                    </a:moveTo>
                    <a:lnTo>
                      <a:pt x="0" y="1065"/>
                    </a:lnTo>
                    <a:lnTo>
                      <a:pt x="2640" y="1065"/>
                    </a:lnTo>
                  </a:path>
                </a:pathLst>
              </a:custGeom>
              <a:noFill/>
              <a:ln w="6350">
                <a:noFill/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9" name="矩形 8"/>
            <p:cNvSpPr/>
            <p:nvPr userDrawn="1"/>
          </p:nvSpPr>
          <p:spPr>
            <a:xfrm>
              <a:off x="0" y="-11906"/>
              <a:ext cx="9145190" cy="514350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1946770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0"/>
            <a:ext cx="12192000" cy="6858000"/>
            <a:chOff x="0" y="-11906"/>
            <a:chExt cx="9145190" cy="5143500"/>
          </a:xfrm>
        </p:grpSpPr>
        <p:grpSp>
          <p:nvGrpSpPr>
            <p:cNvPr id="5" name="组合 4"/>
            <p:cNvGrpSpPr>
              <a:grpSpLocks/>
            </p:cNvGrpSpPr>
            <p:nvPr userDrawn="1"/>
          </p:nvGrpSpPr>
          <p:grpSpPr bwMode="auto">
            <a:xfrm>
              <a:off x="0" y="-1"/>
              <a:ext cx="9145190" cy="5131595"/>
              <a:chOff x="0" y="0"/>
              <a:chExt cx="9144000" cy="5143501"/>
            </a:xfrm>
          </p:grpSpPr>
          <p:sp>
            <p:nvSpPr>
              <p:cNvPr id="7" name="Freeform 254"/>
              <p:cNvSpPr>
                <a:spLocks/>
              </p:cNvSpPr>
              <p:nvPr/>
            </p:nvSpPr>
            <p:spPr bwMode="auto">
              <a:xfrm>
                <a:off x="7475935" y="1"/>
                <a:ext cx="1031081" cy="717226"/>
              </a:xfrm>
              <a:custGeom>
                <a:avLst/>
                <a:gdLst>
                  <a:gd name="T0" fmla="*/ 3249 w 3249"/>
                  <a:gd name="T1" fmla="*/ 2063 h 2253"/>
                  <a:gd name="T2" fmla="*/ 2632 w 3249"/>
                  <a:gd name="T3" fmla="*/ 0 h 2253"/>
                  <a:gd name="T4" fmla="*/ 522 w 3249"/>
                  <a:gd name="T5" fmla="*/ 0 h 2253"/>
                  <a:gd name="T6" fmla="*/ 0 w 3249"/>
                  <a:gd name="T7" fmla="*/ 2253 h 2253"/>
                  <a:gd name="T8" fmla="*/ 3249 w 3249"/>
                  <a:gd name="T9" fmla="*/ 2063 h 2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49" h="2253">
                    <a:moveTo>
                      <a:pt x="3249" y="2063"/>
                    </a:moveTo>
                    <a:lnTo>
                      <a:pt x="2632" y="0"/>
                    </a:lnTo>
                    <a:lnTo>
                      <a:pt x="522" y="0"/>
                    </a:lnTo>
                    <a:lnTo>
                      <a:pt x="0" y="2253"/>
                    </a:lnTo>
                    <a:lnTo>
                      <a:pt x="3249" y="2063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" name="Freeform 255"/>
              <p:cNvSpPr>
                <a:spLocks/>
              </p:cNvSpPr>
              <p:nvPr/>
            </p:nvSpPr>
            <p:spPr bwMode="auto">
              <a:xfrm>
                <a:off x="8311754" y="1"/>
                <a:ext cx="828675" cy="656363"/>
              </a:xfrm>
              <a:custGeom>
                <a:avLst/>
                <a:gdLst>
                  <a:gd name="T0" fmla="*/ 0 w 2609"/>
                  <a:gd name="T1" fmla="*/ 0 h 2063"/>
                  <a:gd name="T2" fmla="*/ 617 w 2609"/>
                  <a:gd name="T3" fmla="*/ 2063 h 2063"/>
                  <a:gd name="T4" fmla="*/ 2609 w 2609"/>
                  <a:gd name="T5" fmla="*/ 0 h 2063"/>
                  <a:gd name="T6" fmla="*/ 0 w 2609"/>
                  <a:gd name="T7" fmla="*/ 0 h 20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9" h="2063">
                    <a:moveTo>
                      <a:pt x="0" y="0"/>
                    </a:moveTo>
                    <a:lnTo>
                      <a:pt x="617" y="2063"/>
                    </a:lnTo>
                    <a:lnTo>
                      <a:pt x="260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" name="Freeform 256"/>
              <p:cNvSpPr>
                <a:spLocks/>
              </p:cNvSpPr>
              <p:nvPr/>
            </p:nvSpPr>
            <p:spPr bwMode="auto">
              <a:xfrm>
                <a:off x="8507016" y="1"/>
                <a:ext cx="633413" cy="1507249"/>
              </a:xfrm>
              <a:custGeom>
                <a:avLst/>
                <a:gdLst>
                  <a:gd name="T0" fmla="*/ 1992 w 1992"/>
                  <a:gd name="T1" fmla="*/ 3393 h 4737"/>
                  <a:gd name="T2" fmla="*/ 1992 w 1992"/>
                  <a:gd name="T3" fmla="*/ 0 h 4737"/>
                  <a:gd name="T4" fmla="*/ 0 w 1992"/>
                  <a:gd name="T5" fmla="*/ 2063 h 4737"/>
                  <a:gd name="T6" fmla="*/ 3 w 1992"/>
                  <a:gd name="T7" fmla="*/ 4737 h 4737"/>
                  <a:gd name="T8" fmla="*/ 1992 w 1992"/>
                  <a:gd name="T9" fmla="*/ 3393 h 4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2" h="4737">
                    <a:moveTo>
                      <a:pt x="1992" y="3393"/>
                    </a:moveTo>
                    <a:lnTo>
                      <a:pt x="1992" y="0"/>
                    </a:lnTo>
                    <a:lnTo>
                      <a:pt x="0" y="2063"/>
                    </a:lnTo>
                    <a:lnTo>
                      <a:pt x="3" y="4737"/>
                    </a:lnTo>
                    <a:lnTo>
                      <a:pt x="1992" y="3393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" name="Freeform 257"/>
              <p:cNvSpPr>
                <a:spLocks/>
              </p:cNvSpPr>
              <p:nvPr/>
            </p:nvSpPr>
            <p:spPr bwMode="auto">
              <a:xfrm>
                <a:off x="7211616" y="717227"/>
                <a:ext cx="1296590" cy="1194580"/>
              </a:xfrm>
              <a:custGeom>
                <a:avLst/>
                <a:gdLst>
                  <a:gd name="T0" fmla="*/ 826 w 4078"/>
                  <a:gd name="T1" fmla="*/ 0 h 3763"/>
                  <a:gd name="T2" fmla="*/ 0 w 4078"/>
                  <a:gd name="T3" fmla="*/ 3567 h 3763"/>
                  <a:gd name="T4" fmla="*/ 2752 w 4078"/>
                  <a:gd name="T5" fmla="*/ 3763 h 3763"/>
                  <a:gd name="T6" fmla="*/ 4078 w 4078"/>
                  <a:gd name="T7" fmla="*/ 2484 h 3763"/>
                  <a:gd name="T8" fmla="*/ 826 w 4078"/>
                  <a:gd name="T9" fmla="*/ 0 h 3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78" h="3763">
                    <a:moveTo>
                      <a:pt x="826" y="0"/>
                    </a:moveTo>
                    <a:lnTo>
                      <a:pt x="0" y="3567"/>
                    </a:lnTo>
                    <a:lnTo>
                      <a:pt x="2752" y="3763"/>
                    </a:lnTo>
                    <a:lnTo>
                      <a:pt x="4078" y="2484"/>
                    </a:lnTo>
                    <a:lnTo>
                      <a:pt x="826" y="0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Freeform 258"/>
              <p:cNvSpPr>
                <a:spLocks/>
              </p:cNvSpPr>
              <p:nvPr/>
            </p:nvSpPr>
            <p:spPr bwMode="auto">
              <a:xfrm>
                <a:off x="6455569" y="1"/>
                <a:ext cx="1184672" cy="822244"/>
              </a:xfrm>
              <a:custGeom>
                <a:avLst/>
                <a:gdLst>
                  <a:gd name="T0" fmla="*/ 3209 w 3731"/>
                  <a:gd name="T1" fmla="*/ 2253 h 2586"/>
                  <a:gd name="T2" fmla="*/ 3731 w 3731"/>
                  <a:gd name="T3" fmla="*/ 0 h 2586"/>
                  <a:gd name="T4" fmla="*/ 1147 w 3731"/>
                  <a:gd name="T5" fmla="*/ 0 h 2586"/>
                  <a:gd name="T6" fmla="*/ 0 w 3731"/>
                  <a:gd name="T7" fmla="*/ 2586 h 2586"/>
                  <a:gd name="T8" fmla="*/ 3209 w 3731"/>
                  <a:gd name="T9" fmla="*/ 2253 h 2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1" h="2586">
                    <a:moveTo>
                      <a:pt x="3209" y="2253"/>
                    </a:moveTo>
                    <a:lnTo>
                      <a:pt x="3731" y="0"/>
                    </a:lnTo>
                    <a:lnTo>
                      <a:pt x="1147" y="0"/>
                    </a:lnTo>
                    <a:lnTo>
                      <a:pt x="0" y="2586"/>
                    </a:lnTo>
                    <a:lnTo>
                      <a:pt x="3209" y="2253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Freeform 259"/>
              <p:cNvSpPr>
                <a:spLocks/>
              </p:cNvSpPr>
              <p:nvPr/>
            </p:nvSpPr>
            <p:spPr bwMode="auto">
              <a:xfrm>
                <a:off x="7211616" y="1849752"/>
                <a:ext cx="967978" cy="1227996"/>
              </a:xfrm>
              <a:custGeom>
                <a:avLst/>
                <a:gdLst>
                  <a:gd name="T0" fmla="*/ 2752 w 3044"/>
                  <a:gd name="T1" fmla="*/ 196 h 3859"/>
                  <a:gd name="T2" fmla="*/ 0 w 3044"/>
                  <a:gd name="T3" fmla="*/ 0 h 3859"/>
                  <a:gd name="T4" fmla="*/ 1358 w 3044"/>
                  <a:gd name="T5" fmla="*/ 3859 h 3859"/>
                  <a:gd name="T6" fmla="*/ 3044 w 3044"/>
                  <a:gd name="T7" fmla="*/ 2347 h 3859"/>
                  <a:gd name="T8" fmla="*/ 2752 w 3044"/>
                  <a:gd name="T9" fmla="*/ 196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44" h="3859">
                    <a:moveTo>
                      <a:pt x="2752" y="196"/>
                    </a:moveTo>
                    <a:lnTo>
                      <a:pt x="0" y="0"/>
                    </a:lnTo>
                    <a:lnTo>
                      <a:pt x="1358" y="3859"/>
                    </a:lnTo>
                    <a:lnTo>
                      <a:pt x="3044" y="2347"/>
                    </a:lnTo>
                    <a:lnTo>
                      <a:pt x="2752" y="196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Freeform 260"/>
              <p:cNvSpPr>
                <a:spLocks/>
              </p:cNvSpPr>
              <p:nvPr/>
            </p:nvSpPr>
            <p:spPr bwMode="auto">
              <a:xfrm>
                <a:off x="8086725" y="1507250"/>
                <a:ext cx="1053704" cy="1089562"/>
              </a:xfrm>
              <a:custGeom>
                <a:avLst/>
                <a:gdLst>
                  <a:gd name="T0" fmla="*/ 292 w 3315"/>
                  <a:gd name="T1" fmla="*/ 3430 h 3430"/>
                  <a:gd name="T2" fmla="*/ 3315 w 3315"/>
                  <a:gd name="T3" fmla="*/ 3285 h 3430"/>
                  <a:gd name="T4" fmla="*/ 1326 w 3315"/>
                  <a:gd name="T5" fmla="*/ 0 h 3430"/>
                  <a:gd name="T6" fmla="*/ 0 w 3315"/>
                  <a:gd name="T7" fmla="*/ 1279 h 3430"/>
                  <a:gd name="T8" fmla="*/ 292 w 3315"/>
                  <a:gd name="T9" fmla="*/ 3430 h 3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15" h="3430">
                    <a:moveTo>
                      <a:pt x="292" y="3430"/>
                    </a:moveTo>
                    <a:lnTo>
                      <a:pt x="3315" y="3285"/>
                    </a:lnTo>
                    <a:lnTo>
                      <a:pt x="1326" y="0"/>
                    </a:lnTo>
                    <a:lnTo>
                      <a:pt x="0" y="1279"/>
                    </a:lnTo>
                    <a:lnTo>
                      <a:pt x="292" y="3430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Freeform 261"/>
              <p:cNvSpPr>
                <a:spLocks/>
              </p:cNvSpPr>
              <p:nvPr/>
            </p:nvSpPr>
            <p:spPr bwMode="auto">
              <a:xfrm>
                <a:off x="8179594" y="2551463"/>
                <a:ext cx="960835" cy="799570"/>
              </a:xfrm>
              <a:custGeom>
                <a:avLst/>
                <a:gdLst>
                  <a:gd name="T0" fmla="*/ 3023 w 3023"/>
                  <a:gd name="T1" fmla="*/ 0 h 2517"/>
                  <a:gd name="T2" fmla="*/ 0 w 3023"/>
                  <a:gd name="T3" fmla="*/ 145 h 2517"/>
                  <a:gd name="T4" fmla="*/ 1432 w 3023"/>
                  <a:gd name="T5" fmla="*/ 2517 h 2517"/>
                  <a:gd name="T6" fmla="*/ 3023 w 3023"/>
                  <a:gd name="T7" fmla="*/ 0 h 2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23" h="2517">
                    <a:moveTo>
                      <a:pt x="3023" y="0"/>
                    </a:moveTo>
                    <a:lnTo>
                      <a:pt x="0" y="145"/>
                    </a:lnTo>
                    <a:lnTo>
                      <a:pt x="1432" y="2517"/>
                    </a:lnTo>
                    <a:lnTo>
                      <a:pt x="3023" y="0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Freeform 262"/>
              <p:cNvSpPr>
                <a:spLocks/>
              </p:cNvSpPr>
              <p:nvPr/>
            </p:nvSpPr>
            <p:spPr bwMode="auto">
              <a:xfrm>
                <a:off x="8508206" y="1078823"/>
                <a:ext cx="632222" cy="1472640"/>
              </a:xfrm>
              <a:custGeom>
                <a:avLst/>
                <a:gdLst>
                  <a:gd name="T0" fmla="*/ 0 w 1989"/>
                  <a:gd name="T1" fmla="*/ 1344 h 4629"/>
                  <a:gd name="T2" fmla="*/ 1989 w 1989"/>
                  <a:gd name="T3" fmla="*/ 4629 h 4629"/>
                  <a:gd name="T4" fmla="*/ 1989 w 1989"/>
                  <a:gd name="T5" fmla="*/ 0 h 4629"/>
                  <a:gd name="T6" fmla="*/ 0 w 1989"/>
                  <a:gd name="T7" fmla="*/ 1344 h 4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9" h="4629">
                    <a:moveTo>
                      <a:pt x="0" y="1344"/>
                    </a:moveTo>
                    <a:lnTo>
                      <a:pt x="1989" y="4629"/>
                    </a:lnTo>
                    <a:lnTo>
                      <a:pt x="1989" y="0"/>
                    </a:lnTo>
                    <a:lnTo>
                      <a:pt x="0" y="1344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Freeform 263"/>
              <p:cNvSpPr>
                <a:spLocks/>
              </p:cNvSpPr>
              <p:nvPr/>
            </p:nvSpPr>
            <p:spPr bwMode="auto">
              <a:xfrm>
                <a:off x="7475935" y="656364"/>
                <a:ext cx="1032272" cy="850886"/>
              </a:xfrm>
              <a:custGeom>
                <a:avLst/>
                <a:gdLst>
                  <a:gd name="T0" fmla="*/ 3252 w 3252"/>
                  <a:gd name="T1" fmla="*/ 2674 h 2674"/>
                  <a:gd name="T2" fmla="*/ 3249 w 3252"/>
                  <a:gd name="T3" fmla="*/ 0 h 2674"/>
                  <a:gd name="T4" fmla="*/ 0 w 3252"/>
                  <a:gd name="T5" fmla="*/ 190 h 2674"/>
                  <a:gd name="T6" fmla="*/ 3252 w 3252"/>
                  <a:gd name="T7" fmla="*/ 2674 h 2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52" h="2674">
                    <a:moveTo>
                      <a:pt x="3252" y="2674"/>
                    </a:moveTo>
                    <a:lnTo>
                      <a:pt x="3249" y="0"/>
                    </a:lnTo>
                    <a:lnTo>
                      <a:pt x="0" y="190"/>
                    </a:lnTo>
                    <a:lnTo>
                      <a:pt x="3252" y="2674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Freeform 264"/>
              <p:cNvSpPr>
                <a:spLocks/>
              </p:cNvSpPr>
              <p:nvPr/>
            </p:nvSpPr>
            <p:spPr bwMode="auto">
              <a:xfrm>
                <a:off x="6455569" y="717227"/>
                <a:ext cx="1020366" cy="1132524"/>
              </a:xfrm>
              <a:custGeom>
                <a:avLst/>
                <a:gdLst>
                  <a:gd name="T0" fmla="*/ 2383 w 3209"/>
                  <a:gd name="T1" fmla="*/ 3567 h 3567"/>
                  <a:gd name="T2" fmla="*/ 3209 w 3209"/>
                  <a:gd name="T3" fmla="*/ 0 h 3567"/>
                  <a:gd name="T4" fmla="*/ 0 w 3209"/>
                  <a:gd name="T5" fmla="*/ 333 h 3567"/>
                  <a:gd name="T6" fmla="*/ 2383 w 3209"/>
                  <a:gd name="T7" fmla="*/ 3567 h 3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9" h="3567">
                    <a:moveTo>
                      <a:pt x="2383" y="3567"/>
                    </a:moveTo>
                    <a:lnTo>
                      <a:pt x="3209" y="0"/>
                    </a:lnTo>
                    <a:lnTo>
                      <a:pt x="0" y="333"/>
                    </a:lnTo>
                    <a:lnTo>
                      <a:pt x="2383" y="3567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Freeform 265"/>
              <p:cNvSpPr>
                <a:spLocks/>
              </p:cNvSpPr>
              <p:nvPr/>
            </p:nvSpPr>
            <p:spPr bwMode="auto">
              <a:xfrm>
                <a:off x="5669756" y="1"/>
                <a:ext cx="1148954" cy="822244"/>
              </a:xfrm>
              <a:custGeom>
                <a:avLst/>
                <a:gdLst>
                  <a:gd name="T0" fmla="*/ 3615 w 3615"/>
                  <a:gd name="T1" fmla="*/ 0 h 2586"/>
                  <a:gd name="T2" fmla="*/ 1481 w 3615"/>
                  <a:gd name="T3" fmla="*/ 0 h 2586"/>
                  <a:gd name="T4" fmla="*/ 0 w 3615"/>
                  <a:gd name="T5" fmla="*/ 1292 h 2586"/>
                  <a:gd name="T6" fmla="*/ 1 w 3615"/>
                  <a:gd name="T7" fmla="*/ 1292 h 2586"/>
                  <a:gd name="T8" fmla="*/ 2468 w 3615"/>
                  <a:gd name="T9" fmla="*/ 2586 h 2586"/>
                  <a:gd name="T10" fmla="*/ 3615 w 3615"/>
                  <a:gd name="T11" fmla="*/ 0 h 2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15" h="2586">
                    <a:moveTo>
                      <a:pt x="3615" y="0"/>
                    </a:moveTo>
                    <a:lnTo>
                      <a:pt x="1481" y="0"/>
                    </a:lnTo>
                    <a:lnTo>
                      <a:pt x="0" y="1292"/>
                    </a:lnTo>
                    <a:lnTo>
                      <a:pt x="1" y="1292"/>
                    </a:lnTo>
                    <a:lnTo>
                      <a:pt x="2468" y="2586"/>
                    </a:lnTo>
                    <a:lnTo>
                      <a:pt x="3615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" name="Freeform 266"/>
              <p:cNvSpPr>
                <a:spLocks/>
              </p:cNvSpPr>
              <p:nvPr/>
            </p:nvSpPr>
            <p:spPr bwMode="auto">
              <a:xfrm>
                <a:off x="5669756" y="411720"/>
                <a:ext cx="0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" name="Freeform 267"/>
              <p:cNvSpPr>
                <a:spLocks/>
              </p:cNvSpPr>
              <p:nvPr/>
            </p:nvSpPr>
            <p:spPr bwMode="auto">
              <a:xfrm>
                <a:off x="5669756" y="411720"/>
                <a:ext cx="1541860" cy="1438032"/>
              </a:xfrm>
              <a:custGeom>
                <a:avLst/>
                <a:gdLst>
                  <a:gd name="T0" fmla="*/ 1 w 4851"/>
                  <a:gd name="T1" fmla="*/ 0 h 4528"/>
                  <a:gd name="T2" fmla="*/ 0 w 4851"/>
                  <a:gd name="T3" fmla="*/ 0 h 4528"/>
                  <a:gd name="T4" fmla="*/ 528 w 4851"/>
                  <a:gd name="T5" fmla="*/ 2862 h 4528"/>
                  <a:gd name="T6" fmla="*/ 4851 w 4851"/>
                  <a:gd name="T7" fmla="*/ 4528 h 4528"/>
                  <a:gd name="T8" fmla="*/ 2468 w 4851"/>
                  <a:gd name="T9" fmla="*/ 1294 h 4528"/>
                  <a:gd name="T10" fmla="*/ 1 w 4851"/>
                  <a:gd name="T11" fmla="*/ 0 h 4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51" h="4528">
                    <a:moveTo>
                      <a:pt x="1" y="0"/>
                    </a:moveTo>
                    <a:lnTo>
                      <a:pt x="0" y="0"/>
                    </a:lnTo>
                    <a:lnTo>
                      <a:pt x="528" y="2862"/>
                    </a:lnTo>
                    <a:lnTo>
                      <a:pt x="4851" y="4528"/>
                    </a:lnTo>
                    <a:lnTo>
                      <a:pt x="2468" y="12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" name="Freeform 268"/>
              <p:cNvSpPr>
                <a:spLocks/>
              </p:cNvSpPr>
              <p:nvPr/>
            </p:nvSpPr>
            <p:spPr bwMode="auto">
              <a:xfrm>
                <a:off x="4914900" y="411720"/>
                <a:ext cx="923925" cy="1380749"/>
              </a:xfrm>
              <a:custGeom>
                <a:avLst/>
                <a:gdLst>
                  <a:gd name="T0" fmla="*/ 2377 w 2905"/>
                  <a:gd name="T1" fmla="*/ 0 h 4348"/>
                  <a:gd name="T2" fmla="*/ 0 w 2905"/>
                  <a:gd name="T3" fmla="*/ 1378 h 4348"/>
                  <a:gd name="T4" fmla="*/ 577 w 2905"/>
                  <a:gd name="T5" fmla="*/ 4348 h 4348"/>
                  <a:gd name="T6" fmla="*/ 2905 w 2905"/>
                  <a:gd name="T7" fmla="*/ 2862 h 4348"/>
                  <a:gd name="T8" fmla="*/ 2377 w 2905"/>
                  <a:gd name="T9" fmla="*/ 0 h 4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5" h="4348">
                    <a:moveTo>
                      <a:pt x="2377" y="0"/>
                    </a:moveTo>
                    <a:lnTo>
                      <a:pt x="0" y="1378"/>
                    </a:lnTo>
                    <a:lnTo>
                      <a:pt x="577" y="4348"/>
                    </a:lnTo>
                    <a:lnTo>
                      <a:pt x="2905" y="2862"/>
                    </a:lnTo>
                    <a:lnTo>
                      <a:pt x="2377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2" name="Freeform 269"/>
              <p:cNvSpPr>
                <a:spLocks/>
              </p:cNvSpPr>
              <p:nvPr/>
            </p:nvSpPr>
            <p:spPr bwMode="auto">
              <a:xfrm>
                <a:off x="5230416" y="1"/>
                <a:ext cx="909638" cy="411719"/>
              </a:xfrm>
              <a:custGeom>
                <a:avLst/>
                <a:gdLst>
                  <a:gd name="T0" fmla="*/ 0 w 2865"/>
                  <a:gd name="T1" fmla="*/ 0 h 1292"/>
                  <a:gd name="T2" fmla="*/ 1384 w 2865"/>
                  <a:gd name="T3" fmla="*/ 1292 h 1292"/>
                  <a:gd name="T4" fmla="*/ 2865 w 2865"/>
                  <a:gd name="T5" fmla="*/ 0 h 1292"/>
                  <a:gd name="T6" fmla="*/ 0 w 2865"/>
                  <a:gd name="T7" fmla="*/ 0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5" h="1292">
                    <a:moveTo>
                      <a:pt x="0" y="0"/>
                    </a:moveTo>
                    <a:lnTo>
                      <a:pt x="1384" y="1292"/>
                    </a:lnTo>
                    <a:lnTo>
                      <a:pt x="28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" name="Freeform 270"/>
              <p:cNvSpPr>
                <a:spLocks/>
              </p:cNvSpPr>
              <p:nvPr/>
            </p:nvSpPr>
            <p:spPr bwMode="auto">
              <a:xfrm>
                <a:off x="4067175" y="1"/>
                <a:ext cx="1602581" cy="848499"/>
              </a:xfrm>
              <a:custGeom>
                <a:avLst/>
                <a:gdLst>
                  <a:gd name="T0" fmla="*/ 5044 w 5044"/>
                  <a:gd name="T1" fmla="*/ 1292 h 2670"/>
                  <a:gd name="T2" fmla="*/ 3660 w 5044"/>
                  <a:gd name="T3" fmla="*/ 0 h 2670"/>
                  <a:gd name="T4" fmla="*/ 796 w 5044"/>
                  <a:gd name="T5" fmla="*/ 0 h 2670"/>
                  <a:gd name="T6" fmla="*/ 0 w 5044"/>
                  <a:gd name="T7" fmla="*/ 1691 h 2670"/>
                  <a:gd name="T8" fmla="*/ 2666 w 5044"/>
                  <a:gd name="T9" fmla="*/ 2670 h 2670"/>
                  <a:gd name="T10" fmla="*/ 2667 w 5044"/>
                  <a:gd name="T11" fmla="*/ 2670 h 2670"/>
                  <a:gd name="T12" fmla="*/ 5044 w 5044"/>
                  <a:gd name="T13" fmla="*/ 1292 h 2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44" h="2670">
                    <a:moveTo>
                      <a:pt x="5044" y="1292"/>
                    </a:moveTo>
                    <a:lnTo>
                      <a:pt x="3660" y="0"/>
                    </a:lnTo>
                    <a:lnTo>
                      <a:pt x="796" y="0"/>
                    </a:lnTo>
                    <a:lnTo>
                      <a:pt x="0" y="1691"/>
                    </a:lnTo>
                    <a:lnTo>
                      <a:pt x="2666" y="2670"/>
                    </a:lnTo>
                    <a:lnTo>
                      <a:pt x="2667" y="2670"/>
                    </a:lnTo>
                    <a:lnTo>
                      <a:pt x="5044" y="1292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4" name="Freeform 271"/>
              <p:cNvSpPr>
                <a:spLocks/>
              </p:cNvSpPr>
              <p:nvPr/>
            </p:nvSpPr>
            <p:spPr bwMode="auto">
              <a:xfrm>
                <a:off x="4139804" y="848500"/>
                <a:ext cx="958453" cy="943969"/>
              </a:xfrm>
              <a:custGeom>
                <a:avLst/>
                <a:gdLst>
                  <a:gd name="T0" fmla="*/ 2437 w 3014"/>
                  <a:gd name="T1" fmla="*/ 0 h 2970"/>
                  <a:gd name="T2" fmla="*/ 2436 w 3014"/>
                  <a:gd name="T3" fmla="*/ 0 h 2970"/>
                  <a:gd name="T4" fmla="*/ 0 w 3014"/>
                  <a:gd name="T5" fmla="*/ 1359 h 2970"/>
                  <a:gd name="T6" fmla="*/ 3014 w 3014"/>
                  <a:gd name="T7" fmla="*/ 2970 h 2970"/>
                  <a:gd name="T8" fmla="*/ 2437 w 3014"/>
                  <a:gd name="T9" fmla="*/ 0 h 2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14" h="2970">
                    <a:moveTo>
                      <a:pt x="2437" y="0"/>
                    </a:moveTo>
                    <a:lnTo>
                      <a:pt x="2436" y="0"/>
                    </a:lnTo>
                    <a:lnTo>
                      <a:pt x="0" y="1359"/>
                    </a:lnTo>
                    <a:lnTo>
                      <a:pt x="3014" y="2970"/>
                    </a:lnTo>
                    <a:lnTo>
                      <a:pt x="2437" y="0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Freeform 272"/>
              <p:cNvSpPr>
                <a:spLocks/>
              </p:cNvSpPr>
              <p:nvPr/>
            </p:nvSpPr>
            <p:spPr bwMode="auto">
              <a:xfrm>
                <a:off x="5544741" y="1321081"/>
                <a:ext cx="984647" cy="1164746"/>
              </a:xfrm>
              <a:custGeom>
                <a:avLst/>
                <a:gdLst>
                  <a:gd name="T0" fmla="*/ 0 w 3101"/>
                  <a:gd name="T1" fmla="*/ 3203 h 3663"/>
                  <a:gd name="T2" fmla="*/ 3101 w 3101"/>
                  <a:gd name="T3" fmla="*/ 3663 h 3663"/>
                  <a:gd name="T4" fmla="*/ 926 w 3101"/>
                  <a:gd name="T5" fmla="*/ 0 h 3663"/>
                  <a:gd name="T6" fmla="*/ 0 w 3101"/>
                  <a:gd name="T7" fmla="*/ 3203 h 3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1" h="3663">
                    <a:moveTo>
                      <a:pt x="0" y="3203"/>
                    </a:moveTo>
                    <a:lnTo>
                      <a:pt x="3101" y="3663"/>
                    </a:lnTo>
                    <a:lnTo>
                      <a:pt x="926" y="0"/>
                    </a:lnTo>
                    <a:lnTo>
                      <a:pt x="0" y="3203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" name="Freeform 273"/>
              <p:cNvSpPr>
                <a:spLocks/>
              </p:cNvSpPr>
              <p:nvPr/>
            </p:nvSpPr>
            <p:spPr bwMode="auto">
              <a:xfrm>
                <a:off x="5544741" y="2340234"/>
                <a:ext cx="984647" cy="855658"/>
              </a:xfrm>
              <a:custGeom>
                <a:avLst/>
                <a:gdLst>
                  <a:gd name="T0" fmla="*/ 3101 w 3101"/>
                  <a:gd name="T1" fmla="*/ 460 h 2698"/>
                  <a:gd name="T2" fmla="*/ 0 w 3101"/>
                  <a:gd name="T3" fmla="*/ 0 h 2698"/>
                  <a:gd name="T4" fmla="*/ 1739 w 3101"/>
                  <a:gd name="T5" fmla="*/ 2698 h 2698"/>
                  <a:gd name="T6" fmla="*/ 3101 w 3101"/>
                  <a:gd name="T7" fmla="*/ 460 h 2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1" h="2698">
                    <a:moveTo>
                      <a:pt x="3101" y="460"/>
                    </a:moveTo>
                    <a:lnTo>
                      <a:pt x="0" y="0"/>
                    </a:lnTo>
                    <a:lnTo>
                      <a:pt x="1739" y="2698"/>
                    </a:lnTo>
                    <a:lnTo>
                      <a:pt x="3101" y="460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7" name="Freeform 274"/>
              <p:cNvSpPr>
                <a:spLocks/>
              </p:cNvSpPr>
              <p:nvPr/>
            </p:nvSpPr>
            <p:spPr bwMode="auto">
              <a:xfrm>
                <a:off x="4399360" y="1321081"/>
                <a:ext cx="1439465" cy="1365235"/>
              </a:xfrm>
              <a:custGeom>
                <a:avLst/>
                <a:gdLst>
                  <a:gd name="T0" fmla="*/ 3603 w 4529"/>
                  <a:gd name="T1" fmla="*/ 3203 h 4295"/>
                  <a:gd name="T2" fmla="*/ 4529 w 4529"/>
                  <a:gd name="T3" fmla="*/ 0 h 4295"/>
                  <a:gd name="T4" fmla="*/ 2201 w 4529"/>
                  <a:gd name="T5" fmla="*/ 1486 h 4295"/>
                  <a:gd name="T6" fmla="*/ 0 w 4529"/>
                  <a:gd name="T7" fmla="*/ 4295 h 4295"/>
                  <a:gd name="T8" fmla="*/ 3603 w 4529"/>
                  <a:gd name="T9" fmla="*/ 3203 h 4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9" h="4295">
                    <a:moveTo>
                      <a:pt x="3603" y="3203"/>
                    </a:moveTo>
                    <a:lnTo>
                      <a:pt x="4529" y="0"/>
                    </a:lnTo>
                    <a:lnTo>
                      <a:pt x="2201" y="1486"/>
                    </a:lnTo>
                    <a:lnTo>
                      <a:pt x="0" y="4295"/>
                    </a:lnTo>
                    <a:lnTo>
                      <a:pt x="3603" y="3203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" name="Freeform 275"/>
              <p:cNvSpPr>
                <a:spLocks/>
              </p:cNvSpPr>
              <p:nvPr/>
            </p:nvSpPr>
            <p:spPr bwMode="auto">
              <a:xfrm>
                <a:off x="5838825" y="1321081"/>
                <a:ext cx="1372791" cy="1164746"/>
              </a:xfrm>
              <a:custGeom>
                <a:avLst/>
                <a:gdLst>
                  <a:gd name="T0" fmla="*/ 0 w 4323"/>
                  <a:gd name="T1" fmla="*/ 0 h 3663"/>
                  <a:gd name="T2" fmla="*/ 2175 w 4323"/>
                  <a:gd name="T3" fmla="*/ 3663 h 3663"/>
                  <a:gd name="T4" fmla="*/ 4323 w 4323"/>
                  <a:gd name="T5" fmla="*/ 1666 h 3663"/>
                  <a:gd name="T6" fmla="*/ 0 w 4323"/>
                  <a:gd name="T7" fmla="*/ 0 h 3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23" h="3663">
                    <a:moveTo>
                      <a:pt x="0" y="0"/>
                    </a:moveTo>
                    <a:lnTo>
                      <a:pt x="2175" y="3663"/>
                    </a:lnTo>
                    <a:lnTo>
                      <a:pt x="4323" y="16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" name="Freeform 276"/>
              <p:cNvSpPr>
                <a:spLocks/>
              </p:cNvSpPr>
              <p:nvPr/>
            </p:nvSpPr>
            <p:spPr bwMode="auto">
              <a:xfrm>
                <a:off x="6096000" y="3195893"/>
                <a:ext cx="821531" cy="883107"/>
              </a:xfrm>
              <a:custGeom>
                <a:avLst/>
                <a:gdLst>
                  <a:gd name="T0" fmla="*/ 209 w 2585"/>
                  <a:gd name="T1" fmla="*/ 2775 h 2775"/>
                  <a:gd name="T2" fmla="*/ 2585 w 2585"/>
                  <a:gd name="T3" fmla="*/ 1429 h 2775"/>
                  <a:gd name="T4" fmla="*/ 0 w 2585"/>
                  <a:gd name="T5" fmla="*/ 0 h 2775"/>
                  <a:gd name="T6" fmla="*/ 209 w 2585"/>
                  <a:gd name="T7" fmla="*/ 2775 h 2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5" h="2775">
                    <a:moveTo>
                      <a:pt x="209" y="2775"/>
                    </a:moveTo>
                    <a:lnTo>
                      <a:pt x="2585" y="1429"/>
                    </a:lnTo>
                    <a:lnTo>
                      <a:pt x="0" y="0"/>
                    </a:lnTo>
                    <a:lnTo>
                      <a:pt x="209" y="2775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Freeform 277"/>
              <p:cNvSpPr>
                <a:spLocks/>
              </p:cNvSpPr>
              <p:nvPr/>
            </p:nvSpPr>
            <p:spPr bwMode="auto">
              <a:xfrm>
                <a:off x="6162675" y="3650574"/>
                <a:ext cx="810816" cy="1492927"/>
              </a:xfrm>
              <a:custGeom>
                <a:avLst/>
                <a:gdLst>
                  <a:gd name="T0" fmla="*/ 2376 w 2547"/>
                  <a:gd name="T1" fmla="*/ 0 h 4694"/>
                  <a:gd name="T2" fmla="*/ 0 w 2547"/>
                  <a:gd name="T3" fmla="*/ 1346 h 4694"/>
                  <a:gd name="T4" fmla="*/ 560 w 2547"/>
                  <a:gd name="T5" fmla="*/ 4694 h 4694"/>
                  <a:gd name="T6" fmla="*/ 2547 w 2547"/>
                  <a:gd name="T7" fmla="*/ 2266 h 4694"/>
                  <a:gd name="T8" fmla="*/ 2376 w 2547"/>
                  <a:gd name="T9" fmla="*/ 0 h 4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47" h="4694">
                    <a:moveTo>
                      <a:pt x="2376" y="0"/>
                    </a:moveTo>
                    <a:lnTo>
                      <a:pt x="0" y="1346"/>
                    </a:lnTo>
                    <a:lnTo>
                      <a:pt x="560" y="4694"/>
                    </a:lnTo>
                    <a:lnTo>
                      <a:pt x="2547" y="2266"/>
                    </a:lnTo>
                    <a:lnTo>
                      <a:pt x="2376" y="0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" name="Freeform 278"/>
              <p:cNvSpPr>
                <a:spLocks/>
              </p:cNvSpPr>
              <p:nvPr/>
            </p:nvSpPr>
            <p:spPr bwMode="auto">
              <a:xfrm>
                <a:off x="5080397" y="3195893"/>
                <a:ext cx="1082278" cy="1076435"/>
              </a:xfrm>
              <a:custGeom>
                <a:avLst/>
                <a:gdLst>
                  <a:gd name="T0" fmla="*/ 3406 w 3406"/>
                  <a:gd name="T1" fmla="*/ 2775 h 3382"/>
                  <a:gd name="T2" fmla="*/ 3197 w 3406"/>
                  <a:gd name="T3" fmla="*/ 0 h 3382"/>
                  <a:gd name="T4" fmla="*/ 0 w 3406"/>
                  <a:gd name="T5" fmla="*/ 3382 h 3382"/>
                  <a:gd name="T6" fmla="*/ 3406 w 3406"/>
                  <a:gd name="T7" fmla="*/ 2775 h 3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6" h="3382">
                    <a:moveTo>
                      <a:pt x="3406" y="2775"/>
                    </a:moveTo>
                    <a:lnTo>
                      <a:pt x="3197" y="0"/>
                    </a:lnTo>
                    <a:lnTo>
                      <a:pt x="0" y="3382"/>
                    </a:lnTo>
                    <a:lnTo>
                      <a:pt x="3406" y="2775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" name="Freeform 279"/>
              <p:cNvSpPr>
                <a:spLocks/>
              </p:cNvSpPr>
              <p:nvPr/>
            </p:nvSpPr>
            <p:spPr bwMode="auto">
              <a:xfrm>
                <a:off x="6096000" y="2485827"/>
                <a:ext cx="1547813" cy="1164746"/>
              </a:xfrm>
              <a:custGeom>
                <a:avLst/>
                <a:gdLst>
                  <a:gd name="T0" fmla="*/ 0 w 4868"/>
                  <a:gd name="T1" fmla="*/ 2238 h 3667"/>
                  <a:gd name="T2" fmla="*/ 2585 w 4868"/>
                  <a:gd name="T3" fmla="*/ 3667 h 3667"/>
                  <a:gd name="T4" fmla="*/ 4868 w 4868"/>
                  <a:gd name="T5" fmla="*/ 1862 h 3667"/>
                  <a:gd name="T6" fmla="*/ 1362 w 4868"/>
                  <a:gd name="T7" fmla="*/ 0 h 3667"/>
                  <a:gd name="T8" fmla="*/ 0 w 4868"/>
                  <a:gd name="T9" fmla="*/ 2238 h 3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68" h="3667">
                    <a:moveTo>
                      <a:pt x="0" y="2238"/>
                    </a:moveTo>
                    <a:lnTo>
                      <a:pt x="2585" y="3667"/>
                    </a:lnTo>
                    <a:lnTo>
                      <a:pt x="4868" y="1862"/>
                    </a:lnTo>
                    <a:lnTo>
                      <a:pt x="1362" y="0"/>
                    </a:lnTo>
                    <a:lnTo>
                      <a:pt x="0" y="2238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" name="Freeform 280"/>
              <p:cNvSpPr>
                <a:spLocks/>
              </p:cNvSpPr>
              <p:nvPr/>
            </p:nvSpPr>
            <p:spPr bwMode="auto">
              <a:xfrm>
                <a:off x="4933950" y="4272328"/>
                <a:ext cx="1407319" cy="871173"/>
              </a:xfrm>
              <a:custGeom>
                <a:avLst/>
                <a:gdLst>
                  <a:gd name="T0" fmla="*/ 460 w 4426"/>
                  <a:gd name="T1" fmla="*/ 0 h 2741"/>
                  <a:gd name="T2" fmla="*/ 0 w 4426"/>
                  <a:gd name="T3" fmla="*/ 2741 h 2741"/>
                  <a:gd name="T4" fmla="*/ 4426 w 4426"/>
                  <a:gd name="T5" fmla="*/ 2741 h 2741"/>
                  <a:gd name="T6" fmla="*/ 460 w 4426"/>
                  <a:gd name="T7" fmla="*/ 0 h 2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26" h="2741">
                    <a:moveTo>
                      <a:pt x="460" y="0"/>
                    </a:moveTo>
                    <a:lnTo>
                      <a:pt x="0" y="2741"/>
                    </a:lnTo>
                    <a:lnTo>
                      <a:pt x="4426" y="2741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Freeform 281"/>
              <p:cNvSpPr>
                <a:spLocks/>
              </p:cNvSpPr>
              <p:nvPr/>
            </p:nvSpPr>
            <p:spPr bwMode="auto">
              <a:xfrm>
                <a:off x="4140994" y="4272328"/>
                <a:ext cx="939404" cy="871173"/>
              </a:xfrm>
              <a:custGeom>
                <a:avLst/>
                <a:gdLst>
                  <a:gd name="T0" fmla="*/ 2494 w 2954"/>
                  <a:gd name="T1" fmla="*/ 2741 h 2741"/>
                  <a:gd name="T2" fmla="*/ 2954 w 2954"/>
                  <a:gd name="T3" fmla="*/ 0 h 2741"/>
                  <a:gd name="T4" fmla="*/ 0 w 2954"/>
                  <a:gd name="T5" fmla="*/ 2741 h 2741"/>
                  <a:gd name="T6" fmla="*/ 2494 w 2954"/>
                  <a:gd name="T7" fmla="*/ 2741 h 2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54" h="2741">
                    <a:moveTo>
                      <a:pt x="2494" y="2741"/>
                    </a:moveTo>
                    <a:lnTo>
                      <a:pt x="2954" y="0"/>
                    </a:lnTo>
                    <a:lnTo>
                      <a:pt x="0" y="2741"/>
                    </a:lnTo>
                    <a:lnTo>
                      <a:pt x="2494" y="2741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5" name="Freeform 282"/>
              <p:cNvSpPr>
                <a:spLocks/>
              </p:cNvSpPr>
              <p:nvPr/>
            </p:nvSpPr>
            <p:spPr bwMode="auto">
              <a:xfrm>
                <a:off x="5080397" y="4078999"/>
                <a:ext cx="1260872" cy="1064502"/>
              </a:xfrm>
              <a:custGeom>
                <a:avLst/>
                <a:gdLst>
                  <a:gd name="T0" fmla="*/ 3406 w 3966"/>
                  <a:gd name="T1" fmla="*/ 0 h 3348"/>
                  <a:gd name="T2" fmla="*/ 0 w 3966"/>
                  <a:gd name="T3" fmla="*/ 607 h 3348"/>
                  <a:gd name="T4" fmla="*/ 3966 w 3966"/>
                  <a:gd name="T5" fmla="*/ 3348 h 3348"/>
                  <a:gd name="T6" fmla="*/ 3406 w 3966"/>
                  <a:gd name="T7" fmla="*/ 0 h 3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66" h="3348">
                    <a:moveTo>
                      <a:pt x="3406" y="0"/>
                    </a:moveTo>
                    <a:lnTo>
                      <a:pt x="0" y="607"/>
                    </a:lnTo>
                    <a:lnTo>
                      <a:pt x="3966" y="3348"/>
                    </a:lnTo>
                    <a:lnTo>
                      <a:pt x="3406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" name="Freeform 283"/>
              <p:cNvSpPr>
                <a:spLocks/>
              </p:cNvSpPr>
              <p:nvPr/>
            </p:nvSpPr>
            <p:spPr bwMode="auto">
              <a:xfrm>
                <a:off x="4427935" y="3195893"/>
                <a:ext cx="1668065" cy="1076435"/>
              </a:xfrm>
              <a:custGeom>
                <a:avLst/>
                <a:gdLst>
                  <a:gd name="T0" fmla="*/ 2057 w 5254"/>
                  <a:gd name="T1" fmla="*/ 3382 h 3382"/>
                  <a:gd name="T2" fmla="*/ 5254 w 5254"/>
                  <a:gd name="T3" fmla="*/ 0 h 3382"/>
                  <a:gd name="T4" fmla="*/ 0 w 5254"/>
                  <a:gd name="T5" fmla="*/ 491 h 3382"/>
                  <a:gd name="T6" fmla="*/ 2057 w 5254"/>
                  <a:gd name="T7" fmla="*/ 3382 h 3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54" h="3382">
                    <a:moveTo>
                      <a:pt x="2057" y="3382"/>
                    </a:moveTo>
                    <a:lnTo>
                      <a:pt x="5254" y="0"/>
                    </a:lnTo>
                    <a:lnTo>
                      <a:pt x="0" y="491"/>
                    </a:lnTo>
                    <a:lnTo>
                      <a:pt x="2057" y="3382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7" name="Freeform 284"/>
              <p:cNvSpPr>
                <a:spLocks/>
              </p:cNvSpPr>
              <p:nvPr/>
            </p:nvSpPr>
            <p:spPr bwMode="auto">
              <a:xfrm>
                <a:off x="6917531" y="3077748"/>
                <a:ext cx="726281" cy="695745"/>
              </a:xfrm>
              <a:custGeom>
                <a:avLst/>
                <a:gdLst>
                  <a:gd name="T0" fmla="*/ 2203 w 2283"/>
                  <a:gd name="T1" fmla="*/ 2189 h 2189"/>
                  <a:gd name="T2" fmla="*/ 2283 w 2283"/>
                  <a:gd name="T3" fmla="*/ 0 h 2189"/>
                  <a:gd name="T4" fmla="*/ 0 w 2283"/>
                  <a:gd name="T5" fmla="*/ 1805 h 2189"/>
                  <a:gd name="T6" fmla="*/ 2203 w 2283"/>
                  <a:gd name="T7" fmla="*/ 2189 h 2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83" h="2189">
                    <a:moveTo>
                      <a:pt x="2203" y="2189"/>
                    </a:moveTo>
                    <a:lnTo>
                      <a:pt x="2283" y="0"/>
                    </a:lnTo>
                    <a:lnTo>
                      <a:pt x="0" y="1805"/>
                    </a:lnTo>
                    <a:lnTo>
                      <a:pt x="2203" y="2189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8" name="Freeform 285"/>
              <p:cNvSpPr>
                <a:spLocks/>
              </p:cNvSpPr>
              <p:nvPr/>
            </p:nvSpPr>
            <p:spPr bwMode="auto">
              <a:xfrm>
                <a:off x="7618810" y="3773492"/>
                <a:ext cx="1521619" cy="840145"/>
              </a:xfrm>
              <a:custGeom>
                <a:avLst/>
                <a:gdLst>
                  <a:gd name="T0" fmla="*/ 0 w 4789"/>
                  <a:gd name="T1" fmla="*/ 0 h 2646"/>
                  <a:gd name="T2" fmla="*/ 878 w 4789"/>
                  <a:gd name="T3" fmla="*/ 2646 h 2646"/>
                  <a:gd name="T4" fmla="*/ 4789 w 4789"/>
                  <a:gd name="T5" fmla="*/ 1815 h 2646"/>
                  <a:gd name="T6" fmla="*/ 0 w 4789"/>
                  <a:gd name="T7" fmla="*/ 0 h 2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89" h="2646">
                    <a:moveTo>
                      <a:pt x="0" y="0"/>
                    </a:moveTo>
                    <a:lnTo>
                      <a:pt x="878" y="2646"/>
                    </a:lnTo>
                    <a:lnTo>
                      <a:pt x="4789" y="18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" name="Freeform 286"/>
              <p:cNvSpPr>
                <a:spLocks/>
              </p:cNvSpPr>
              <p:nvPr/>
            </p:nvSpPr>
            <p:spPr bwMode="auto">
              <a:xfrm>
                <a:off x="7618810" y="2596812"/>
                <a:ext cx="1016794" cy="1176680"/>
              </a:xfrm>
              <a:custGeom>
                <a:avLst/>
                <a:gdLst>
                  <a:gd name="T0" fmla="*/ 80 w 3198"/>
                  <a:gd name="T1" fmla="*/ 1512 h 3701"/>
                  <a:gd name="T2" fmla="*/ 0 w 3198"/>
                  <a:gd name="T3" fmla="*/ 3701 h 3701"/>
                  <a:gd name="T4" fmla="*/ 3198 w 3198"/>
                  <a:gd name="T5" fmla="*/ 2372 h 3701"/>
                  <a:gd name="T6" fmla="*/ 1766 w 3198"/>
                  <a:gd name="T7" fmla="*/ 0 h 3701"/>
                  <a:gd name="T8" fmla="*/ 80 w 3198"/>
                  <a:gd name="T9" fmla="*/ 1512 h 3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98" h="3701">
                    <a:moveTo>
                      <a:pt x="80" y="1512"/>
                    </a:moveTo>
                    <a:lnTo>
                      <a:pt x="0" y="3701"/>
                    </a:lnTo>
                    <a:lnTo>
                      <a:pt x="3198" y="2372"/>
                    </a:lnTo>
                    <a:lnTo>
                      <a:pt x="1766" y="0"/>
                    </a:lnTo>
                    <a:lnTo>
                      <a:pt x="80" y="1512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" name="Freeform 287"/>
              <p:cNvSpPr>
                <a:spLocks/>
              </p:cNvSpPr>
              <p:nvPr/>
            </p:nvSpPr>
            <p:spPr bwMode="auto">
              <a:xfrm>
                <a:off x="6973491" y="4371380"/>
                <a:ext cx="925115" cy="772121"/>
              </a:xfrm>
              <a:custGeom>
                <a:avLst/>
                <a:gdLst>
                  <a:gd name="T0" fmla="*/ 2910 w 2910"/>
                  <a:gd name="T1" fmla="*/ 764 h 2428"/>
                  <a:gd name="T2" fmla="*/ 0 w 2910"/>
                  <a:gd name="T3" fmla="*/ 0 h 2428"/>
                  <a:gd name="T4" fmla="*/ 484 w 2910"/>
                  <a:gd name="T5" fmla="*/ 2428 h 2428"/>
                  <a:gd name="T6" fmla="*/ 2416 w 2910"/>
                  <a:gd name="T7" fmla="*/ 2428 h 2428"/>
                  <a:gd name="T8" fmla="*/ 2910 w 2910"/>
                  <a:gd name="T9" fmla="*/ 764 h 2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0" h="2428">
                    <a:moveTo>
                      <a:pt x="2910" y="764"/>
                    </a:moveTo>
                    <a:lnTo>
                      <a:pt x="0" y="0"/>
                    </a:lnTo>
                    <a:lnTo>
                      <a:pt x="484" y="2428"/>
                    </a:lnTo>
                    <a:lnTo>
                      <a:pt x="2416" y="2428"/>
                    </a:lnTo>
                    <a:lnTo>
                      <a:pt x="2910" y="764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1" name="Freeform 288"/>
              <p:cNvSpPr>
                <a:spLocks/>
              </p:cNvSpPr>
              <p:nvPr/>
            </p:nvSpPr>
            <p:spPr bwMode="auto">
              <a:xfrm>
                <a:off x="6917531" y="3650574"/>
                <a:ext cx="981075" cy="963063"/>
              </a:xfrm>
              <a:custGeom>
                <a:avLst/>
                <a:gdLst>
                  <a:gd name="T0" fmla="*/ 171 w 3081"/>
                  <a:gd name="T1" fmla="*/ 2266 h 3030"/>
                  <a:gd name="T2" fmla="*/ 3081 w 3081"/>
                  <a:gd name="T3" fmla="*/ 3030 h 3030"/>
                  <a:gd name="T4" fmla="*/ 2203 w 3081"/>
                  <a:gd name="T5" fmla="*/ 384 h 3030"/>
                  <a:gd name="T6" fmla="*/ 0 w 3081"/>
                  <a:gd name="T7" fmla="*/ 0 h 3030"/>
                  <a:gd name="T8" fmla="*/ 171 w 3081"/>
                  <a:gd name="T9" fmla="*/ 2266 h 3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1" h="3030">
                    <a:moveTo>
                      <a:pt x="171" y="2266"/>
                    </a:moveTo>
                    <a:lnTo>
                      <a:pt x="3081" y="3030"/>
                    </a:lnTo>
                    <a:lnTo>
                      <a:pt x="2203" y="384"/>
                    </a:lnTo>
                    <a:lnTo>
                      <a:pt x="0" y="0"/>
                    </a:lnTo>
                    <a:lnTo>
                      <a:pt x="171" y="2266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2" name="Freeform 289"/>
              <p:cNvSpPr>
                <a:spLocks/>
              </p:cNvSpPr>
              <p:nvPr/>
            </p:nvSpPr>
            <p:spPr bwMode="auto">
              <a:xfrm>
                <a:off x="7740254" y="4349899"/>
                <a:ext cx="1400175" cy="793602"/>
              </a:xfrm>
              <a:custGeom>
                <a:avLst/>
                <a:gdLst>
                  <a:gd name="T0" fmla="*/ 494 w 4405"/>
                  <a:gd name="T1" fmla="*/ 831 h 2495"/>
                  <a:gd name="T2" fmla="*/ 0 w 4405"/>
                  <a:gd name="T3" fmla="*/ 2495 h 2495"/>
                  <a:gd name="T4" fmla="*/ 2202 w 4405"/>
                  <a:gd name="T5" fmla="*/ 2495 h 2495"/>
                  <a:gd name="T6" fmla="*/ 4405 w 4405"/>
                  <a:gd name="T7" fmla="*/ 0 h 2495"/>
                  <a:gd name="T8" fmla="*/ 494 w 4405"/>
                  <a:gd name="T9" fmla="*/ 831 h 2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05" h="2495">
                    <a:moveTo>
                      <a:pt x="494" y="831"/>
                    </a:moveTo>
                    <a:lnTo>
                      <a:pt x="0" y="2495"/>
                    </a:lnTo>
                    <a:lnTo>
                      <a:pt x="2202" y="2495"/>
                    </a:lnTo>
                    <a:lnTo>
                      <a:pt x="4405" y="0"/>
                    </a:lnTo>
                    <a:lnTo>
                      <a:pt x="494" y="831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3" name="Freeform 290"/>
              <p:cNvSpPr>
                <a:spLocks/>
              </p:cNvSpPr>
              <p:nvPr/>
            </p:nvSpPr>
            <p:spPr bwMode="auto">
              <a:xfrm>
                <a:off x="6341269" y="4371380"/>
                <a:ext cx="784622" cy="772121"/>
              </a:xfrm>
              <a:custGeom>
                <a:avLst/>
                <a:gdLst>
                  <a:gd name="T0" fmla="*/ 2471 w 2471"/>
                  <a:gd name="T1" fmla="*/ 2428 h 2428"/>
                  <a:gd name="T2" fmla="*/ 1987 w 2471"/>
                  <a:gd name="T3" fmla="*/ 0 h 2428"/>
                  <a:gd name="T4" fmla="*/ 0 w 2471"/>
                  <a:gd name="T5" fmla="*/ 2428 h 2428"/>
                  <a:gd name="T6" fmla="*/ 2471 w 2471"/>
                  <a:gd name="T7" fmla="*/ 2428 h 2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1" h="2428">
                    <a:moveTo>
                      <a:pt x="2471" y="2428"/>
                    </a:moveTo>
                    <a:lnTo>
                      <a:pt x="1987" y="0"/>
                    </a:lnTo>
                    <a:lnTo>
                      <a:pt x="0" y="2428"/>
                    </a:lnTo>
                    <a:lnTo>
                      <a:pt x="2471" y="2428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4" name="Freeform 291"/>
              <p:cNvSpPr>
                <a:spLocks/>
              </p:cNvSpPr>
              <p:nvPr/>
            </p:nvSpPr>
            <p:spPr bwMode="auto">
              <a:xfrm>
                <a:off x="8440341" y="4349899"/>
                <a:ext cx="700088" cy="793602"/>
              </a:xfrm>
              <a:custGeom>
                <a:avLst/>
                <a:gdLst>
                  <a:gd name="T0" fmla="*/ 2203 w 2203"/>
                  <a:gd name="T1" fmla="*/ 2495 h 2495"/>
                  <a:gd name="T2" fmla="*/ 2203 w 2203"/>
                  <a:gd name="T3" fmla="*/ 0 h 2495"/>
                  <a:gd name="T4" fmla="*/ 0 w 2203"/>
                  <a:gd name="T5" fmla="*/ 2495 h 2495"/>
                  <a:gd name="T6" fmla="*/ 2203 w 2203"/>
                  <a:gd name="T7" fmla="*/ 2495 h 2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03" h="2495">
                    <a:moveTo>
                      <a:pt x="2203" y="2495"/>
                    </a:moveTo>
                    <a:lnTo>
                      <a:pt x="2203" y="0"/>
                    </a:lnTo>
                    <a:lnTo>
                      <a:pt x="0" y="2495"/>
                    </a:lnTo>
                    <a:lnTo>
                      <a:pt x="2203" y="2495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5" name="Freeform 292"/>
              <p:cNvSpPr>
                <a:spLocks/>
              </p:cNvSpPr>
              <p:nvPr/>
            </p:nvSpPr>
            <p:spPr bwMode="auto">
              <a:xfrm>
                <a:off x="7618810" y="3351033"/>
                <a:ext cx="1521619" cy="998866"/>
              </a:xfrm>
              <a:custGeom>
                <a:avLst/>
                <a:gdLst>
                  <a:gd name="T0" fmla="*/ 0 w 4789"/>
                  <a:gd name="T1" fmla="*/ 1329 h 3144"/>
                  <a:gd name="T2" fmla="*/ 4789 w 4789"/>
                  <a:gd name="T3" fmla="*/ 3144 h 3144"/>
                  <a:gd name="T4" fmla="*/ 3198 w 4789"/>
                  <a:gd name="T5" fmla="*/ 0 h 3144"/>
                  <a:gd name="T6" fmla="*/ 0 w 4789"/>
                  <a:gd name="T7" fmla="*/ 1329 h 3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89" h="3144">
                    <a:moveTo>
                      <a:pt x="0" y="1329"/>
                    </a:moveTo>
                    <a:lnTo>
                      <a:pt x="4789" y="3144"/>
                    </a:lnTo>
                    <a:lnTo>
                      <a:pt x="3198" y="0"/>
                    </a:lnTo>
                    <a:lnTo>
                      <a:pt x="0" y="1329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6" name="Freeform 293"/>
              <p:cNvSpPr>
                <a:spLocks/>
              </p:cNvSpPr>
              <p:nvPr/>
            </p:nvSpPr>
            <p:spPr bwMode="auto">
              <a:xfrm>
                <a:off x="8622506" y="2551463"/>
                <a:ext cx="521494" cy="1798435"/>
              </a:xfrm>
              <a:custGeom>
                <a:avLst/>
                <a:gdLst>
                  <a:gd name="T0" fmla="*/ 0 w 1591"/>
                  <a:gd name="T1" fmla="*/ 2517 h 5661"/>
                  <a:gd name="T2" fmla="*/ 1591 w 1591"/>
                  <a:gd name="T3" fmla="*/ 5661 h 5661"/>
                  <a:gd name="T4" fmla="*/ 1591 w 1591"/>
                  <a:gd name="T5" fmla="*/ 0 h 5661"/>
                  <a:gd name="T6" fmla="*/ 0 w 1591"/>
                  <a:gd name="T7" fmla="*/ 2517 h 5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91" h="5661">
                    <a:moveTo>
                      <a:pt x="0" y="2517"/>
                    </a:moveTo>
                    <a:lnTo>
                      <a:pt x="1591" y="5661"/>
                    </a:lnTo>
                    <a:lnTo>
                      <a:pt x="1591" y="0"/>
                    </a:lnTo>
                    <a:lnTo>
                      <a:pt x="0" y="2517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7" name="Freeform 294"/>
              <p:cNvSpPr>
                <a:spLocks/>
              </p:cNvSpPr>
              <p:nvPr/>
            </p:nvSpPr>
            <p:spPr bwMode="auto">
              <a:xfrm>
                <a:off x="4399360" y="2340234"/>
                <a:ext cx="1696640" cy="855658"/>
              </a:xfrm>
              <a:custGeom>
                <a:avLst/>
                <a:gdLst>
                  <a:gd name="T0" fmla="*/ 5342 w 5342"/>
                  <a:gd name="T1" fmla="*/ 2698 h 2698"/>
                  <a:gd name="T2" fmla="*/ 3603 w 5342"/>
                  <a:gd name="T3" fmla="*/ 0 h 2698"/>
                  <a:gd name="T4" fmla="*/ 0 w 5342"/>
                  <a:gd name="T5" fmla="*/ 1092 h 2698"/>
                  <a:gd name="T6" fmla="*/ 5342 w 5342"/>
                  <a:gd name="T7" fmla="*/ 2698 h 2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42" h="2698">
                    <a:moveTo>
                      <a:pt x="5342" y="2698"/>
                    </a:moveTo>
                    <a:lnTo>
                      <a:pt x="3603" y="0"/>
                    </a:lnTo>
                    <a:lnTo>
                      <a:pt x="0" y="1092"/>
                    </a:lnTo>
                    <a:lnTo>
                      <a:pt x="5342" y="2698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8" name="Freeform 295"/>
              <p:cNvSpPr>
                <a:spLocks/>
              </p:cNvSpPr>
              <p:nvPr/>
            </p:nvSpPr>
            <p:spPr bwMode="auto">
              <a:xfrm>
                <a:off x="6529388" y="1849752"/>
                <a:ext cx="1114425" cy="1227996"/>
              </a:xfrm>
              <a:custGeom>
                <a:avLst/>
                <a:gdLst>
                  <a:gd name="T0" fmla="*/ 0 w 3506"/>
                  <a:gd name="T1" fmla="*/ 1997 h 3859"/>
                  <a:gd name="T2" fmla="*/ 3506 w 3506"/>
                  <a:gd name="T3" fmla="*/ 3859 h 3859"/>
                  <a:gd name="T4" fmla="*/ 2148 w 3506"/>
                  <a:gd name="T5" fmla="*/ 0 h 3859"/>
                  <a:gd name="T6" fmla="*/ 0 w 3506"/>
                  <a:gd name="T7" fmla="*/ 1997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06" h="3859">
                    <a:moveTo>
                      <a:pt x="0" y="1997"/>
                    </a:moveTo>
                    <a:lnTo>
                      <a:pt x="3506" y="3859"/>
                    </a:lnTo>
                    <a:lnTo>
                      <a:pt x="2148" y="0"/>
                    </a:lnTo>
                    <a:lnTo>
                      <a:pt x="0" y="1997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9" name="Freeform 296"/>
              <p:cNvSpPr>
                <a:spLocks/>
              </p:cNvSpPr>
              <p:nvPr/>
            </p:nvSpPr>
            <p:spPr bwMode="auto">
              <a:xfrm>
                <a:off x="3070622" y="1"/>
                <a:ext cx="1250156" cy="537024"/>
              </a:xfrm>
              <a:custGeom>
                <a:avLst/>
                <a:gdLst>
                  <a:gd name="T0" fmla="*/ 3136 w 3932"/>
                  <a:gd name="T1" fmla="*/ 1691 h 1691"/>
                  <a:gd name="T2" fmla="*/ 3932 w 3932"/>
                  <a:gd name="T3" fmla="*/ 0 h 1691"/>
                  <a:gd name="T4" fmla="*/ 0 w 3932"/>
                  <a:gd name="T5" fmla="*/ 0 h 1691"/>
                  <a:gd name="T6" fmla="*/ 3136 w 3932"/>
                  <a:gd name="T7" fmla="*/ 1691 h 1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32" h="1691">
                    <a:moveTo>
                      <a:pt x="3136" y="1691"/>
                    </a:moveTo>
                    <a:lnTo>
                      <a:pt x="3932" y="0"/>
                    </a:lnTo>
                    <a:lnTo>
                      <a:pt x="0" y="0"/>
                    </a:lnTo>
                    <a:lnTo>
                      <a:pt x="3136" y="1691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0" name="Freeform 297"/>
              <p:cNvSpPr>
                <a:spLocks/>
              </p:cNvSpPr>
              <p:nvPr/>
            </p:nvSpPr>
            <p:spPr bwMode="auto">
              <a:xfrm>
                <a:off x="1821656" y="1"/>
                <a:ext cx="1268016" cy="985738"/>
              </a:xfrm>
              <a:custGeom>
                <a:avLst/>
                <a:gdLst>
                  <a:gd name="T0" fmla="*/ 3987 w 3988"/>
                  <a:gd name="T1" fmla="*/ 3100 h 3100"/>
                  <a:gd name="T2" fmla="*/ 3988 w 3988"/>
                  <a:gd name="T3" fmla="*/ 3099 h 3100"/>
                  <a:gd name="T4" fmla="*/ 3931 w 3988"/>
                  <a:gd name="T5" fmla="*/ 0 h 3100"/>
                  <a:gd name="T6" fmla="*/ 0 w 3988"/>
                  <a:gd name="T7" fmla="*/ 0 h 3100"/>
                  <a:gd name="T8" fmla="*/ 966 w 3988"/>
                  <a:gd name="T9" fmla="*/ 989 h 3100"/>
                  <a:gd name="T10" fmla="*/ 3987 w 3988"/>
                  <a:gd name="T11" fmla="*/ 3100 h 3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8" h="3100">
                    <a:moveTo>
                      <a:pt x="3987" y="3100"/>
                    </a:moveTo>
                    <a:lnTo>
                      <a:pt x="3988" y="3099"/>
                    </a:lnTo>
                    <a:lnTo>
                      <a:pt x="3931" y="0"/>
                    </a:lnTo>
                    <a:lnTo>
                      <a:pt x="0" y="0"/>
                    </a:lnTo>
                    <a:lnTo>
                      <a:pt x="966" y="989"/>
                    </a:lnTo>
                    <a:lnTo>
                      <a:pt x="3987" y="310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Freeform 298"/>
              <p:cNvSpPr>
                <a:spLocks/>
              </p:cNvSpPr>
              <p:nvPr/>
            </p:nvSpPr>
            <p:spPr bwMode="auto">
              <a:xfrm>
                <a:off x="3087291" y="985739"/>
                <a:ext cx="1052513" cy="1058535"/>
              </a:xfrm>
              <a:custGeom>
                <a:avLst/>
                <a:gdLst>
                  <a:gd name="T0" fmla="*/ 1 w 3310"/>
                  <a:gd name="T1" fmla="*/ 0 h 3331"/>
                  <a:gd name="T2" fmla="*/ 0 w 3310"/>
                  <a:gd name="T3" fmla="*/ 1 h 3331"/>
                  <a:gd name="T4" fmla="*/ 1114 w 3310"/>
                  <a:gd name="T5" fmla="*/ 3331 h 3331"/>
                  <a:gd name="T6" fmla="*/ 3310 w 3310"/>
                  <a:gd name="T7" fmla="*/ 930 h 3331"/>
                  <a:gd name="T8" fmla="*/ 1 w 3310"/>
                  <a:gd name="T9" fmla="*/ 0 h 3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10" h="3331">
                    <a:moveTo>
                      <a:pt x="1" y="0"/>
                    </a:moveTo>
                    <a:lnTo>
                      <a:pt x="0" y="1"/>
                    </a:lnTo>
                    <a:lnTo>
                      <a:pt x="1114" y="3331"/>
                    </a:lnTo>
                    <a:lnTo>
                      <a:pt x="3310" y="93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2" name="Freeform 299"/>
              <p:cNvSpPr>
                <a:spLocks/>
              </p:cNvSpPr>
              <p:nvPr/>
            </p:nvSpPr>
            <p:spPr bwMode="auto">
              <a:xfrm>
                <a:off x="1625204" y="315055"/>
                <a:ext cx="1462088" cy="1325854"/>
              </a:xfrm>
              <a:custGeom>
                <a:avLst/>
                <a:gdLst>
                  <a:gd name="T0" fmla="*/ 2901 w 4603"/>
                  <a:gd name="T1" fmla="*/ 2846 h 4171"/>
                  <a:gd name="T2" fmla="*/ 4603 w 4603"/>
                  <a:gd name="T3" fmla="*/ 2111 h 4171"/>
                  <a:gd name="T4" fmla="*/ 1582 w 4603"/>
                  <a:gd name="T5" fmla="*/ 0 h 4171"/>
                  <a:gd name="T6" fmla="*/ 0 w 4603"/>
                  <a:gd name="T7" fmla="*/ 1381 h 4171"/>
                  <a:gd name="T8" fmla="*/ 1336 w 4603"/>
                  <a:gd name="T9" fmla="*/ 4171 h 4171"/>
                  <a:gd name="T10" fmla="*/ 2901 w 4603"/>
                  <a:gd name="T11" fmla="*/ 2846 h 4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03" h="4171">
                    <a:moveTo>
                      <a:pt x="2901" y="2846"/>
                    </a:moveTo>
                    <a:lnTo>
                      <a:pt x="4603" y="2111"/>
                    </a:lnTo>
                    <a:lnTo>
                      <a:pt x="1582" y="0"/>
                    </a:lnTo>
                    <a:lnTo>
                      <a:pt x="0" y="1381"/>
                    </a:lnTo>
                    <a:lnTo>
                      <a:pt x="1336" y="4171"/>
                    </a:lnTo>
                    <a:lnTo>
                      <a:pt x="2901" y="2846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Freeform 300"/>
              <p:cNvSpPr>
                <a:spLocks/>
              </p:cNvSpPr>
              <p:nvPr/>
            </p:nvSpPr>
            <p:spPr bwMode="auto">
              <a:xfrm>
                <a:off x="2050256" y="985739"/>
                <a:ext cx="1391841" cy="1058535"/>
              </a:xfrm>
              <a:custGeom>
                <a:avLst/>
                <a:gdLst>
                  <a:gd name="T0" fmla="*/ 3267 w 4381"/>
                  <a:gd name="T1" fmla="*/ 0 h 3330"/>
                  <a:gd name="T2" fmla="*/ 1565 w 4381"/>
                  <a:gd name="T3" fmla="*/ 735 h 3330"/>
                  <a:gd name="T4" fmla="*/ 0 w 4381"/>
                  <a:gd name="T5" fmla="*/ 2060 h 3330"/>
                  <a:gd name="T6" fmla="*/ 4381 w 4381"/>
                  <a:gd name="T7" fmla="*/ 3330 h 3330"/>
                  <a:gd name="T8" fmla="*/ 3267 w 4381"/>
                  <a:gd name="T9" fmla="*/ 0 h 3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81" h="3330">
                    <a:moveTo>
                      <a:pt x="3267" y="0"/>
                    </a:moveTo>
                    <a:lnTo>
                      <a:pt x="1565" y="735"/>
                    </a:lnTo>
                    <a:lnTo>
                      <a:pt x="0" y="2060"/>
                    </a:lnTo>
                    <a:lnTo>
                      <a:pt x="4381" y="3330"/>
                    </a:lnTo>
                    <a:lnTo>
                      <a:pt x="3267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4" name="Freeform 301"/>
              <p:cNvSpPr>
                <a:spLocks/>
              </p:cNvSpPr>
              <p:nvPr/>
            </p:nvSpPr>
            <p:spPr bwMode="auto">
              <a:xfrm>
                <a:off x="3070622" y="1"/>
                <a:ext cx="996553" cy="985738"/>
              </a:xfrm>
              <a:custGeom>
                <a:avLst/>
                <a:gdLst>
                  <a:gd name="T0" fmla="*/ 0 w 3136"/>
                  <a:gd name="T1" fmla="*/ 0 h 3099"/>
                  <a:gd name="T2" fmla="*/ 57 w 3136"/>
                  <a:gd name="T3" fmla="*/ 3099 h 3099"/>
                  <a:gd name="T4" fmla="*/ 3136 w 3136"/>
                  <a:gd name="T5" fmla="*/ 1691 h 3099"/>
                  <a:gd name="T6" fmla="*/ 0 w 3136"/>
                  <a:gd name="T7" fmla="*/ 0 h 30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36" h="3099">
                    <a:moveTo>
                      <a:pt x="0" y="0"/>
                    </a:moveTo>
                    <a:lnTo>
                      <a:pt x="57" y="3099"/>
                    </a:lnTo>
                    <a:lnTo>
                      <a:pt x="3136" y="16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Freeform 302"/>
              <p:cNvSpPr>
                <a:spLocks/>
              </p:cNvSpPr>
              <p:nvPr/>
            </p:nvSpPr>
            <p:spPr bwMode="auto">
              <a:xfrm>
                <a:off x="3089672" y="537025"/>
                <a:ext cx="1825228" cy="744674"/>
              </a:xfrm>
              <a:custGeom>
                <a:avLst/>
                <a:gdLst>
                  <a:gd name="T0" fmla="*/ 3079 w 5745"/>
                  <a:gd name="T1" fmla="*/ 0 h 2338"/>
                  <a:gd name="T2" fmla="*/ 0 w 5745"/>
                  <a:gd name="T3" fmla="*/ 1408 h 2338"/>
                  <a:gd name="T4" fmla="*/ 3309 w 5745"/>
                  <a:gd name="T5" fmla="*/ 2338 h 2338"/>
                  <a:gd name="T6" fmla="*/ 5745 w 5745"/>
                  <a:gd name="T7" fmla="*/ 979 h 2338"/>
                  <a:gd name="T8" fmla="*/ 3079 w 5745"/>
                  <a:gd name="T9" fmla="*/ 0 h 2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45" h="2338">
                    <a:moveTo>
                      <a:pt x="3079" y="0"/>
                    </a:moveTo>
                    <a:lnTo>
                      <a:pt x="0" y="1408"/>
                    </a:lnTo>
                    <a:lnTo>
                      <a:pt x="3309" y="2338"/>
                    </a:lnTo>
                    <a:lnTo>
                      <a:pt x="5745" y="979"/>
                    </a:lnTo>
                    <a:lnTo>
                      <a:pt x="3079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Freeform 303"/>
              <p:cNvSpPr>
                <a:spLocks/>
              </p:cNvSpPr>
              <p:nvPr/>
            </p:nvSpPr>
            <p:spPr bwMode="auto">
              <a:xfrm>
                <a:off x="3442097" y="1281699"/>
                <a:ext cx="1656159" cy="762575"/>
              </a:xfrm>
              <a:custGeom>
                <a:avLst/>
                <a:gdLst>
                  <a:gd name="T0" fmla="*/ 2196 w 5210"/>
                  <a:gd name="T1" fmla="*/ 0 h 2401"/>
                  <a:gd name="T2" fmla="*/ 0 w 5210"/>
                  <a:gd name="T3" fmla="*/ 2401 h 2401"/>
                  <a:gd name="T4" fmla="*/ 5210 w 5210"/>
                  <a:gd name="T5" fmla="*/ 1611 h 2401"/>
                  <a:gd name="T6" fmla="*/ 2196 w 5210"/>
                  <a:gd name="T7" fmla="*/ 0 h 2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10" h="2401">
                    <a:moveTo>
                      <a:pt x="2196" y="0"/>
                    </a:moveTo>
                    <a:lnTo>
                      <a:pt x="0" y="2401"/>
                    </a:lnTo>
                    <a:lnTo>
                      <a:pt x="5210" y="1611"/>
                    </a:lnTo>
                    <a:lnTo>
                      <a:pt x="2196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Freeform 304"/>
              <p:cNvSpPr>
                <a:spLocks/>
              </p:cNvSpPr>
              <p:nvPr/>
            </p:nvSpPr>
            <p:spPr bwMode="auto">
              <a:xfrm>
                <a:off x="3388519" y="2044274"/>
                <a:ext cx="1039416" cy="1307953"/>
              </a:xfrm>
              <a:custGeom>
                <a:avLst/>
                <a:gdLst>
                  <a:gd name="T0" fmla="*/ 3178 w 3266"/>
                  <a:gd name="T1" fmla="*/ 2019 h 4116"/>
                  <a:gd name="T2" fmla="*/ 169 w 3266"/>
                  <a:gd name="T3" fmla="*/ 0 h 4116"/>
                  <a:gd name="T4" fmla="*/ 0 w 3266"/>
                  <a:gd name="T5" fmla="*/ 3842 h 4116"/>
                  <a:gd name="T6" fmla="*/ 3266 w 3266"/>
                  <a:gd name="T7" fmla="*/ 4116 h 4116"/>
                  <a:gd name="T8" fmla="*/ 3178 w 3266"/>
                  <a:gd name="T9" fmla="*/ 2019 h 4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66" h="4116">
                    <a:moveTo>
                      <a:pt x="3178" y="2019"/>
                    </a:moveTo>
                    <a:lnTo>
                      <a:pt x="169" y="0"/>
                    </a:lnTo>
                    <a:lnTo>
                      <a:pt x="0" y="3842"/>
                    </a:lnTo>
                    <a:lnTo>
                      <a:pt x="3266" y="4116"/>
                    </a:lnTo>
                    <a:lnTo>
                      <a:pt x="3178" y="2019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8" name="Freeform 305"/>
              <p:cNvSpPr>
                <a:spLocks/>
              </p:cNvSpPr>
              <p:nvPr/>
            </p:nvSpPr>
            <p:spPr bwMode="auto">
              <a:xfrm>
                <a:off x="3442097" y="1792469"/>
                <a:ext cx="1656159" cy="893848"/>
              </a:xfrm>
              <a:custGeom>
                <a:avLst/>
                <a:gdLst>
                  <a:gd name="T0" fmla="*/ 0 w 5210"/>
                  <a:gd name="T1" fmla="*/ 790 h 2809"/>
                  <a:gd name="T2" fmla="*/ 3009 w 5210"/>
                  <a:gd name="T3" fmla="*/ 2809 h 2809"/>
                  <a:gd name="T4" fmla="*/ 5210 w 5210"/>
                  <a:gd name="T5" fmla="*/ 0 h 2809"/>
                  <a:gd name="T6" fmla="*/ 0 w 5210"/>
                  <a:gd name="T7" fmla="*/ 790 h 2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10" h="2809">
                    <a:moveTo>
                      <a:pt x="0" y="790"/>
                    </a:moveTo>
                    <a:lnTo>
                      <a:pt x="3009" y="2809"/>
                    </a:lnTo>
                    <a:lnTo>
                      <a:pt x="5210" y="0"/>
                    </a:lnTo>
                    <a:lnTo>
                      <a:pt x="0" y="790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Freeform 306"/>
              <p:cNvSpPr>
                <a:spLocks/>
              </p:cNvSpPr>
              <p:nvPr/>
            </p:nvSpPr>
            <p:spPr bwMode="auto">
              <a:xfrm>
                <a:off x="779860" y="1"/>
                <a:ext cx="1347788" cy="952323"/>
              </a:xfrm>
              <a:custGeom>
                <a:avLst/>
                <a:gdLst>
                  <a:gd name="T0" fmla="*/ 4241 w 4241"/>
                  <a:gd name="T1" fmla="*/ 989 h 2994"/>
                  <a:gd name="T2" fmla="*/ 3275 w 4241"/>
                  <a:gd name="T3" fmla="*/ 0 h 2994"/>
                  <a:gd name="T4" fmla="*/ 1995 w 4241"/>
                  <a:gd name="T5" fmla="*/ 0 h 2994"/>
                  <a:gd name="T6" fmla="*/ 0 w 4241"/>
                  <a:gd name="T7" fmla="*/ 2994 h 2994"/>
                  <a:gd name="T8" fmla="*/ 2659 w 4241"/>
                  <a:gd name="T9" fmla="*/ 2370 h 2994"/>
                  <a:gd name="T10" fmla="*/ 4241 w 4241"/>
                  <a:gd name="T11" fmla="*/ 989 h 2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41" h="2994">
                    <a:moveTo>
                      <a:pt x="4241" y="989"/>
                    </a:moveTo>
                    <a:lnTo>
                      <a:pt x="3275" y="0"/>
                    </a:lnTo>
                    <a:lnTo>
                      <a:pt x="1995" y="0"/>
                    </a:lnTo>
                    <a:lnTo>
                      <a:pt x="0" y="2994"/>
                    </a:lnTo>
                    <a:lnTo>
                      <a:pt x="2659" y="2370"/>
                    </a:lnTo>
                    <a:lnTo>
                      <a:pt x="4241" y="989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>
                <a:noFill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0" name="Freeform 307"/>
              <p:cNvSpPr>
                <a:spLocks/>
              </p:cNvSpPr>
              <p:nvPr/>
            </p:nvSpPr>
            <p:spPr bwMode="auto">
              <a:xfrm>
                <a:off x="0" y="1"/>
                <a:ext cx="779860" cy="952323"/>
              </a:xfrm>
              <a:custGeom>
                <a:avLst/>
                <a:gdLst>
                  <a:gd name="T0" fmla="*/ 1101 w 2454"/>
                  <a:gd name="T1" fmla="*/ 0 h 2994"/>
                  <a:gd name="T2" fmla="*/ 0 w 2454"/>
                  <a:gd name="T3" fmla="*/ 0 h 2994"/>
                  <a:gd name="T4" fmla="*/ 0 w 2454"/>
                  <a:gd name="T5" fmla="*/ 2045 h 2994"/>
                  <a:gd name="T6" fmla="*/ 2454 w 2454"/>
                  <a:gd name="T7" fmla="*/ 2994 h 2994"/>
                  <a:gd name="T8" fmla="*/ 1101 w 2454"/>
                  <a:gd name="T9" fmla="*/ 0 h 2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4" h="2994">
                    <a:moveTo>
                      <a:pt x="1101" y="0"/>
                    </a:moveTo>
                    <a:lnTo>
                      <a:pt x="0" y="0"/>
                    </a:lnTo>
                    <a:lnTo>
                      <a:pt x="0" y="2045"/>
                    </a:lnTo>
                    <a:lnTo>
                      <a:pt x="2454" y="2994"/>
                    </a:lnTo>
                    <a:lnTo>
                      <a:pt x="1101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1" name="Freeform 308"/>
              <p:cNvSpPr>
                <a:spLocks/>
              </p:cNvSpPr>
              <p:nvPr/>
            </p:nvSpPr>
            <p:spPr bwMode="auto">
              <a:xfrm>
                <a:off x="350044" y="0"/>
                <a:ext cx="1064419" cy="952323"/>
              </a:xfrm>
              <a:custGeom>
                <a:avLst/>
                <a:gdLst>
                  <a:gd name="T0" fmla="*/ 0 w 3348"/>
                  <a:gd name="T1" fmla="*/ 0 h 2994"/>
                  <a:gd name="T2" fmla="*/ 1353 w 3348"/>
                  <a:gd name="T3" fmla="*/ 2994 h 2994"/>
                  <a:gd name="T4" fmla="*/ 3348 w 3348"/>
                  <a:gd name="T5" fmla="*/ 0 h 2994"/>
                  <a:gd name="T6" fmla="*/ 0 w 3348"/>
                  <a:gd name="T7" fmla="*/ 0 h 2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48" h="2994">
                    <a:moveTo>
                      <a:pt x="0" y="0"/>
                    </a:moveTo>
                    <a:lnTo>
                      <a:pt x="1353" y="2994"/>
                    </a:lnTo>
                    <a:lnTo>
                      <a:pt x="33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E6E6"/>
              </a:solidFill>
              <a:ln>
                <a:noFill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2" name="Freeform 309"/>
              <p:cNvSpPr>
                <a:spLocks/>
              </p:cNvSpPr>
              <p:nvPr/>
            </p:nvSpPr>
            <p:spPr bwMode="auto">
              <a:xfrm>
                <a:off x="0" y="650398"/>
                <a:ext cx="825104" cy="1039440"/>
              </a:xfrm>
              <a:custGeom>
                <a:avLst/>
                <a:gdLst>
                  <a:gd name="T0" fmla="*/ 2454 w 2592"/>
                  <a:gd name="T1" fmla="*/ 949 h 3269"/>
                  <a:gd name="T2" fmla="*/ 0 w 2592"/>
                  <a:gd name="T3" fmla="*/ 0 h 3269"/>
                  <a:gd name="T4" fmla="*/ 0 w 2592"/>
                  <a:gd name="T5" fmla="*/ 2269 h 3269"/>
                  <a:gd name="T6" fmla="*/ 2592 w 2592"/>
                  <a:gd name="T7" fmla="*/ 3269 h 3269"/>
                  <a:gd name="T8" fmla="*/ 2454 w 2592"/>
                  <a:gd name="T9" fmla="*/ 949 h 3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2" h="3269">
                    <a:moveTo>
                      <a:pt x="2454" y="949"/>
                    </a:moveTo>
                    <a:lnTo>
                      <a:pt x="0" y="0"/>
                    </a:lnTo>
                    <a:lnTo>
                      <a:pt x="0" y="2269"/>
                    </a:lnTo>
                    <a:lnTo>
                      <a:pt x="2592" y="3269"/>
                    </a:lnTo>
                    <a:lnTo>
                      <a:pt x="2454" y="949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3" name="Freeform 310"/>
              <p:cNvSpPr>
                <a:spLocks/>
              </p:cNvSpPr>
              <p:nvPr/>
            </p:nvSpPr>
            <p:spPr bwMode="auto">
              <a:xfrm>
                <a:off x="0" y="1371204"/>
                <a:ext cx="825104" cy="842532"/>
              </a:xfrm>
              <a:custGeom>
                <a:avLst/>
                <a:gdLst>
                  <a:gd name="T0" fmla="*/ 0 w 2592"/>
                  <a:gd name="T1" fmla="*/ 2652 h 2652"/>
                  <a:gd name="T2" fmla="*/ 2592 w 2592"/>
                  <a:gd name="T3" fmla="*/ 1000 h 2652"/>
                  <a:gd name="T4" fmla="*/ 0 w 2592"/>
                  <a:gd name="T5" fmla="*/ 0 h 2652"/>
                  <a:gd name="T6" fmla="*/ 0 w 2592"/>
                  <a:gd name="T7" fmla="*/ 2652 h 2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92" h="2652">
                    <a:moveTo>
                      <a:pt x="0" y="2652"/>
                    </a:moveTo>
                    <a:lnTo>
                      <a:pt x="2592" y="1000"/>
                    </a:lnTo>
                    <a:lnTo>
                      <a:pt x="0" y="0"/>
                    </a:lnTo>
                    <a:lnTo>
                      <a:pt x="0" y="2652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4" name="Freeform 311"/>
              <p:cNvSpPr>
                <a:spLocks/>
              </p:cNvSpPr>
              <p:nvPr/>
            </p:nvSpPr>
            <p:spPr bwMode="auto">
              <a:xfrm>
                <a:off x="0" y="1689838"/>
                <a:ext cx="1157288" cy="1284085"/>
              </a:xfrm>
              <a:custGeom>
                <a:avLst/>
                <a:gdLst>
                  <a:gd name="T0" fmla="*/ 2592 w 3640"/>
                  <a:gd name="T1" fmla="*/ 0 h 4042"/>
                  <a:gd name="T2" fmla="*/ 0 w 3640"/>
                  <a:gd name="T3" fmla="*/ 1652 h 4042"/>
                  <a:gd name="T4" fmla="*/ 1371 w 3640"/>
                  <a:gd name="T5" fmla="*/ 4042 h 4042"/>
                  <a:gd name="T6" fmla="*/ 3640 w 3640"/>
                  <a:gd name="T7" fmla="*/ 3112 h 4042"/>
                  <a:gd name="T8" fmla="*/ 2592 w 3640"/>
                  <a:gd name="T9" fmla="*/ 0 h 4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0" h="4042">
                    <a:moveTo>
                      <a:pt x="2592" y="0"/>
                    </a:moveTo>
                    <a:lnTo>
                      <a:pt x="0" y="1652"/>
                    </a:lnTo>
                    <a:lnTo>
                      <a:pt x="1371" y="4042"/>
                    </a:lnTo>
                    <a:lnTo>
                      <a:pt x="3640" y="3112"/>
                    </a:lnTo>
                    <a:lnTo>
                      <a:pt x="2592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5" name="Freeform 312"/>
              <p:cNvSpPr>
                <a:spLocks/>
              </p:cNvSpPr>
              <p:nvPr/>
            </p:nvSpPr>
            <p:spPr bwMode="auto">
              <a:xfrm>
                <a:off x="1157288" y="2654095"/>
                <a:ext cx="894160" cy="838952"/>
              </a:xfrm>
              <a:custGeom>
                <a:avLst/>
                <a:gdLst>
                  <a:gd name="T0" fmla="*/ 2816 w 2816"/>
                  <a:gd name="T1" fmla="*/ 1 h 2636"/>
                  <a:gd name="T2" fmla="*/ 2815 w 2816"/>
                  <a:gd name="T3" fmla="*/ 0 h 2636"/>
                  <a:gd name="T4" fmla="*/ 0 w 2816"/>
                  <a:gd name="T5" fmla="*/ 75 h 2636"/>
                  <a:gd name="T6" fmla="*/ 1129 w 2816"/>
                  <a:gd name="T7" fmla="*/ 2636 h 2636"/>
                  <a:gd name="T8" fmla="*/ 2816 w 2816"/>
                  <a:gd name="T9" fmla="*/ 1 h 2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16" h="2636">
                    <a:moveTo>
                      <a:pt x="2816" y="1"/>
                    </a:moveTo>
                    <a:lnTo>
                      <a:pt x="2815" y="0"/>
                    </a:lnTo>
                    <a:lnTo>
                      <a:pt x="0" y="75"/>
                    </a:lnTo>
                    <a:lnTo>
                      <a:pt x="1129" y="2636"/>
                    </a:lnTo>
                    <a:lnTo>
                      <a:pt x="2816" y="1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Freeform 313"/>
              <p:cNvSpPr>
                <a:spLocks/>
              </p:cNvSpPr>
              <p:nvPr/>
            </p:nvSpPr>
            <p:spPr bwMode="auto">
              <a:xfrm>
                <a:off x="2051447" y="2654095"/>
                <a:ext cx="1337072" cy="1138492"/>
              </a:xfrm>
              <a:custGeom>
                <a:avLst/>
                <a:gdLst>
                  <a:gd name="T0" fmla="*/ 0 w 4206"/>
                  <a:gd name="T1" fmla="*/ 0 h 3576"/>
                  <a:gd name="T2" fmla="*/ 1 w 4206"/>
                  <a:gd name="T3" fmla="*/ 1 h 3576"/>
                  <a:gd name="T4" fmla="*/ 865 w 4206"/>
                  <a:gd name="T5" fmla="*/ 3576 h 3576"/>
                  <a:gd name="T6" fmla="*/ 4206 w 4206"/>
                  <a:gd name="T7" fmla="*/ 1921 h 3576"/>
                  <a:gd name="T8" fmla="*/ 1 w 4206"/>
                  <a:gd name="T9" fmla="*/ 0 h 3576"/>
                  <a:gd name="T10" fmla="*/ 0 w 4206"/>
                  <a:gd name="T11" fmla="*/ 0 h 3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06" h="3576">
                    <a:moveTo>
                      <a:pt x="0" y="0"/>
                    </a:moveTo>
                    <a:lnTo>
                      <a:pt x="1" y="1"/>
                    </a:lnTo>
                    <a:lnTo>
                      <a:pt x="865" y="3576"/>
                    </a:lnTo>
                    <a:lnTo>
                      <a:pt x="4206" y="1921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7" name="Freeform 314"/>
              <p:cNvSpPr>
                <a:spLocks/>
              </p:cNvSpPr>
              <p:nvPr/>
            </p:nvSpPr>
            <p:spPr bwMode="auto">
              <a:xfrm>
                <a:off x="2051447" y="2654095"/>
                <a:ext cx="0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8" name="Freeform 315"/>
              <p:cNvSpPr>
                <a:spLocks/>
              </p:cNvSpPr>
              <p:nvPr/>
            </p:nvSpPr>
            <p:spPr bwMode="auto">
              <a:xfrm>
                <a:off x="2050256" y="1640909"/>
                <a:ext cx="1391841" cy="1013186"/>
              </a:xfrm>
              <a:custGeom>
                <a:avLst/>
                <a:gdLst>
                  <a:gd name="T0" fmla="*/ 6 w 4381"/>
                  <a:gd name="T1" fmla="*/ 3191 h 3191"/>
                  <a:gd name="T2" fmla="*/ 7 w 4381"/>
                  <a:gd name="T3" fmla="*/ 3191 h 3191"/>
                  <a:gd name="T4" fmla="*/ 4381 w 4381"/>
                  <a:gd name="T5" fmla="*/ 1270 h 3191"/>
                  <a:gd name="T6" fmla="*/ 0 w 4381"/>
                  <a:gd name="T7" fmla="*/ 0 h 3191"/>
                  <a:gd name="T8" fmla="*/ 6 w 4381"/>
                  <a:gd name="T9" fmla="*/ 3191 h 3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81" h="3191">
                    <a:moveTo>
                      <a:pt x="6" y="3191"/>
                    </a:moveTo>
                    <a:lnTo>
                      <a:pt x="7" y="3191"/>
                    </a:lnTo>
                    <a:lnTo>
                      <a:pt x="4381" y="1270"/>
                    </a:lnTo>
                    <a:lnTo>
                      <a:pt x="0" y="0"/>
                    </a:lnTo>
                    <a:lnTo>
                      <a:pt x="6" y="3191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9" name="Freeform 316"/>
              <p:cNvSpPr>
                <a:spLocks/>
              </p:cNvSpPr>
              <p:nvPr/>
            </p:nvSpPr>
            <p:spPr bwMode="auto">
              <a:xfrm>
                <a:off x="1157288" y="1640909"/>
                <a:ext cx="894160" cy="1037053"/>
              </a:xfrm>
              <a:custGeom>
                <a:avLst/>
                <a:gdLst>
                  <a:gd name="T0" fmla="*/ 2815 w 2815"/>
                  <a:gd name="T1" fmla="*/ 3191 h 3266"/>
                  <a:gd name="T2" fmla="*/ 2809 w 2815"/>
                  <a:gd name="T3" fmla="*/ 0 h 3266"/>
                  <a:gd name="T4" fmla="*/ 0 w 2815"/>
                  <a:gd name="T5" fmla="*/ 3266 h 3266"/>
                  <a:gd name="T6" fmla="*/ 2815 w 2815"/>
                  <a:gd name="T7" fmla="*/ 3191 h 3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15" h="3266">
                    <a:moveTo>
                      <a:pt x="2815" y="3191"/>
                    </a:moveTo>
                    <a:lnTo>
                      <a:pt x="2809" y="0"/>
                    </a:lnTo>
                    <a:lnTo>
                      <a:pt x="0" y="3266"/>
                    </a:lnTo>
                    <a:lnTo>
                      <a:pt x="2815" y="3191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0" name="Freeform 317"/>
              <p:cNvSpPr>
                <a:spLocks/>
              </p:cNvSpPr>
              <p:nvPr/>
            </p:nvSpPr>
            <p:spPr bwMode="auto">
              <a:xfrm>
                <a:off x="825104" y="1640909"/>
                <a:ext cx="1225153" cy="1037053"/>
              </a:xfrm>
              <a:custGeom>
                <a:avLst/>
                <a:gdLst>
                  <a:gd name="T0" fmla="*/ 1048 w 3857"/>
                  <a:gd name="T1" fmla="*/ 3266 h 3266"/>
                  <a:gd name="T2" fmla="*/ 3857 w 3857"/>
                  <a:gd name="T3" fmla="*/ 0 h 3266"/>
                  <a:gd name="T4" fmla="*/ 0 w 3857"/>
                  <a:gd name="T5" fmla="*/ 154 h 3266"/>
                  <a:gd name="T6" fmla="*/ 1048 w 3857"/>
                  <a:gd name="T7" fmla="*/ 3266 h 3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57" h="3266">
                    <a:moveTo>
                      <a:pt x="1048" y="3266"/>
                    </a:moveTo>
                    <a:lnTo>
                      <a:pt x="3857" y="0"/>
                    </a:lnTo>
                    <a:lnTo>
                      <a:pt x="0" y="154"/>
                    </a:lnTo>
                    <a:lnTo>
                      <a:pt x="1048" y="3266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1" name="Freeform 318"/>
              <p:cNvSpPr>
                <a:spLocks/>
              </p:cNvSpPr>
              <p:nvPr/>
            </p:nvSpPr>
            <p:spPr bwMode="auto">
              <a:xfrm>
                <a:off x="779860" y="753029"/>
                <a:ext cx="1270397" cy="936809"/>
              </a:xfrm>
              <a:custGeom>
                <a:avLst/>
                <a:gdLst>
                  <a:gd name="T0" fmla="*/ 3995 w 3995"/>
                  <a:gd name="T1" fmla="*/ 2790 h 2944"/>
                  <a:gd name="T2" fmla="*/ 2659 w 3995"/>
                  <a:gd name="T3" fmla="*/ 0 h 2944"/>
                  <a:gd name="T4" fmla="*/ 0 w 3995"/>
                  <a:gd name="T5" fmla="*/ 624 h 2944"/>
                  <a:gd name="T6" fmla="*/ 138 w 3995"/>
                  <a:gd name="T7" fmla="*/ 2944 h 2944"/>
                  <a:gd name="T8" fmla="*/ 3995 w 3995"/>
                  <a:gd name="T9" fmla="*/ 2790 h 2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95" h="2944">
                    <a:moveTo>
                      <a:pt x="3995" y="2790"/>
                    </a:moveTo>
                    <a:lnTo>
                      <a:pt x="2659" y="0"/>
                    </a:lnTo>
                    <a:lnTo>
                      <a:pt x="0" y="624"/>
                    </a:lnTo>
                    <a:lnTo>
                      <a:pt x="138" y="2944"/>
                    </a:lnTo>
                    <a:lnTo>
                      <a:pt x="3995" y="279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2" name="Freeform 319"/>
              <p:cNvSpPr>
                <a:spLocks/>
              </p:cNvSpPr>
              <p:nvPr/>
            </p:nvSpPr>
            <p:spPr bwMode="auto">
              <a:xfrm>
                <a:off x="435769" y="2677962"/>
                <a:ext cx="1079897" cy="1441612"/>
              </a:xfrm>
              <a:custGeom>
                <a:avLst/>
                <a:gdLst>
                  <a:gd name="T0" fmla="*/ 0 w 3398"/>
                  <a:gd name="T1" fmla="*/ 930 h 4535"/>
                  <a:gd name="T2" fmla="*/ 1124 w 3398"/>
                  <a:gd name="T3" fmla="*/ 4535 h 4535"/>
                  <a:gd name="T4" fmla="*/ 3398 w 3398"/>
                  <a:gd name="T5" fmla="*/ 2561 h 4535"/>
                  <a:gd name="T6" fmla="*/ 2269 w 3398"/>
                  <a:gd name="T7" fmla="*/ 0 h 4535"/>
                  <a:gd name="T8" fmla="*/ 0 w 3398"/>
                  <a:gd name="T9" fmla="*/ 930 h 4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98" h="4535">
                    <a:moveTo>
                      <a:pt x="0" y="930"/>
                    </a:moveTo>
                    <a:lnTo>
                      <a:pt x="1124" y="4535"/>
                    </a:lnTo>
                    <a:lnTo>
                      <a:pt x="3398" y="2561"/>
                    </a:lnTo>
                    <a:lnTo>
                      <a:pt x="2269" y="0"/>
                    </a:lnTo>
                    <a:lnTo>
                      <a:pt x="0" y="930"/>
                    </a:ln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3" name="Freeform 320"/>
              <p:cNvSpPr>
                <a:spLocks/>
              </p:cNvSpPr>
              <p:nvPr/>
            </p:nvSpPr>
            <p:spPr bwMode="auto">
              <a:xfrm>
                <a:off x="0" y="2973923"/>
                <a:ext cx="792956" cy="1145652"/>
              </a:xfrm>
              <a:custGeom>
                <a:avLst/>
                <a:gdLst>
                  <a:gd name="T0" fmla="*/ 1371 w 2495"/>
                  <a:gd name="T1" fmla="*/ 0 h 3605"/>
                  <a:gd name="T2" fmla="*/ 0 w 2495"/>
                  <a:gd name="T3" fmla="*/ 1203 h 3605"/>
                  <a:gd name="T4" fmla="*/ 0 w 2495"/>
                  <a:gd name="T5" fmla="*/ 3203 h 3605"/>
                  <a:gd name="T6" fmla="*/ 2495 w 2495"/>
                  <a:gd name="T7" fmla="*/ 3605 h 3605"/>
                  <a:gd name="T8" fmla="*/ 1371 w 2495"/>
                  <a:gd name="T9" fmla="*/ 0 h 3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5" h="3605">
                    <a:moveTo>
                      <a:pt x="1371" y="0"/>
                    </a:moveTo>
                    <a:lnTo>
                      <a:pt x="0" y="1203"/>
                    </a:lnTo>
                    <a:lnTo>
                      <a:pt x="0" y="3203"/>
                    </a:lnTo>
                    <a:lnTo>
                      <a:pt x="2495" y="3605"/>
                    </a:lnTo>
                    <a:lnTo>
                      <a:pt x="1371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4" name="Freeform 321"/>
              <p:cNvSpPr>
                <a:spLocks/>
              </p:cNvSpPr>
              <p:nvPr/>
            </p:nvSpPr>
            <p:spPr bwMode="auto">
              <a:xfrm>
                <a:off x="0" y="2213735"/>
                <a:ext cx="435769" cy="1143265"/>
              </a:xfrm>
              <a:custGeom>
                <a:avLst/>
                <a:gdLst>
                  <a:gd name="T0" fmla="*/ 0 w 1371"/>
                  <a:gd name="T1" fmla="*/ 3593 h 3593"/>
                  <a:gd name="T2" fmla="*/ 1371 w 1371"/>
                  <a:gd name="T3" fmla="*/ 2390 h 3593"/>
                  <a:gd name="T4" fmla="*/ 0 w 1371"/>
                  <a:gd name="T5" fmla="*/ 0 h 3593"/>
                  <a:gd name="T6" fmla="*/ 0 w 1371"/>
                  <a:gd name="T7" fmla="*/ 3593 h 3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71" h="3593">
                    <a:moveTo>
                      <a:pt x="0" y="3593"/>
                    </a:moveTo>
                    <a:lnTo>
                      <a:pt x="1371" y="2390"/>
                    </a:lnTo>
                    <a:lnTo>
                      <a:pt x="0" y="0"/>
                    </a:lnTo>
                    <a:lnTo>
                      <a:pt x="0" y="3593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5" name="Freeform 322"/>
              <p:cNvSpPr>
                <a:spLocks/>
              </p:cNvSpPr>
              <p:nvPr/>
            </p:nvSpPr>
            <p:spPr bwMode="auto">
              <a:xfrm>
                <a:off x="0" y="3993075"/>
                <a:ext cx="792956" cy="811503"/>
              </a:xfrm>
              <a:custGeom>
                <a:avLst/>
                <a:gdLst>
                  <a:gd name="T0" fmla="*/ 2495 w 2495"/>
                  <a:gd name="T1" fmla="*/ 402 h 2554"/>
                  <a:gd name="T2" fmla="*/ 0 w 2495"/>
                  <a:gd name="T3" fmla="*/ 0 h 2554"/>
                  <a:gd name="T4" fmla="*/ 0 w 2495"/>
                  <a:gd name="T5" fmla="*/ 2554 h 2554"/>
                  <a:gd name="T6" fmla="*/ 2495 w 2495"/>
                  <a:gd name="T7" fmla="*/ 402 h 2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95" h="2554">
                    <a:moveTo>
                      <a:pt x="2495" y="402"/>
                    </a:moveTo>
                    <a:lnTo>
                      <a:pt x="0" y="0"/>
                    </a:lnTo>
                    <a:lnTo>
                      <a:pt x="0" y="2554"/>
                    </a:lnTo>
                    <a:lnTo>
                      <a:pt x="2495" y="402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6" name="Freeform 323"/>
              <p:cNvSpPr>
                <a:spLocks/>
              </p:cNvSpPr>
              <p:nvPr/>
            </p:nvSpPr>
            <p:spPr bwMode="auto">
              <a:xfrm>
                <a:off x="839391" y="4631538"/>
                <a:ext cx="838200" cy="511963"/>
              </a:xfrm>
              <a:custGeom>
                <a:avLst/>
                <a:gdLst>
                  <a:gd name="T0" fmla="*/ 627 w 2640"/>
                  <a:gd name="T1" fmla="*/ 0 h 1608"/>
                  <a:gd name="T2" fmla="*/ 0 w 2640"/>
                  <a:gd name="T3" fmla="*/ 1608 h 1608"/>
                  <a:gd name="T4" fmla="*/ 2640 w 2640"/>
                  <a:gd name="T5" fmla="*/ 1608 h 1608"/>
                  <a:gd name="T6" fmla="*/ 627 w 2640"/>
                  <a:gd name="T7" fmla="*/ 0 h 1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40" h="1608">
                    <a:moveTo>
                      <a:pt x="627" y="0"/>
                    </a:moveTo>
                    <a:lnTo>
                      <a:pt x="0" y="1608"/>
                    </a:lnTo>
                    <a:lnTo>
                      <a:pt x="2640" y="1608"/>
                    </a:lnTo>
                    <a:lnTo>
                      <a:pt x="627" y="0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7" name="Freeform 324"/>
              <p:cNvSpPr>
                <a:spLocks/>
              </p:cNvSpPr>
              <p:nvPr/>
            </p:nvSpPr>
            <p:spPr bwMode="auto">
              <a:xfrm>
                <a:off x="0" y="4119575"/>
                <a:ext cx="1039416" cy="1023926"/>
              </a:xfrm>
              <a:custGeom>
                <a:avLst/>
                <a:gdLst>
                  <a:gd name="T0" fmla="*/ 2640 w 3267"/>
                  <a:gd name="T1" fmla="*/ 3217 h 3217"/>
                  <a:gd name="T2" fmla="*/ 3267 w 3267"/>
                  <a:gd name="T3" fmla="*/ 1609 h 3217"/>
                  <a:gd name="T4" fmla="*/ 2495 w 3267"/>
                  <a:gd name="T5" fmla="*/ 0 h 3217"/>
                  <a:gd name="T6" fmla="*/ 0 w 3267"/>
                  <a:gd name="T7" fmla="*/ 2152 h 3217"/>
                  <a:gd name="T8" fmla="*/ 0 w 3267"/>
                  <a:gd name="T9" fmla="*/ 3217 h 3217"/>
                  <a:gd name="T10" fmla="*/ 2640 w 3267"/>
                  <a:gd name="T11" fmla="*/ 3217 h 3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67" h="3217">
                    <a:moveTo>
                      <a:pt x="2640" y="3217"/>
                    </a:moveTo>
                    <a:lnTo>
                      <a:pt x="3267" y="1609"/>
                    </a:lnTo>
                    <a:lnTo>
                      <a:pt x="2495" y="0"/>
                    </a:lnTo>
                    <a:lnTo>
                      <a:pt x="0" y="2152"/>
                    </a:lnTo>
                    <a:lnTo>
                      <a:pt x="0" y="3217"/>
                    </a:lnTo>
                    <a:lnTo>
                      <a:pt x="2640" y="3217"/>
                    </a:ln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8" name="Freeform 325"/>
              <p:cNvSpPr>
                <a:spLocks/>
              </p:cNvSpPr>
              <p:nvPr/>
            </p:nvSpPr>
            <p:spPr bwMode="auto">
              <a:xfrm>
                <a:off x="1677591" y="4493105"/>
                <a:ext cx="1414463" cy="650396"/>
              </a:xfrm>
              <a:custGeom>
                <a:avLst/>
                <a:gdLst>
                  <a:gd name="T0" fmla="*/ 1478 w 4447"/>
                  <a:gd name="T1" fmla="*/ 334 h 2046"/>
                  <a:gd name="T2" fmla="*/ 0 w 4447"/>
                  <a:gd name="T3" fmla="*/ 2046 h 2046"/>
                  <a:gd name="T4" fmla="*/ 3122 w 4447"/>
                  <a:gd name="T5" fmla="*/ 2046 h 2046"/>
                  <a:gd name="T6" fmla="*/ 4447 w 4447"/>
                  <a:gd name="T7" fmla="*/ 0 h 2046"/>
                  <a:gd name="T8" fmla="*/ 1478 w 4447"/>
                  <a:gd name="T9" fmla="*/ 334 h 20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47" h="2046">
                    <a:moveTo>
                      <a:pt x="1478" y="334"/>
                    </a:moveTo>
                    <a:lnTo>
                      <a:pt x="0" y="2046"/>
                    </a:lnTo>
                    <a:lnTo>
                      <a:pt x="3122" y="2046"/>
                    </a:lnTo>
                    <a:lnTo>
                      <a:pt x="4447" y="0"/>
                    </a:lnTo>
                    <a:lnTo>
                      <a:pt x="1478" y="334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9" name="Freeform 326"/>
              <p:cNvSpPr>
                <a:spLocks/>
              </p:cNvSpPr>
              <p:nvPr/>
            </p:nvSpPr>
            <p:spPr bwMode="auto">
              <a:xfrm>
                <a:off x="1515666" y="3493047"/>
                <a:ext cx="810815" cy="1650454"/>
              </a:xfrm>
              <a:custGeom>
                <a:avLst/>
                <a:gdLst>
                  <a:gd name="T0" fmla="*/ 511 w 2551"/>
                  <a:gd name="T1" fmla="*/ 5191 h 5191"/>
                  <a:gd name="T2" fmla="*/ 1989 w 2551"/>
                  <a:gd name="T3" fmla="*/ 3479 h 5191"/>
                  <a:gd name="T4" fmla="*/ 2551 w 2551"/>
                  <a:gd name="T5" fmla="*/ 940 h 5191"/>
                  <a:gd name="T6" fmla="*/ 0 w 2551"/>
                  <a:gd name="T7" fmla="*/ 0 h 5191"/>
                  <a:gd name="T8" fmla="*/ 511 w 2551"/>
                  <a:gd name="T9" fmla="*/ 5191 h 5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1" h="5191">
                    <a:moveTo>
                      <a:pt x="511" y="5191"/>
                    </a:moveTo>
                    <a:lnTo>
                      <a:pt x="1989" y="3479"/>
                    </a:lnTo>
                    <a:lnTo>
                      <a:pt x="2551" y="940"/>
                    </a:lnTo>
                    <a:lnTo>
                      <a:pt x="0" y="0"/>
                    </a:lnTo>
                    <a:lnTo>
                      <a:pt x="511" y="5191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0" name="Freeform 327"/>
              <p:cNvSpPr>
                <a:spLocks/>
              </p:cNvSpPr>
              <p:nvPr/>
            </p:nvSpPr>
            <p:spPr bwMode="auto">
              <a:xfrm>
                <a:off x="792956" y="3493047"/>
                <a:ext cx="884635" cy="1650454"/>
              </a:xfrm>
              <a:custGeom>
                <a:avLst/>
                <a:gdLst>
                  <a:gd name="T0" fmla="*/ 0 w 2785"/>
                  <a:gd name="T1" fmla="*/ 1974 h 5191"/>
                  <a:gd name="T2" fmla="*/ 772 w 2785"/>
                  <a:gd name="T3" fmla="*/ 3583 h 5191"/>
                  <a:gd name="T4" fmla="*/ 2785 w 2785"/>
                  <a:gd name="T5" fmla="*/ 5191 h 5191"/>
                  <a:gd name="T6" fmla="*/ 2274 w 2785"/>
                  <a:gd name="T7" fmla="*/ 0 h 5191"/>
                  <a:gd name="T8" fmla="*/ 0 w 2785"/>
                  <a:gd name="T9" fmla="*/ 1974 h 5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85" h="5191">
                    <a:moveTo>
                      <a:pt x="0" y="1974"/>
                    </a:moveTo>
                    <a:lnTo>
                      <a:pt x="772" y="3583"/>
                    </a:lnTo>
                    <a:lnTo>
                      <a:pt x="2785" y="5191"/>
                    </a:lnTo>
                    <a:lnTo>
                      <a:pt x="2274" y="0"/>
                    </a:lnTo>
                    <a:lnTo>
                      <a:pt x="0" y="1974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1" name="Freeform 328"/>
              <p:cNvSpPr>
                <a:spLocks/>
              </p:cNvSpPr>
              <p:nvPr/>
            </p:nvSpPr>
            <p:spPr bwMode="auto">
              <a:xfrm>
                <a:off x="2326481" y="3266303"/>
                <a:ext cx="1062038" cy="1226802"/>
              </a:xfrm>
              <a:custGeom>
                <a:avLst/>
                <a:gdLst>
                  <a:gd name="T0" fmla="*/ 3341 w 3341"/>
                  <a:gd name="T1" fmla="*/ 0 h 3860"/>
                  <a:gd name="T2" fmla="*/ 0 w 3341"/>
                  <a:gd name="T3" fmla="*/ 1655 h 3860"/>
                  <a:gd name="T4" fmla="*/ 2407 w 3341"/>
                  <a:gd name="T5" fmla="*/ 3860 h 3860"/>
                  <a:gd name="T6" fmla="*/ 3341 w 3341"/>
                  <a:gd name="T7" fmla="*/ 0 h 3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41" h="3860">
                    <a:moveTo>
                      <a:pt x="3341" y="0"/>
                    </a:moveTo>
                    <a:lnTo>
                      <a:pt x="0" y="1655"/>
                    </a:lnTo>
                    <a:lnTo>
                      <a:pt x="2407" y="3860"/>
                    </a:lnTo>
                    <a:lnTo>
                      <a:pt x="3341" y="0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2" name="Freeform 329"/>
              <p:cNvSpPr>
                <a:spLocks/>
              </p:cNvSpPr>
              <p:nvPr/>
            </p:nvSpPr>
            <p:spPr bwMode="auto">
              <a:xfrm>
                <a:off x="2671763" y="4493105"/>
                <a:ext cx="1469231" cy="650396"/>
              </a:xfrm>
              <a:custGeom>
                <a:avLst/>
                <a:gdLst>
                  <a:gd name="T0" fmla="*/ 1325 w 4628"/>
                  <a:gd name="T1" fmla="*/ 0 h 2046"/>
                  <a:gd name="T2" fmla="*/ 0 w 4628"/>
                  <a:gd name="T3" fmla="*/ 2046 h 2046"/>
                  <a:gd name="T4" fmla="*/ 4628 w 4628"/>
                  <a:gd name="T5" fmla="*/ 2046 h 2046"/>
                  <a:gd name="T6" fmla="*/ 1325 w 4628"/>
                  <a:gd name="T7" fmla="*/ 0 h 20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28" h="2046">
                    <a:moveTo>
                      <a:pt x="1325" y="0"/>
                    </a:moveTo>
                    <a:lnTo>
                      <a:pt x="0" y="2046"/>
                    </a:lnTo>
                    <a:lnTo>
                      <a:pt x="4628" y="2046"/>
                    </a:lnTo>
                    <a:lnTo>
                      <a:pt x="1325" y="0"/>
                    </a:ln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3" name="Freeform 330"/>
              <p:cNvSpPr>
                <a:spLocks/>
              </p:cNvSpPr>
              <p:nvPr/>
            </p:nvSpPr>
            <p:spPr bwMode="auto">
              <a:xfrm>
                <a:off x="4005263" y="4268748"/>
                <a:ext cx="1075135" cy="874753"/>
              </a:xfrm>
              <a:custGeom>
                <a:avLst/>
                <a:gdLst>
                  <a:gd name="T0" fmla="*/ 0 w 3384"/>
                  <a:gd name="T1" fmla="*/ 0 h 2749"/>
                  <a:gd name="T2" fmla="*/ 430 w 3384"/>
                  <a:gd name="T3" fmla="*/ 2749 h 2749"/>
                  <a:gd name="T4" fmla="*/ 3384 w 3384"/>
                  <a:gd name="T5" fmla="*/ 8 h 2749"/>
                  <a:gd name="T6" fmla="*/ 0 w 3384"/>
                  <a:gd name="T7" fmla="*/ 0 h 2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4" h="2749">
                    <a:moveTo>
                      <a:pt x="0" y="0"/>
                    </a:moveTo>
                    <a:lnTo>
                      <a:pt x="430" y="2749"/>
                    </a:lnTo>
                    <a:lnTo>
                      <a:pt x="3384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4" name="Freeform 331"/>
              <p:cNvSpPr>
                <a:spLocks/>
              </p:cNvSpPr>
              <p:nvPr/>
            </p:nvSpPr>
            <p:spPr bwMode="auto">
              <a:xfrm>
                <a:off x="3092054" y="4268748"/>
                <a:ext cx="1048940" cy="874753"/>
              </a:xfrm>
              <a:custGeom>
                <a:avLst/>
                <a:gdLst>
                  <a:gd name="T0" fmla="*/ 3303 w 3303"/>
                  <a:gd name="T1" fmla="*/ 2749 h 2749"/>
                  <a:gd name="T2" fmla="*/ 2873 w 3303"/>
                  <a:gd name="T3" fmla="*/ 0 h 2749"/>
                  <a:gd name="T4" fmla="*/ 0 w 3303"/>
                  <a:gd name="T5" fmla="*/ 703 h 2749"/>
                  <a:gd name="T6" fmla="*/ 3303 w 3303"/>
                  <a:gd name="T7" fmla="*/ 2749 h 2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03" h="2749">
                    <a:moveTo>
                      <a:pt x="3303" y="2749"/>
                    </a:moveTo>
                    <a:lnTo>
                      <a:pt x="2873" y="0"/>
                    </a:lnTo>
                    <a:lnTo>
                      <a:pt x="0" y="703"/>
                    </a:lnTo>
                    <a:lnTo>
                      <a:pt x="3303" y="2749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5" name="Freeform 332"/>
              <p:cNvSpPr>
                <a:spLocks/>
              </p:cNvSpPr>
              <p:nvPr/>
            </p:nvSpPr>
            <p:spPr bwMode="auto">
              <a:xfrm>
                <a:off x="3388519" y="3266303"/>
                <a:ext cx="1691879" cy="1006025"/>
              </a:xfrm>
              <a:custGeom>
                <a:avLst/>
                <a:gdLst>
                  <a:gd name="T0" fmla="*/ 0 w 5323"/>
                  <a:gd name="T1" fmla="*/ 0 h 3165"/>
                  <a:gd name="T2" fmla="*/ 1939 w 5323"/>
                  <a:gd name="T3" fmla="*/ 3157 h 3165"/>
                  <a:gd name="T4" fmla="*/ 5323 w 5323"/>
                  <a:gd name="T5" fmla="*/ 3165 h 3165"/>
                  <a:gd name="T6" fmla="*/ 3266 w 5323"/>
                  <a:gd name="T7" fmla="*/ 274 h 3165"/>
                  <a:gd name="T8" fmla="*/ 0 w 5323"/>
                  <a:gd name="T9" fmla="*/ 0 h 3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23" h="3165">
                    <a:moveTo>
                      <a:pt x="0" y="0"/>
                    </a:moveTo>
                    <a:lnTo>
                      <a:pt x="1939" y="3157"/>
                    </a:lnTo>
                    <a:lnTo>
                      <a:pt x="5323" y="3165"/>
                    </a:lnTo>
                    <a:lnTo>
                      <a:pt x="3266" y="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6" name="Freeform 333"/>
              <p:cNvSpPr>
                <a:spLocks/>
              </p:cNvSpPr>
              <p:nvPr/>
            </p:nvSpPr>
            <p:spPr bwMode="auto">
              <a:xfrm>
                <a:off x="3092054" y="3266303"/>
                <a:ext cx="913209" cy="1226802"/>
              </a:xfrm>
              <a:custGeom>
                <a:avLst/>
                <a:gdLst>
                  <a:gd name="T0" fmla="*/ 2873 w 2873"/>
                  <a:gd name="T1" fmla="*/ 3157 h 3860"/>
                  <a:gd name="T2" fmla="*/ 934 w 2873"/>
                  <a:gd name="T3" fmla="*/ 0 h 3860"/>
                  <a:gd name="T4" fmla="*/ 0 w 2873"/>
                  <a:gd name="T5" fmla="*/ 3860 h 3860"/>
                  <a:gd name="T6" fmla="*/ 2873 w 2873"/>
                  <a:gd name="T7" fmla="*/ 3157 h 3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3" h="3860">
                    <a:moveTo>
                      <a:pt x="2873" y="3157"/>
                    </a:moveTo>
                    <a:lnTo>
                      <a:pt x="934" y="0"/>
                    </a:lnTo>
                    <a:lnTo>
                      <a:pt x="0" y="3860"/>
                    </a:lnTo>
                    <a:lnTo>
                      <a:pt x="2873" y="3157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7" name="Freeform 334"/>
              <p:cNvSpPr>
                <a:spLocks/>
              </p:cNvSpPr>
              <p:nvPr/>
            </p:nvSpPr>
            <p:spPr bwMode="auto">
              <a:xfrm>
                <a:off x="2149079" y="3792586"/>
                <a:ext cx="942975" cy="805537"/>
              </a:xfrm>
              <a:custGeom>
                <a:avLst/>
                <a:gdLst>
                  <a:gd name="T0" fmla="*/ 2969 w 2969"/>
                  <a:gd name="T1" fmla="*/ 2205 h 2539"/>
                  <a:gd name="T2" fmla="*/ 562 w 2969"/>
                  <a:gd name="T3" fmla="*/ 0 h 2539"/>
                  <a:gd name="T4" fmla="*/ 0 w 2969"/>
                  <a:gd name="T5" fmla="*/ 2539 h 2539"/>
                  <a:gd name="T6" fmla="*/ 2969 w 2969"/>
                  <a:gd name="T7" fmla="*/ 2205 h 2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69" h="2539">
                    <a:moveTo>
                      <a:pt x="2969" y="2205"/>
                    </a:moveTo>
                    <a:lnTo>
                      <a:pt x="562" y="0"/>
                    </a:lnTo>
                    <a:lnTo>
                      <a:pt x="0" y="2539"/>
                    </a:lnTo>
                    <a:lnTo>
                      <a:pt x="2969" y="2205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8" name="Freeform 335"/>
              <p:cNvSpPr>
                <a:spLocks/>
              </p:cNvSpPr>
              <p:nvPr/>
            </p:nvSpPr>
            <p:spPr bwMode="auto">
              <a:xfrm>
                <a:off x="2051447" y="2044274"/>
                <a:ext cx="1390650" cy="1222029"/>
              </a:xfrm>
              <a:custGeom>
                <a:avLst/>
                <a:gdLst>
                  <a:gd name="T0" fmla="*/ 0 w 4374"/>
                  <a:gd name="T1" fmla="*/ 1921 h 3842"/>
                  <a:gd name="T2" fmla="*/ 4205 w 4374"/>
                  <a:gd name="T3" fmla="*/ 3842 h 3842"/>
                  <a:gd name="T4" fmla="*/ 4374 w 4374"/>
                  <a:gd name="T5" fmla="*/ 0 h 3842"/>
                  <a:gd name="T6" fmla="*/ 0 w 4374"/>
                  <a:gd name="T7" fmla="*/ 1921 h 3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74" h="3842">
                    <a:moveTo>
                      <a:pt x="0" y="1921"/>
                    </a:moveTo>
                    <a:lnTo>
                      <a:pt x="4205" y="3842"/>
                    </a:lnTo>
                    <a:lnTo>
                      <a:pt x="4374" y="0"/>
                    </a:lnTo>
                    <a:lnTo>
                      <a:pt x="0" y="1921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9" name="Freeform 336"/>
              <p:cNvSpPr>
                <a:spLocks/>
              </p:cNvSpPr>
              <p:nvPr/>
            </p:nvSpPr>
            <p:spPr bwMode="auto">
              <a:xfrm>
                <a:off x="4399360" y="2686317"/>
                <a:ext cx="1696640" cy="665910"/>
              </a:xfrm>
              <a:custGeom>
                <a:avLst/>
                <a:gdLst>
                  <a:gd name="T0" fmla="*/ 0 w 5342"/>
                  <a:gd name="T1" fmla="*/ 0 h 2097"/>
                  <a:gd name="T2" fmla="*/ 88 w 5342"/>
                  <a:gd name="T3" fmla="*/ 2097 h 2097"/>
                  <a:gd name="T4" fmla="*/ 5342 w 5342"/>
                  <a:gd name="T5" fmla="*/ 1606 h 2097"/>
                  <a:gd name="T6" fmla="*/ 0 w 5342"/>
                  <a:gd name="T7" fmla="*/ 0 h 2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42" h="2097">
                    <a:moveTo>
                      <a:pt x="0" y="0"/>
                    </a:moveTo>
                    <a:lnTo>
                      <a:pt x="88" y="2097"/>
                    </a:lnTo>
                    <a:lnTo>
                      <a:pt x="5342" y="16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0" name="Freeform 337"/>
              <p:cNvSpPr>
                <a:spLocks/>
              </p:cNvSpPr>
              <p:nvPr/>
            </p:nvSpPr>
            <p:spPr bwMode="auto">
              <a:xfrm>
                <a:off x="1515666" y="2656482"/>
                <a:ext cx="810815" cy="1136105"/>
              </a:xfrm>
              <a:custGeom>
                <a:avLst/>
                <a:gdLst>
                  <a:gd name="T0" fmla="*/ 2551 w 2551"/>
                  <a:gd name="T1" fmla="*/ 3575 h 3575"/>
                  <a:gd name="T2" fmla="*/ 1687 w 2551"/>
                  <a:gd name="T3" fmla="*/ 0 h 3575"/>
                  <a:gd name="T4" fmla="*/ 0 w 2551"/>
                  <a:gd name="T5" fmla="*/ 2635 h 3575"/>
                  <a:gd name="T6" fmla="*/ 2551 w 2551"/>
                  <a:gd name="T7" fmla="*/ 3575 h 3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51" h="3575">
                    <a:moveTo>
                      <a:pt x="2551" y="3575"/>
                    </a:moveTo>
                    <a:lnTo>
                      <a:pt x="1687" y="0"/>
                    </a:lnTo>
                    <a:lnTo>
                      <a:pt x="0" y="2635"/>
                    </a:lnTo>
                    <a:lnTo>
                      <a:pt x="2551" y="3575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Freeform 385"/>
              <p:cNvSpPr>
                <a:spLocks/>
              </p:cNvSpPr>
              <p:nvPr/>
            </p:nvSpPr>
            <p:spPr bwMode="auto">
              <a:xfrm>
                <a:off x="8440341" y="4349899"/>
                <a:ext cx="700088" cy="793602"/>
              </a:xfrm>
              <a:custGeom>
                <a:avLst/>
                <a:gdLst>
                  <a:gd name="T0" fmla="*/ 0 w 2203"/>
                  <a:gd name="T1" fmla="*/ 2495 h 2495"/>
                  <a:gd name="T2" fmla="*/ 2203 w 2203"/>
                  <a:gd name="T3" fmla="*/ 2495 h 2495"/>
                  <a:gd name="T4" fmla="*/ 2203 w 2203"/>
                  <a:gd name="T5" fmla="*/ 0 h 2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3" h="2495">
                    <a:moveTo>
                      <a:pt x="0" y="2495"/>
                    </a:moveTo>
                    <a:lnTo>
                      <a:pt x="2203" y="2495"/>
                    </a:lnTo>
                    <a:lnTo>
                      <a:pt x="2203" y="0"/>
                    </a:lnTo>
                  </a:path>
                </a:pathLst>
              </a:custGeom>
              <a:noFill/>
              <a:ln w="6350">
                <a:noFill/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2" name="Freeform 413"/>
              <p:cNvSpPr>
                <a:spLocks/>
              </p:cNvSpPr>
              <p:nvPr/>
            </p:nvSpPr>
            <p:spPr bwMode="auto">
              <a:xfrm>
                <a:off x="2050256" y="985739"/>
                <a:ext cx="1037035" cy="655170"/>
              </a:xfrm>
              <a:custGeom>
                <a:avLst/>
                <a:gdLst>
                  <a:gd name="T0" fmla="*/ 3267 w 3267"/>
                  <a:gd name="T1" fmla="*/ 0 h 2060"/>
                  <a:gd name="T2" fmla="*/ 1565 w 3267"/>
                  <a:gd name="T3" fmla="*/ 735 h 2060"/>
                  <a:gd name="T4" fmla="*/ 0 w 3267"/>
                  <a:gd name="T5" fmla="*/ 2060 h 2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67" h="2060">
                    <a:moveTo>
                      <a:pt x="3267" y="0"/>
                    </a:moveTo>
                    <a:lnTo>
                      <a:pt x="1565" y="735"/>
                    </a:lnTo>
                    <a:lnTo>
                      <a:pt x="0" y="2060"/>
                    </a:lnTo>
                  </a:path>
                </a:pathLst>
              </a:custGeom>
              <a:noFill/>
              <a:ln w="6350">
                <a:noFill/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Freeform 425"/>
              <p:cNvSpPr>
                <a:spLocks/>
              </p:cNvSpPr>
              <p:nvPr/>
            </p:nvSpPr>
            <p:spPr bwMode="auto">
              <a:xfrm>
                <a:off x="0" y="1"/>
                <a:ext cx="350044" cy="650397"/>
              </a:xfrm>
              <a:custGeom>
                <a:avLst/>
                <a:gdLst>
                  <a:gd name="T0" fmla="*/ 1101 w 1101"/>
                  <a:gd name="T1" fmla="*/ 0 h 2045"/>
                  <a:gd name="T2" fmla="*/ 0 w 1101"/>
                  <a:gd name="T3" fmla="*/ 0 h 2045"/>
                  <a:gd name="T4" fmla="*/ 0 w 1101"/>
                  <a:gd name="T5" fmla="*/ 2045 h 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01" h="2045">
                    <a:moveTo>
                      <a:pt x="1101" y="0"/>
                    </a:moveTo>
                    <a:lnTo>
                      <a:pt x="0" y="0"/>
                    </a:lnTo>
                    <a:lnTo>
                      <a:pt x="0" y="2045"/>
                    </a:lnTo>
                  </a:path>
                </a:pathLst>
              </a:custGeom>
              <a:noFill/>
              <a:ln w="6350">
                <a:noFill/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4" name="Freeform 450"/>
              <p:cNvSpPr>
                <a:spLocks/>
              </p:cNvSpPr>
              <p:nvPr/>
            </p:nvSpPr>
            <p:spPr bwMode="auto">
              <a:xfrm>
                <a:off x="0" y="4804579"/>
                <a:ext cx="839391" cy="338922"/>
              </a:xfrm>
              <a:custGeom>
                <a:avLst/>
                <a:gdLst>
                  <a:gd name="T0" fmla="*/ 0 w 2640"/>
                  <a:gd name="T1" fmla="*/ 0 h 1065"/>
                  <a:gd name="T2" fmla="*/ 0 w 2640"/>
                  <a:gd name="T3" fmla="*/ 1065 h 1065"/>
                  <a:gd name="T4" fmla="*/ 2640 w 2640"/>
                  <a:gd name="T5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40" h="1065">
                    <a:moveTo>
                      <a:pt x="0" y="0"/>
                    </a:moveTo>
                    <a:lnTo>
                      <a:pt x="0" y="1065"/>
                    </a:lnTo>
                    <a:lnTo>
                      <a:pt x="2640" y="1065"/>
                    </a:lnTo>
                  </a:path>
                </a:pathLst>
              </a:custGeom>
              <a:noFill/>
              <a:ln w="6350">
                <a:noFill/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6" name="矩形 5"/>
            <p:cNvSpPr/>
            <p:nvPr userDrawn="1"/>
          </p:nvSpPr>
          <p:spPr>
            <a:xfrm>
              <a:off x="0" y="-11906"/>
              <a:ext cx="9145190" cy="514350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/>
            </a:p>
          </p:txBody>
        </p:sp>
      </p:grpSp>
      <p:sp>
        <p:nvSpPr>
          <p:cNvPr id="3" name="矩形 2"/>
          <p:cNvSpPr/>
          <p:nvPr userDrawn="1"/>
        </p:nvSpPr>
        <p:spPr>
          <a:xfrm>
            <a:off x="0" y="223717"/>
            <a:ext cx="383171" cy="919284"/>
          </a:xfrm>
          <a:prstGeom prst="rect">
            <a:avLst/>
          </a:prstGeom>
          <a:solidFill>
            <a:srgbClr val="2B1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3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4FB62-B1DE-4AF5-B1CF-5E20A259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12B42-3CF2-4FDB-B287-866D92DFE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15EE52-A953-4156-8F5B-E78DF5FA0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46A5-EEFA-4C96-A172-14DEC55F3B97}" type="datetimeFigureOut">
              <a:rPr lang="zh-CN" altLang="en-US" smtClean="0"/>
              <a:t>2022-11-05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768F6-7839-4CD5-8CA0-892F4BA3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F421B5-F2F4-4C1B-982C-9E7F7365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1975-C444-4BA1-A7A2-8B5E3850E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62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F38EE-B577-4142-9DE1-6B5CC9D9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6A33E8-AA17-4956-84AF-0B7800DF7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35E292-9089-4FA7-B4A2-E9F84CD3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46A5-EEFA-4C96-A172-14DEC55F3B97}" type="datetimeFigureOut">
              <a:rPr lang="zh-CN" altLang="en-US" smtClean="0"/>
              <a:t>2022-11-05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13354-4069-447A-81EE-685F31B0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A42EE-C99D-4E5F-9582-D6D9AD08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1975-C444-4BA1-A7A2-8B5E3850E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84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73E87-7EAA-464A-AE77-DE0EAB1A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F99A4-9752-4DFA-9754-A6C90E979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1714A2-7F03-4A5F-9253-81719BFAE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3B2207-B3D8-4009-B3E7-BAF6CD7B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46A5-EEFA-4C96-A172-14DEC55F3B97}" type="datetimeFigureOut">
              <a:rPr lang="zh-CN" altLang="en-US" smtClean="0"/>
              <a:t>2022-11-05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8AA78E-5CA3-469D-ADBE-54AFD83B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2D965-AAF6-4F59-9BA2-5BD0CAEB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1975-C444-4BA1-A7A2-8B5E3850E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55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55140-E017-4F7F-859B-7729C122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B96992-1D43-49B4-B486-BEC50C7A2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B6413E-C650-4FBD-91F8-649A06BF6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3D14C6-948A-4DF7-8CD4-91F29D383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AD5A3D-4CF3-43A6-A13D-13F7D8702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F4CCFD-A67A-4913-94DB-A3D6AA8C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46A5-EEFA-4C96-A172-14DEC55F3B97}" type="datetimeFigureOut">
              <a:rPr lang="zh-CN" altLang="en-US" smtClean="0"/>
              <a:t>2022-11-05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D37ACC-1FDC-48E7-AE5C-AB556E29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29336D-EBF9-4779-8EEA-DDC06580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1975-C444-4BA1-A7A2-8B5E3850E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05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BDE25-7244-4DF0-A8D2-8F432BCE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9E7BEC-8FF4-42DF-9DD8-9D0CEF7E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46A5-EEFA-4C96-A172-14DEC55F3B97}" type="datetimeFigureOut">
              <a:rPr lang="zh-CN" altLang="en-US" smtClean="0"/>
              <a:t>2022-11-05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E70D80-08DA-4CB0-B77A-1229E44F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DE3B39-9CCD-496F-B553-E318BE8D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1975-C444-4BA1-A7A2-8B5E3850E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50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3576EA-A23C-4D05-A836-3CA041AC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46A5-EEFA-4C96-A172-14DEC55F3B97}" type="datetimeFigureOut">
              <a:rPr lang="zh-CN" altLang="en-US" smtClean="0"/>
              <a:t>2022-11-05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4274AD-EA60-4027-9773-B0467F0B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B9687C-DB67-4CA2-8F86-7D3A4D57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1975-C444-4BA1-A7A2-8B5E3850E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8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14F33-DA08-43E2-8984-6329EA06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78209-1761-4582-B1F4-44730BEF0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CA1D6-433E-4A4E-9E13-398A9B427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90E234-21EA-4C05-9A57-25350199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46A5-EEFA-4C96-A172-14DEC55F3B97}" type="datetimeFigureOut">
              <a:rPr lang="zh-CN" altLang="en-US" smtClean="0"/>
              <a:t>2022-11-05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A9612C-5064-42F8-8AAD-D4124E6D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38A9DD-540A-4B73-885D-984BCC05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1975-C444-4BA1-A7A2-8B5E3850E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5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AC231-4EFD-413B-B6F9-BC7B8EBC6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305AFE-716F-4DC4-879E-31F3D4FFA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223A83-2B36-4142-AAFD-3E8CA919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884998-A291-4DB6-B317-87773E1D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46A5-EEFA-4C96-A172-14DEC55F3B97}" type="datetimeFigureOut">
              <a:rPr lang="zh-CN" altLang="en-US" smtClean="0"/>
              <a:t>2022-11-05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771041-9FA0-4B5B-8FDE-C936C4CC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338743-C059-4FC3-BE78-B5B81968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1975-C444-4BA1-A7A2-8B5E3850E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3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21ADAF-BFC2-489E-8038-83B9FBEB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534174-F785-4460-9159-58D2A3488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BA296-72C0-4D98-A418-2FEEFE57D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346A5-EEFA-4C96-A172-14DEC55F3B97}" type="datetimeFigureOut">
              <a:rPr lang="zh-CN" altLang="en-US" smtClean="0"/>
              <a:t>2022-11-05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12C2B3-ADCB-4241-812C-AA3D0660B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9AF38-AAB8-49F9-89A6-B6B3E6E72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B1975-C444-4BA1-A7A2-8B5E3850E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0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5.emf"/><Relationship Id="rId10" Type="http://schemas.openxmlformats.org/officeDocument/2006/relationships/image" Target="../media/image11.png"/><Relationship Id="rId4" Type="http://schemas.openxmlformats.org/officeDocument/2006/relationships/image" Target="../media/image6.emf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5.emf"/><Relationship Id="rId10" Type="http://schemas.openxmlformats.org/officeDocument/2006/relationships/image" Target="../media/image18.png"/><Relationship Id="rId4" Type="http://schemas.openxmlformats.org/officeDocument/2006/relationships/image" Target="../media/image6.emf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22.png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0" b="6189"/>
          <a:stretch/>
        </p:blipFill>
        <p:spPr>
          <a:xfrm>
            <a:off x="1466707" y="1515794"/>
            <a:ext cx="9258586" cy="447352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66707" y="1515794"/>
            <a:ext cx="9258586" cy="4473526"/>
          </a:xfrm>
          <a:prstGeom prst="rect">
            <a:avLst/>
          </a:prstGeom>
          <a:solidFill>
            <a:srgbClr val="00409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_14"/>
          <p:cNvSpPr txBox="1">
            <a:spLocks noChangeArrowheads="1"/>
          </p:cNvSpPr>
          <p:nvPr/>
        </p:nvSpPr>
        <p:spPr bwMode="auto">
          <a:xfrm>
            <a:off x="1795976" y="2889328"/>
            <a:ext cx="8600050" cy="966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Chirped Fiber Bragg Grating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_14"/>
          <p:cNvSpPr txBox="1">
            <a:spLocks noChangeArrowheads="1"/>
          </p:cNvSpPr>
          <p:nvPr/>
        </p:nvSpPr>
        <p:spPr bwMode="auto">
          <a:xfrm>
            <a:off x="3979986" y="5065570"/>
            <a:ext cx="6416040" cy="387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Reporter : Hao Zhang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332243" y="4963673"/>
            <a:ext cx="589402" cy="589402"/>
            <a:chOff x="2171700" y="4541520"/>
            <a:chExt cx="748818" cy="748818"/>
          </a:xfrm>
        </p:grpSpPr>
        <p:grpSp>
          <p:nvGrpSpPr>
            <p:cNvPr id="12" name="组合 11"/>
            <p:cNvGrpSpPr/>
            <p:nvPr/>
          </p:nvGrpSpPr>
          <p:grpSpPr>
            <a:xfrm>
              <a:off x="2304000" y="4620450"/>
              <a:ext cx="492184" cy="585439"/>
              <a:chOff x="8562976" y="419100"/>
              <a:chExt cx="904875" cy="1076324"/>
            </a:xfrm>
            <a:solidFill>
              <a:schemeClr val="bg1"/>
            </a:solidFill>
          </p:grpSpPr>
          <p:sp>
            <p:nvSpPr>
              <p:cNvPr id="13" name="Freeform 370"/>
              <p:cNvSpPr>
                <a:spLocks noEditPoints="1"/>
              </p:cNvSpPr>
              <p:nvPr/>
            </p:nvSpPr>
            <p:spPr bwMode="auto">
              <a:xfrm>
                <a:off x="8562976" y="477837"/>
                <a:ext cx="231775" cy="200025"/>
              </a:xfrm>
              <a:custGeom>
                <a:avLst/>
                <a:gdLst>
                  <a:gd name="T0" fmla="*/ 135 w 143"/>
                  <a:gd name="T1" fmla="*/ 2 h 123"/>
                  <a:gd name="T2" fmla="*/ 71 w 143"/>
                  <a:gd name="T3" fmla="*/ 23 h 123"/>
                  <a:gd name="T4" fmla="*/ 0 w 143"/>
                  <a:gd name="T5" fmla="*/ 0 h 123"/>
                  <a:gd name="T6" fmla="*/ 0 w 143"/>
                  <a:gd name="T7" fmla="*/ 8 h 123"/>
                  <a:gd name="T8" fmla="*/ 0 w 143"/>
                  <a:gd name="T9" fmla="*/ 98 h 123"/>
                  <a:gd name="T10" fmla="*/ 65 w 143"/>
                  <a:gd name="T11" fmla="*/ 120 h 123"/>
                  <a:gd name="T12" fmla="*/ 71 w 143"/>
                  <a:gd name="T13" fmla="*/ 123 h 123"/>
                  <a:gd name="T14" fmla="*/ 77 w 143"/>
                  <a:gd name="T15" fmla="*/ 120 h 123"/>
                  <a:gd name="T16" fmla="*/ 143 w 143"/>
                  <a:gd name="T17" fmla="*/ 98 h 123"/>
                  <a:gd name="T18" fmla="*/ 143 w 143"/>
                  <a:gd name="T19" fmla="*/ 0 h 123"/>
                  <a:gd name="T20" fmla="*/ 135 w 143"/>
                  <a:gd name="T21" fmla="*/ 2 h 123"/>
                  <a:gd name="T22" fmla="*/ 131 w 143"/>
                  <a:gd name="T23" fmla="*/ 89 h 123"/>
                  <a:gd name="T24" fmla="*/ 77 w 143"/>
                  <a:gd name="T25" fmla="*/ 108 h 123"/>
                  <a:gd name="T26" fmla="*/ 77 w 143"/>
                  <a:gd name="T27" fmla="*/ 34 h 123"/>
                  <a:gd name="T28" fmla="*/ 131 w 143"/>
                  <a:gd name="T29" fmla="*/ 16 h 123"/>
                  <a:gd name="T30" fmla="*/ 131 w 143"/>
                  <a:gd name="T31" fmla="*/ 89 h 123"/>
                  <a:gd name="T32" fmla="*/ 12 w 143"/>
                  <a:gd name="T33" fmla="*/ 16 h 123"/>
                  <a:gd name="T34" fmla="*/ 65 w 143"/>
                  <a:gd name="T35" fmla="*/ 34 h 123"/>
                  <a:gd name="T36" fmla="*/ 65 w 143"/>
                  <a:gd name="T37" fmla="*/ 108 h 123"/>
                  <a:gd name="T38" fmla="*/ 12 w 143"/>
                  <a:gd name="T39" fmla="*/ 89 h 123"/>
                  <a:gd name="T40" fmla="*/ 12 w 143"/>
                  <a:gd name="T41" fmla="*/ 16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3" h="123">
                    <a:moveTo>
                      <a:pt x="135" y="2"/>
                    </a:moveTo>
                    <a:cubicBezTo>
                      <a:pt x="71" y="23"/>
                      <a:pt x="71" y="23"/>
                      <a:pt x="71" y="2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71" y="123"/>
                      <a:pt x="71" y="123"/>
                      <a:pt x="71" y="123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0"/>
                      <a:pt x="143" y="0"/>
                      <a:pt x="143" y="0"/>
                    </a:cubicBezTo>
                    <a:lnTo>
                      <a:pt x="135" y="2"/>
                    </a:lnTo>
                    <a:close/>
                    <a:moveTo>
                      <a:pt x="131" y="89"/>
                    </a:moveTo>
                    <a:cubicBezTo>
                      <a:pt x="125" y="91"/>
                      <a:pt x="89" y="104"/>
                      <a:pt x="77" y="108"/>
                    </a:cubicBezTo>
                    <a:cubicBezTo>
                      <a:pt x="77" y="95"/>
                      <a:pt x="77" y="41"/>
                      <a:pt x="77" y="34"/>
                    </a:cubicBezTo>
                    <a:cubicBezTo>
                      <a:pt x="84" y="32"/>
                      <a:pt x="120" y="20"/>
                      <a:pt x="131" y="16"/>
                    </a:cubicBezTo>
                    <a:cubicBezTo>
                      <a:pt x="131" y="29"/>
                      <a:pt x="131" y="82"/>
                      <a:pt x="131" y="89"/>
                    </a:cubicBezTo>
                    <a:close/>
                    <a:moveTo>
                      <a:pt x="12" y="16"/>
                    </a:moveTo>
                    <a:cubicBezTo>
                      <a:pt x="23" y="20"/>
                      <a:pt x="59" y="32"/>
                      <a:pt x="65" y="34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54" y="104"/>
                      <a:pt x="18" y="91"/>
                      <a:pt x="12" y="89"/>
                    </a:cubicBezTo>
                    <a:cubicBezTo>
                      <a:pt x="12" y="82"/>
                      <a:pt x="12" y="29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Oval 371"/>
              <p:cNvSpPr>
                <a:spLocks noChangeArrowheads="1"/>
              </p:cNvSpPr>
              <p:nvPr/>
            </p:nvSpPr>
            <p:spPr bwMode="auto">
              <a:xfrm>
                <a:off x="8923338" y="419100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372"/>
              <p:cNvSpPr>
                <a:spLocks/>
              </p:cNvSpPr>
              <p:nvPr/>
            </p:nvSpPr>
            <p:spPr bwMode="auto">
              <a:xfrm>
                <a:off x="9336088" y="676275"/>
                <a:ext cx="131763" cy="196850"/>
              </a:xfrm>
              <a:custGeom>
                <a:avLst/>
                <a:gdLst>
                  <a:gd name="T0" fmla="*/ 83 w 83"/>
                  <a:gd name="T1" fmla="*/ 10 h 124"/>
                  <a:gd name="T2" fmla="*/ 68 w 83"/>
                  <a:gd name="T3" fmla="*/ 0 h 124"/>
                  <a:gd name="T4" fmla="*/ 0 w 83"/>
                  <a:gd name="T5" fmla="*/ 113 h 124"/>
                  <a:gd name="T6" fmla="*/ 13 w 83"/>
                  <a:gd name="T7" fmla="*/ 124 h 124"/>
                  <a:gd name="T8" fmla="*/ 83 w 83"/>
                  <a:gd name="T9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24">
                    <a:moveTo>
                      <a:pt x="83" y="10"/>
                    </a:moveTo>
                    <a:lnTo>
                      <a:pt x="68" y="0"/>
                    </a:lnTo>
                    <a:lnTo>
                      <a:pt x="0" y="113"/>
                    </a:lnTo>
                    <a:lnTo>
                      <a:pt x="13" y="124"/>
                    </a:lnTo>
                    <a:lnTo>
                      <a:pt x="8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373"/>
              <p:cNvSpPr>
                <a:spLocks/>
              </p:cNvSpPr>
              <p:nvPr/>
            </p:nvSpPr>
            <p:spPr bwMode="auto">
              <a:xfrm>
                <a:off x="8651876" y="614362"/>
                <a:ext cx="700088" cy="881062"/>
              </a:xfrm>
              <a:custGeom>
                <a:avLst/>
                <a:gdLst>
                  <a:gd name="T0" fmla="*/ 314 w 430"/>
                  <a:gd name="T1" fmla="*/ 34 h 541"/>
                  <a:gd name="T2" fmla="*/ 250 w 430"/>
                  <a:gd name="T3" fmla="*/ 0 h 541"/>
                  <a:gd name="T4" fmla="*/ 217 w 430"/>
                  <a:gd name="T5" fmla="*/ 0 h 541"/>
                  <a:gd name="T6" fmla="*/ 183 w 430"/>
                  <a:gd name="T7" fmla="*/ 0 h 541"/>
                  <a:gd name="T8" fmla="*/ 108 w 430"/>
                  <a:gd name="T9" fmla="*/ 54 h 541"/>
                  <a:gd name="T10" fmla="*/ 85 w 430"/>
                  <a:gd name="T11" fmla="*/ 104 h 541"/>
                  <a:gd name="T12" fmla="*/ 37 w 430"/>
                  <a:gd name="T13" fmla="*/ 54 h 541"/>
                  <a:gd name="T14" fmla="*/ 0 w 430"/>
                  <a:gd name="T15" fmla="*/ 54 h 541"/>
                  <a:gd name="T16" fmla="*/ 51 w 430"/>
                  <a:gd name="T17" fmla="*/ 121 h 541"/>
                  <a:gd name="T18" fmla="*/ 94 w 430"/>
                  <a:gd name="T19" fmla="*/ 151 h 541"/>
                  <a:gd name="T20" fmla="*/ 125 w 430"/>
                  <a:gd name="T21" fmla="*/ 133 h 541"/>
                  <a:gd name="T22" fmla="*/ 152 w 430"/>
                  <a:gd name="T23" fmla="*/ 97 h 541"/>
                  <a:gd name="T24" fmla="*/ 152 w 430"/>
                  <a:gd name="T25" fmla="*/ 260 h 541"/>
                  <a:gd name="T26" fmla="*/ 152 w 430"/>
                  <a:gd name="T27" fmla="*/ 541 h 541"/>
                  <a:gd name="T28" fmla="*/ 195 w 430"/>
                  <a:gd name="T29" fmla="*/ 541 h 541"/>
                  <a:gd name="T30" fmla="*/ 217 w 430"/>
                  <a:gd name="T31" fmla="*/ 303 h 541"/>
                  <a:gd name="T32" fmla="*/ 238 w 430"/>
                  <a:gd name="T33" fmla="*/ 541 h 541"/>
                  <a:gd name="T34" fmla="*/ 282 w 430"/>
                  <a:gd name="T35" fmla="*/ 541 h 541"/>
                  <a:gd name="T36" fmla="*/ 282 w 430"/>
                  <a:gd name="T37" fmla="*/ 97 h 541"/>
                  <a:gd name="T38" fmla="*/ 336 w 430"/>
                  <a:gd name="T39" fmla="*/ 154 h 541"/>
                  <a:gd name="T40" fmla="*/ 416 w 430"/>
                  <a:gd name="T41" fmla="*/ 194 h 541"/>
                  <a:gd name="T42" fmla="*/ 430 w 430"/>
                  <a:gd name="T43" fmla="*/ 172 h 541"/>
                  <a:gd name="T44" fmla="*/ 365 w 430"/>
                  <a:gd name="T45" fmla="*/ 122 h 541"/>
                  <a:gd name="T46" fmla="*/ 314 w 430"/>
                  <a:gd name="T47" fmla="*/ 34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0" h="541">
                    <a:moveTo>
                      <a:pt x="314" y="34"/>
                    </a:moveTo>
                    <a:cubicBezTo>
                      <a:pt x="306" y="22"/>
                      <a:pt x="289" y="1"/>
                      <a:pt x="250" y="0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61" y="2"/>
                      <a:pt x="132" y="5"/>
                      <a:pt x="108" y="54"/>
                    </a:cubicBezTo>
                    <a:cubicBezTo>
                      <a:pt x="85" y="104"/>
                      <a:pt x="85" y="104"/>
                      <a:pt x="85" y="10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51" y="121"/>
                      <a:pt x="51" y="121"/>
                      <a:pt x="51" y="121"/>
                    </a:cubicBezTo>
                    <a:cubicBezTo>
                      <a:pt x="51" y="121"/>
                      <a:pt x="72" y="151"/>
                      <a:pt x="94" y="151"/>
                    </a:cubicBezTo>
                    <a:cubicBezTo>
                      <a:pt x="113" y="151"/>
                      <a:pt x="125" y="133"/>
                      <a:pt x="125" y="133"/>
                    </a:cubicBezTo>
                    <a:cubicBezTo>
                      <a:pt x="152" y="97"/>
                      <a:pt x="152" y="97"/>
                      <a:pt x="152" y="97"/>
                    </a:cubicBezTo>
                    <a:cubicBezTo>
                      <a:pt x="152" y="260"/>
                      <a:pt x="152" y="260"/>
                      <a:pt x="152" y="260"/>
                    </a:cubicBezTo>
                    <a:cubicBezTo>
                      <a:pt x="152" y="541"/>
                      <a:pt x="152" y="541"/>
                      <a:pt x="152" y="541"/>
                    </a:cubicBezTo>
                    <a:cubicBezTo>
                      <a:pt x="195" y="541"/>
                      <a:pt x="195" y="541"/>
                      <a:pt x="195" y="541"/>
                    </a:cubicBezTo>
                    <a:cubicBezTo>
                      <a:pt x="217" y="303"/>
                      <a:pt x="217" y="303"/>
                      <a:pt x="217" y="303"/>
                    </a:cubicBezTo>
                    <a:cubicBezTo>
                      <a:pt x="238" y="541"/>
                      <a:pt x="238" y="541"/>
                      <a:pt x="238" y="541"/>
                    </a:cubicBezTo>
                    <a:cubicBezTo>
                      <a:pt x="282" y="541"/>
                      <a:pt x="282" y="541"/>
                      <a:pt x="282" y="541"/>
                    </a:cubicBezTo>
                    <a:cubicBezTo>
                      <a:pt x="282" y="97"/>
                      <a:pt x="282" y="97"/>
                      <a:pt x="282" y="97"/>
                    </a:cubicBezTo>
                    <a:cubicBezTo>
                      <a:pt x="336" y="154"/>
                      <a:pt x="336" y="154"/>
                      <a:pt x="336" y="154"/>
                    </a:cubicBezTo>
                    <a:cubicBezTo>
                      <a:pt x="416" y="194"/>
                      <a:pt x="416" y="194"/>
                      <a:pt x="416" y="194"/>
                    </a:cubicBezTo>
                    <a:cubicBezTo>
                      <a:pt x="430" y="172"/>
                      <a:pt x="430" y="172"/>
                      <a:pt x="430" y="172"/>
                    </a:cubicBezTo>
                    <a:cubicBezTo>
                      <a:pt x="365" y="122"/>
                      <a:pt x="365" y="122"/>
                      <a:pt x="365" y="122"/>
                    </a:cubicBezTo>
                    <a:cubicBezTo>
                      <a:pt x="365" y="122"/>
                      <a:pt x="334" y="64"/>
                      <a:pt x="314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" name="椭圆 21"/>
            <p:cNvSpPr/>
            <p:nvPr/>
          </p:nvSpPr>
          <p:spPr>
            <a:xfrm>
              <a:off x="2171700" y="4541520"/>
              <a:ext cx="748818" cy="748818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 descr="https://vi.uestc.edu.cn/static/download/%E6%A0%A1%E5%BE%BD.png">
            <a:extLst>
              <a:ext uri="{FF2B5EF4-FFF2-40B4-BE49-F238E27FC236}">
                <a16:creationId xmlns:a16="http://schemas.microsoft.com/office/drawing/2014/main" id="{7D631520-892B-4052-BE29-C0B4186C5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827" y="711621"/>
            <a:ext cx="1608346" cy="160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_14">
            <a:extLst>
              <a:ext uri="{FF2B5EF4-FFF2-40B4-BE49-F238E27FC236}">
                <a16:creationId xmlns:a16="http://schemas.microsoft.com/office/drawing/2014/main" id="{D8123110-ABB4-4438-AFCA-4DA34A75B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986" y="5453487"/>
            <a:ext cx="6416040" cy="387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2022-11-2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21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4289" y="352370"/>
            <a:ext cx="66365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2B1D7B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Chirped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Fiber </a:t>
            </a:r>
            <a:r>
              <a:rPr lang="en-US" altLang="zh-CN" sz="3600" b="1" dirty="0">
                <a:solidFill>
                  <a:srgbClr val="2B1D7B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Bragg Grating</a:t>
            </a:r>
            <a:endParaRPr lang="zh-CN" altLang="en-US" sz="3600" dirty="0">
              <a:solidFill>
                <a:srgbClr val="2B1D7B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0" name="Picture 2" descr="https://vi.uestc.edu.cn/static/download/%E6%A0%A1%E5%BE%BD.png">
            <a:extLst>
              <a:ext uri="{FF2B5EF4-FFF2-40B4-BE49-F238E27FC236}">
                <a16:creationId xmlns:a16="http://schemas.microsoft.com/office/drawing/2014/main" id="{BE68696D-EF2A-4206-9425-D8CDB937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711" y="5795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3218CD23-075A-4734-892E-45B399A2B859}"/>
              </a:ext>
            </a:extLst>
          </p:cNvPr>
          <p:cNvSpPr/>
          <p:nvPr/>
        </p:nvSpPr>
        <p:spPr>
          <a:xfrm>
            <a:off x="-1" y="213119"/>
            <a:ext cx="395801" cy="924834"/>
          </a:xfrm>
          <a:prstGeom prst="rect">
            <a:avLst/>
          </a:prstGeom>
          <a:solidFill>
            <a:srgbClr val="2B1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EEA08A-F6A1-4B58-B185-448FB5F13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488" y="1056759"/>
            <a:ext cx="9159021" cy="269462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0C807F9F-52B9-4C3A-AFB3-53F502D9A8B0}"/>
              </a:ext>
            </a:extLst>
          </p:cNvPr>
          <p:cNvSpPr/>
          <p:nvPr/>
        </p:nvSpPr>
        <p:spPr>
          <a:xfrm>
            <a:off x="197899" y="3313152"/>
            <a:ext cx="41408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i="0" dirty="0">
                <a:solidFill>
                  <a:srgbClr val="FF0000"/>
                </a:solidFill>
                <a:effectLst/>
                <a:latin typeface="glyph-correction"/>
              </a:rPr>
              <a:t>◎</a:t>
            </a:r>
            <a:r>
              <a:rPr lang="zh-CN" altLang="en-US" sz="2000" i="0" dirty="0">
                <a:solidFill>
                  <a:srgbClr val="79797C"/>
                </a:solidFill>
                <a:effectLst/>
                <a:latin typeface="glyph-correction"/>
              </a:rPr>
              <a:t> </a:t>
            </a:r>
            <a:r>
              <a:rPr lang="en-US" altLang="zh-CN" sz="2000" dirty="0">
                <a:solidFill>
                  <a:srgbClr val="2B1D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1.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SMF (Single Mode Fiber)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DBF0E94-BD15-4280-8A5F-2AE45C9E9704}"/>
              </a:ext>
            </a:extLst>
          </p:cNvPr>
          <p:cNvSpPr/>
          <p:nvPr/>
        </p:nvSpPr>
        <p:spPr>
          <a:xfrm>
            <a:off x="5172435" y="2153920"/>
            <a:ext cx="132917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1DEB04B-8635-4971-BCF7-B2359B10F65E}"/>
              </a:ext>
            </a:extLst>
          </p:cNvPr>
          <p:cNvSpPr/>
          <p:nvPr/>
        </p:nvSpPr>
        <p:spPr>
          <a:xfrm>
            <a:off x="4967924" y="2581227"/>
            <a:ext cx="1329179" cy="331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FBC615C-8F05-4AE6-9A66-3BF4330630FA}"/>
              </a:ext>
            </a:extLst>
          </p:cNvPr>
          <p:cNvSpPr/>
          <p:nvPr/>
        </p:nvSpPr>
        <p:spPr>
          <a:xfrm>
            <a:off x="5120324" y="1776042"/>
            <a:ext cx="1329179" cy="331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26B6618-7890-4151-AB13-106E2F4841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0" t="18471" r="10610" b="47798"/>
          <a:stretch/>
        </p:blipFill>
        <p:spPr>
          <a:xfrm>
            <a:off x="653249" y="2235322"/>
            <a:ext cx="1032333" cy="867639"/>
          </a:xfrm>
          <a:custGeom>
            <a:avLst/>
            <a:gdLst>
              <a:gd name="connsiteX0" fmla="*/ 0 w 3474720"/>
              <a:gd name="connsiteY0" fmla="*/ 0 h 2112916"/>
              <a:gd name="connsiteX1" fmla="*/ 3474720 w 3474720"/>
              <a:gd name="connsiteY1" fmla="*/ 0 h 2112916"/>
              <a:gd name="connsiteX2" fmla="*/ 3474720 w 3474720"/>
              <a:gd name="connsiteY2" fmla="*/ 2112916 h 2112916"/>
              <a:gd name="connsiteX3" fmla="*/ 0 w 3474720"/>
              <a:gd name="connsiteY3" fmla="*/ 2112916 h 211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720" h="2112916">
                <a:moveTo>
                  <a:pt x="0" y="0"/>
                </a:moveTo>
                <a:lnTo>
                  <a:pt x="3474720" y="0"/>
                </a:lnTo>
                <a:lnTo>
                  <a:pt x="3474720" y="2112916"/>
                </a:lnTo>
                <a:lnTo>
                  <a:pt x="0" y="2112916"/>
                </a:lnTo>
                <a:close/>
              </a:path>
            </a:pathLst>
          </a:cu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21914D0-F446-4452-BDB7-3E8A4CFCAB47}"/>
              </a:ext>
            </a:extLst>
          </p:cNvPr>
          <p:cNvSpPr txBox="1"/>
          <p:nvPr/>
        </p:nvSpPr>
        <p:spPr>
          <a:xfrm>
            <a:off x="489378" y="4250725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we want to filter out certain wavelengths?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4EFB68CD-9685-4767-88D2-D3102618F21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0" t="18166" r="10610" b="48104"/>
          <a:stretch/>
        </p:blipFill>
        <p:spPr>
          <a:xfrm>
            <a:off x="5493826" y="4080691"/>
            <a:ext cx="2004254" cy="819313"/>
          </a:xfrm>
          <a:custGeom>
            <a:avLst/>
            <a:gdLst>
              <a:gd name="connsiteX0" fmla="*/ 0 w 3474720"/>
              <a:gd name="connsiteY0" fmla="*/ 0 h 2112916"/>
              <a:gd name="connsiteX1" fmla="*/ 3474720 w 3474720"/>
              <a:gd name="connsiteY1" fmla="*/ 0 h 2112916"/>
              <a:gd name="connsiteX2" fmla="*/ 3474720 w 3474720"/>
              <a:gd name="connsiteY2" fmla="*/ 2112916 h 2112916"/>
              <a:gd name="connsiteX3" fmla="*/ 0 w 3474720"/>
              <a:gd name="connsiteY3" fmla="*/ 2112916 h 211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720" h="2112916">
                <a:moveTo>
                  <a:pt x="0" y="0"/>
                </a:moveTo>
                <a:lnTo>
                  <a:pt x="3474720" y="0"/>
                </a:lnTo>
                <a:lnTo>
                  <a:pt x="3474720" y="2112916"/>
                </a:lnTo>
                <a:lnTo>
                  <a:pt x="0" y="2112916"/>
                </a:lnTo>
                <a:close/>
              </a:path>
            </a:pathLst>
          </a:cu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9CB8C347-37DA-489B-8999-9EB3B9ECC02E}"/>
              </a:ext>
            </a:extLst>
          </p:cNvPr>
          <p:cNvGrpSpPr/>
          <p:nvPr/>
        </p:nvGrpSpPr>
        <p:grpSpPr>
          <a:xfrm>
            <a:off x="9187516" y="3944184"/>
            <a:ext cx="2004254" cy="940983"/>
            <a:chOff x="8009065" y="3867150"/>
            <a:chExt cx="2004254" cy="940983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39AD0E6F-7D88-4603-BAED-FE5EF9FE13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30" t="18166" r="10610" b="48104"/>
            <a:stretch/>
          </p:blipFill>
          <p:spPr>
            <a:xfrm>
              <a:off x="8009065" y="3988820"/>
              <a:ext cx="2004254" cy="819313"/>
            </a:xfrm>
            <a:custGeom>
              <a:avLst/>
              <a:gdLst>
                <a:gd name="connsiteX0" fmla="*/ 0 w 3474720"/>
                <a:gd name="connsiteY0" fmla="*/ 0 h 2112916"/>
                <a:gd name="connsiteX1" fmla="*/ 3474720 w 3474720"/>
                <a:gd name="connsiteY1" fmla="*/ 0 h 2112916"/>
                <a:gd name="connsiteX2" fmla="*/ 3474720 w 3474720"/>
                <a:gd name="connsiteY2" fmla="*/ 2112916 h 2112916"/>
                <a:gd name="connsiteX3" fmla="*/ 0 w 3474720"/>
                <a:gd name="connsiteY3" fmla="*/ 2112916 h 211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720" h="2112916">
                  <a:moveTo>
                    <a:pt x="0" y="0"/>
                  </a:moveTo>
                  <a:lnTo>
                    <a:pt x="3474720" y="0"/>
                  </a:lnTo>
                  <a:lnTo>
                    <a:pt x="3474720" y="2112916"/>
                  </a:lnTo>
                  <a:lnTo>
                    <a:pt x="0" y="2112916"/>
                  </a:lnTo>
                  <a:close/>
                </a:path>
              </a:pathLst>
            </a:cu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F2E5D4CE-F761-4CA5-B1CD-6D6D0BA448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30" t="18471" r="10610" b="47798"/>
            <a:stretch/>
          </p:blipFill>
          <p:spPr>
            <a:xfrm flipV="1">
              <a:off x="9052560" y="3979294"/>
              <a:ext cx="226060" cy="782085"/>
            </a:xfrm>
            <a:custGeom>
              <a:avLst/>
              <a:gdLst>
                <a:gd name="connsiteX0" fmla="*/ 0 w 3474720"/>
                <a:gd name="connsiteY0" fmla="*/ 0 h 2112916"/>
                <a:gd name="connsiteX1" fmla="*/ 3474720 w 3474720"/>
                <a:gd name="connsiteY1" fmla="*/ 0 h 2112916"/>
                <a:gd name="connsiteX2" fmla="*/ 3474720 w 3474720"/>
                <a:gd name="connsiteY2" fmla="*/ 2112916 h 2112916"/>
                <a:gd name="connsiteX3" fmla="*/ 0 w 3474720"/>
                <a:gd name="connsiteY3" fmla="*/ 2112916 h 211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720" h="2112916">
                  <a:moveTo>
                    <a:pt x="0" y="0"/>
                  </a:moveTo>
                  <a:lnTo>
                    <a:pt x="3474720" y="0"/>
                  </a:lnTo>
                  <a:lnTo>
                    <a:pt x="3474720" y="2112916"/>
                  </a:lnTo>
                  <a:lnTo>
                    <a:pt x="0" y="2112916"/>
                  </a:lnTo>
                  <a:close/>
                </a:path>
              </a:pathLst>
            </a:custGeom>
          </p:spPr>
        </p:pic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28C8200-FA9C-4294-B2B9-AB10E3DC4D24}"/>
                </a:ext>
              </a:extLst>
            </p:cNvPr>
            <p:cNvSpPr/>
            <p:nvPr/>
          </p:nvSpPr>
          <p:spPr>
            <a:xfrm>
              <a:off x="9157970" y="3867150"/>
              <a:ext cx="287020" cy="3027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06BF10F8-FC8C-4903-842B-D03F0DAF93E3}"/>
              </a:ext>
            </a:extLst>
          </p:cNvPr>
          <p:cNvSpPr txBox="1"/>
          <p:nvPr/>
        </p:nvSpPr>
        <p:spPr>
          <a:xfrm>
            <a:off x="489378" y="5401554"/>
            <a:ext cx="532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we want to compensate the dispersion of SMF?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068812F5-D808-4507-948A-07002EA505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0" t="18471" r="10610" b="47798"/>
          <a:stretch/>
        </p:blipFill>
        <p:spPr>
          <a:xfrm>
            <a:off x="5979786" y="5177465"/>
            <a:ext cx="1032333" cy="867639"/>
          </a:xfrm>
          <a:custGeom>
            <a:avLst/>
            <a:gdLst>
              <a:gd name="connsiteX0" fmla="*/ 0 w 3474720"/>
              <a:gd name="connsiteY0" fmla="*/ 0 h 2112916"/>
              <a:gd name="connsiteX1" fmla="*/ 3474720 w 3474720"/>
              <a:gd name="connsiteY1" fmla="*/ 0 h 2112916"/>
              <a:gd name="connsiteX2" fmla="*/ 3474720 w 3474720"/>
              <a:gd name="connsiteY2" fmla="*/ 2112916 h 2112916"/>
              <a:gd name="connsiteX3" fmla="*/ 0 w 3474720"/>
              <a:gd name="connsiteY3" fmla="*/ 2112916 h 211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720" h="2112916">
                <a:moveTo>
                  <a:pt x="0" y="0"/>
                </a:moveTo>
                <a:lnTo>
                  <a:pt x="3474720" y="0"/>
                </a:lnTo>
                <a:lnTo>
                  <a:pt x="3474720" y="2112916"/>
                </a:lnTo>
                <a:lnTo>
                  <a:pt x="0" y="2112916"/>
                </a:lnTo>
                <a:close/>
              </a:path>
            </a:pathLst>
          </a:cu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EE1EB8E7-BA64-4A93-B69E-CC901BDDAB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0" t="18471" r="10610" b="47798"/>
          <a:stretch/>
        </p:blipFill>
        <p:spPr>
          <a:xfrm>
            <a:off x="9673476" y="5152401"/>
            <a:ext cx="1032333" cy="867639"/>
          </a:xfrm>
          <a:custGeom>
            <a:avLst/>
            <a:gdLst>
              <a:gd name="connsiteX0" fmla="*/ 0 w 3474720"/>
              <a:gd name="connsiteY0" fmla="*/ 0 h 2112916"/>
              <a:gd name="connsiteX1" fmla="*/ 3474720 w 3474720"/>
              <a:gd name="connsiteY1" fmla="*/ 0 h 2112916"/>
              <a:gd name="connsiteX2" fmla="*/ 3474720 w 3474720"/>
              <a:gd name="connsiteY2" fmla="*/ 2112916 h 2112916"/>
              <a:gd name="connsiteX3" fmla="*/ 0 w 3474720"/>
              <a:gd name="connsiteY3" fmla="*/ 2112916 h 211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720" h="2112916">
                <a:moveTo>
                  <a:pt x="0" y="0"/>
                </a:moveTo>
                <a:lnTo>
                  <a:pt x="3474720" y="0"/>
                </a:lnTo>
                <a:lnTo>
                  <a:pt x="3474720" y="2112916"/>
                </a:lnTo>
                <a:lnTo>
                  <a:pt x="0" y="2112916"/>
                </a:lnTo>
                <a:close/>
              </a:path>
            </a:pathLst>
          </a:cu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957E61B6-A458-45FD-B657-4F7CD99E3A8A}"/>
              </a:ext>
            </a:extLst>
          </p:cNvPr>
          <p:cNvSpPr/>
          <p:nvPr/>
        </p:nvSpPr>
        <p:spPr>
          <a:xfrm>
            <a:off x="395800" y="3867150"/>
            <a:ext cx="11306822" cy="22675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5311166-118D-4140-8F0F-118A9EC8525A}"/>
              </a:ext>
            </a:extLst>
          </p:cNvPr>
          <p:cNvCxnSpPr>
            <a:stCxn id="22" idx="1"/>
            <a:endCxn id="22" idx="3"/>
          </p:cNvCxnSpPr>
          <p:nvPr/>
        </p:nvCxnSpPr>
        <p:spPr>
          <a:xfrm>
            <a:off x="395800" y="5000938"/>
            <a:ext cx="11306822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图片 50">
            <a:extLst>
              <a:ext uri="{FF2B5EF4-FFF2-40B4-BE49-F238E27FC236}">
                <a16:creationId xmlns:a16="http://schemas.microsoft.com/office/drawing/2014/main" id="{702BBEBF-82AE-41C7-A51F-EBA45EDC5E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816" t="41004" r="16621" b="44261"/>
          <a:stretch/>
        </p:blipFill>
        <p:spPr>
          <a:xfrm>
            <a:off x="8149401" y="4323231"/>
            <a:ext cx="784348" cy="397041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B5BE90B6-34A1-45AE-ADBA-7BA18E38A5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816" t="41004" r="16621" b="44261"/>
          <a:stretch/>
        </p:blipFill>
        <p:spPr>
          <a:xfrm>
            <a:off x="8149401" y="5429241"/>
            <a:ext cx="784348" cy="397041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F98FB2E9-54FF-4AB6-8915-2E060AC017D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0" t="18166" r="10610" b="48104"/>
          <a:stretch/>
        </p:blipFill>
        <p:spPr>
          <a:xfrm>
            <a:off x="10189643" y="2026670"/>
            <a:ext cx="1606554" cy="819313"/>
          </a:xfrm>
          <a:custGeom>
            <a:avLst/>
            <a:gdLst>
              <a:gd name="connsiteX0" fmla="*/ 0 w 3474720"/>
              <a:gd name="connsiteY0" fmla="*/ 0 h 2112916"/>
              <a:gd name="connsiteX1" fmla="*/ 3474720 w 3474720"/>
              <a:gd name="connsiteY1" fmla="*/ 0 h 2112916"/>
              <a:gd name="connsiteX2" fmla="*/ 3474720 w 3474720"/>
              <a:gd name="connsiteY2" fmla="*/ 2112916 h 2112916"/>
              <a:gd name="connsiteX3" fmla="*/ 0 w 3474720"/>
              <a:gd name="connsiteY3" fmla="*/ 2112916 h 211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720" h="2112916">
                <a:moveTo>
                  <a:pt x="0" y="0"/>
                </a:moveTo>
                <a:lnTo>
                  <a:pt x="3474720" y="0"/>
                </a:lnTo>
                <a:lnTo>
                  <a:pt x="3474720" y="2112916"/>
                </a:lnTo>
                <a:lnTo>
                  <a:pt x="0" y="2112916"/>
                </a:lnTo>
                <a:close/>
              </a:path>
            </a:pathLst>
          </a:cu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7EEC024-84A1-40BA-923E-2244D4A597C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820" t="16122" r="68009" b="52364"/>
          <a:stretch>
            <a:fillRect/>
          </a:stretch>
        </p:blipFill>
        <p:spPr>
          <a:xfrm>
            <a:off x="780523" y="1515090"/>
            <a:ext cx="777784" cy="720232"/>
          </a:xfrm>
          <a:custGeom>
            <a:avLst/>
            <a:gdLst>
              <a:gd name="connsiteX0" fmla="*/ 0 w 1304493"/>
              <a:gd name="connsiteY0" fmla="*/ 0 h 1207967"/>
              <a:gd name="connsiteX1" fmla="*/ 1304493 w 1304493"/>
              <a:gd name="connsiteY1" fmla="*/ 0 h 1207967"/>
              <a:gd name="connsiteX2" fmla="*/ 1304493 w 1304493"/>
              <a:gd name="connsiteY2" fmla="*/ 1207967 h 1207967"/>
              <a:gd name="connsiteX3" fmla="*/ 0 w 1304493"/>
              <a:gd name="connsiteY3" fmla="*/ 1207967 h 1207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493" h="1207967">
                <a:moveTo>
                  <a:pt x="0" y="0"/>
                </a:moveTo>
                <a:lnTo>
                  <a:pt x="1304493" y="0"/>
                </a:lnTo>
                <a:lnTo>
                  <a:pt x="1304493" y="1207967"/>
                </a:lnTo>
                <a:lnTo>
                  <a:pt x="0" y="1207967"/>
                </a:lnTo>
                <a:close/>
              </a:path>
            </a:pathLst>
          </a:cu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1D251B5-FB92-409D-AAB9-263A86D6589A}"/>
              </a:ext>
            </a:extLst>
          </p:cNvPr>
          <p:cNvSpPr/>
          <p:nvPr/>
        </p:nvSpPr>
        <p:spPr>
          <a:xfrm>
            <a:off x="3801933" y="1729103"/>
            <a:ext cx="41440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High-Bit-Rate communication system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24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1C1AE3FB-6789-4B3D-9454-0F3FCA4276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4816" t="41004" r="16621" b="44261"/>
          <a:stretch/>
        </p:blipFill>
        <p:spPr>
          <a:xfrm flipH="1">
            <a:off x="9591779" y="3161721"/>
            <a:ext cx="472791" cy="239329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BF342CB4-C509-4448-9D4C-CA6C19EC14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4816" t="41004" r="16621" b="44261"/>
          <a:stretch/>
        </p:blipFill>
        <p:spPr>
          <a:xfrm>
            <a:off x="8624985" y="3161721"/>
            <a:ext cx="472791" cy="239329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4595F596-1897-401E-9CED-DBC77B5434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4816" t="41004" r="16621" b="44261"/>
          <a:stretch/>
        </p:blipFill>
        <p:spPr>
          <a:xfrm flipH="1">
            <a:off x="7684508" y="3161721"/>
            <a:ext cx="472791" cy="239329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437E9AAD-F2CE-4C58-8DFE-02BC36404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4816" t="41004" r="16621" b="44261"/>
          <a:stretch/>
        </p:blipFill>
        <p:spPr>
          <a:xfrm>
            <a:off x="7152474" y="3161721"/>
            <a:ext cx="472791" cy="23932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4289" y="352370"/>
            <a:ext cx="66365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Chirped</a:t>
            </a:r>
            <a:r>
              <a:rPr lang="en-US" altLang="zh-CN" sz="3600" b="1" dirty="0">
                <a:solidFill>
                  <a:srgbClr val="2B1D7B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Fiber Bragg Grating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0" name="Picture 2" descr="https://vi.uestc.edu.cn/static/download/%E6%A0%A1%E5%BE%BD.png">
            <a:extLst>
              <a:ext uri="{FF2B5EF4-FFF2-40B4-BE49-F238E27FC236}">
                <a16:creationId xmlns:a16="http://schemas.microsoft.com/office/drawing/2014/main" id="{BE68696D-EF2A-4206-9425-D8CDB937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711" y="5795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3218CD23-075A-4734-892E-45B399A2B859}"/>
              </a:ext>
            </a:extLst>
          </p:cNvPr>
          <p:cNvSpPr/>
          <p:nvPr/>
        </p:nvSpPr>
        <p:spPr>
          <a:xfrm>
            <a:off x="-1" y="213119"/>
            <a:ext cx="395801" cy="924834"/>
          </a:xfrm>
          <a:prstGeom prst="rect">
            <a:avLst/>
          </a:prstGeom>
          <a:solidFill>
            <a:srgbClr val="2B1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C807F9F-52B9-4C3A-AFB3-53F502D9A8B0}"/>
              </a:ext>
            </a:extLst>
          </p:cNvPr>
          <p:cNvSpPr/>
          <p:nvPr/>
        </p:nvSpPr>
        <p:spPr>
          <a:xfrm>
            <a:off x="197899" y="3429000"/>
            <a:ext cx="5575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i="0" dirty="0">
                <a:solidFill>
                  <a:srgbClr val="FF0000"/>
                </a:solidFill>
                <a:effectLst/>
                <a:latin typeface="glyph-correction"/>
              </a:rPr>
              <a:t>◎</a:t>
            </a:r>
            <a:r>
              <a:rPr lang="zh-CN" altLang="en-US" sz="2000" i="0" dirty="0">
                <a:solidFill>
                  <a:srgbClr val="79797C"/>
                </a:solidFill>
                <a:effectLst/>
                <a:latin typeface="glyph-correction"/>
              </a:rPr>
              <a:t> </a:t>
            </a:r>
            <a:r>
              <a:rPr lang="en-US" altLang="zh-CN" sz="2000" dirty="0">
                <a:solidFill>
                  <a:srgbClr val="2B1D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2.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CFBG (Chirped Fiber Bragg Grating)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9C59F93-E83A-4332-AB28-A20E288D0278}"/>
              </a:ext>
            </a:extLst>
          </p:cNvPr>
          <p:cNvGrpSpPr/>
          <p:nvPr/>
        </p:nvGrpSpPr>
        <p:grpSpPr>
          <a:xfrm>
            <a:off x="5863472" y="1188737"/>
            <a:ext cx="5033914" cy="1940965"/>
            <a:chOff x="5872899" y="1056759"/>
            <a:chExt cx="5033914" cy="194096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7EEA08A-F6A1-4B58-B185-448FB5F13D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186" r="24853" b="27969"/>
            <a:stretch/>
          </p:blipFill>
          <p:spPr>
            <a:xfrm>
              <a:off x="5872899" y="1056759"/>
              <a:ext cx="5033914" cy="1940965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F2B2C1F-6CAB-4C03-BE0E-A2CE1082637C}"/>
                </a:ext>
              </a:extLst>
            </p:cNvPr>
            <p:cNvSpPr/>
            <p:nvPr/>
          </p:nvSpPr>
          <p:spPr>
            <a:xfrm>
              <a:off x="7666777" y="2150872"/>
              <a:ext cx="1329179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1FC5311-BCA5-4338-9199-472727F9C12B}"/>
                </a:ext>
              </a:extLst>
            </p:cNvPr>
            <p:cNvSpPr/>
            <p:nvPr/>
          </p:nvSpPr>
          <p:spPr>
            <a:xfrm>
              <a:off x="7433060" y="2138359"/>
              <a:ext cx="67347" cy="3935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167B3D1-92D0-4D80-87AC-8A8EA68026DA}"/>
                </a:ext>
              </a:extLst>
            </p:cNvPr>
            <p:cNvSpPr/>
            <p:nvPr/>
          </p:nvSpPr>
          <p:spPr>
            <a:xfrm>
              <a:off x="7549918" y="2138359"/>
              <a:ext cx="67347" cy="3935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D11DE90-3E18-4808-96E5-5632EE665A5C}"/>
                </a:ext>
              </a:extLst>
            </p:cNvPr>
            <p:cNvSpPr/>
            <p:nvPr/>
          </p:nvSpPr>
          <p:spPr>
            <a:xfrm>
              <a:off x="7711480" y="2138359"/>
              <a:ext cx="67347" cy="3935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825E9FE-F9E4-4F27-A76C-59D3C113C129}"/>
                </a:ext>
              </a:extLst>
            </p:cNvPr>
            <p:cNvSpPr/>
            <p:nvPr/>
          </p:nvSpPr>
          <p:spPr>
            <a:xfrm>
              <a:off x="7926254" y="2138359"/>
              <a:ext cx="67347" cy="3935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0B744B6-DFCE-47AC-9485-B100BA3A7683}"/>
                </a:ext>
              </a:extLst>
            </p:cNvPr>
            <p:cNvSpPr/>
            <p:nvPr/>
          </p:nvSpPr>
          <p:spPr>
            <a:xfrm>
              <a:off x="8210650" y="2138359"/>
              <a:ext cx="67347" cy="3935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009988A-0B47-47B1-911F-B7FAEA4F17A7}"/>
                </a:ext>
              </a:extLst>
            </p:cNvPr>
            <p:cNvSpPr/>
            <p:nvPr/>
          </p:nvSpPr>
          <p:spPr>
            <a:xfrm>
              <a:off x="8564507" y="2138359"/>
              <a:ext cx="67347" cy="3935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CA723B3-CC2E-4D16-BE6A-8B51B03C29C9}"/>
                </a:ext>
              </a:extLst>
            </p:cNvPr>
            <p:cNvSpPr/>
            <p:nvPr/>
          </p:nvSpPr>
          <p:spPr>
            <a:xfrm>
              <a:off x="9030069" y="2138359"/>
              <a:ext cx="67347" cy="3935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507C74C-FF65-4D2C-BE8B-8F3CB8A22042}"/>
                </a:ext>
              </a:extLst>
            </p:cNvPr>
            <p:cNvSpPr/>
            <p:nvPr/>
          </p:nvSpPr>
          <p:spPr>
            <a:xfrm>
              <a:off x="9621348" y="2138359"/>
              <a:ext cx="67347" cy="3935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D0EE1700-D42F-41B4-9D03-AD49B6688D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36172" r="79460" b="38290"/>
          <a:stretch/>
        </p:blipFill>
        <p:spPr>
          <a:xfrm>
            <a:off x="3774614" y="1669589"/>
            <a:ext cx="1881236" cy="68815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779D680-A683-471A-9455-6AB23591392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0" t="18166" r="10610" b="48104"/>
          <a:stretch/>
        </p:blipFill>
        <p:spPr>
          <a:xfrm>
            <a:off x="1992407" y="1583230"/>
            <a:ext cx="2004254" cy="819313"/>
          </a:xfrm>
          <a:custGeom>
            <a:avLst/>
            <a:gdLst>
              <a:gd name="connsiteX0" fmla="*/ 0 w 3474720"/>
              <a:gd name="connsiteY0" fmla="*/ 0 h 2112916"/>
              <a:gd name="connsiteX1" fmla="*/ 3474720 w 3474720"/>
              <a:gd name="connsiteY1" fmla="*/ 0 h 2112916"/>
              <a:gd name="connsiteX2" fmla="*/ 3474720 w 3474720"/>
              <a:gd name="connsiteY2" fmla="*/ 2112916 h 2112916"/>
              <a:gd name="connsiteX3" fmla="*/ 0 w 3474720"/>
              <a:gd name="connsiteY3" fmla="*/ 2112916 h 211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720" h="2112916">
                <a:moveTo>
                  <a:pt x="0" y="0"/>
                </a:moveTo>
                <a:lnTo>
                  <a:pt x="3474720" y="0"/>
                </a:lnTo>
                <a:lnTo>
                  <a:pt x="3474720" y="2112916"/>
                </a:lnTo>
                <a:lnTo>
                  <a:pt x="0" y="2112916"/>
                </a:lnTo>
                <a:close/>
              </a:path>
            </a:pathLst>
          </a:cu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5D60E900-5EFD-443B-8EC4-6C03E83BA1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0" t="18471" r="10610" b="47798"/>
          <a:stretch/>
        </p:blipFill>
        <p:spPr>
          <a:xfrm>
            <a:off x="68970" y="1534904"/>
            <a:ext cx="1032333" cy="867639"/>
          </a:xfrm>
          <a:custGeom>
            <a:avLst/>
            <a:gdLst>
              <a:gd name="connsiteX0" fmla="*/ 0 w 3474720"/>
              <a:gd name="connsiteY0" fmla="*/ 0 h 2112916"/>
              <a:gd name="connsiteX1" fmla="*/ 3474720 w 3474720"/>
              <a:gd name="connsiteY1" fmla="*/ 0 h 2112916"/>
              <a:gd name="connsiteX2" fmla="*/ 3474720 w 3474720"/>
              <a:gd name="connsiteY2" fmla="*/ 2112916 h 2112916"/>
              <a:gd name="connsiteX3" fmla="*/ 0 w 3474720"/>
              <a:gd name="connsiteY3" fmla="*/ 2112916 h 211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720" h="2112916">
                <a:moveTo>
                  <a:pt x="0" y="0"/>
                </a:moveTo>
                <a:lnTo>
                  <a:pt x="3474720" y="0"/>
                </a:lnTo>
                <a:lnTo>
                  <a:pt x="3474720" y="2112916"/>
                </a:lnTo>
                <a:lnTo>
                  <a:pt x="0" y="2112916"/>
                </a:lnTo>
                <a:close/>
              </a:path>
            </a:pathLst>
          </a:cu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B0E4C015-7CA8-4C77-B6CF-118776F975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816" t="41004" r="16621" b="44261"/>
          <a:stretch/>
        </p:blipFill>
        <p:spPr>
          <a:xfrm>
            <a:off x="1231881" y="1815146"/>
            <a:ext cx="784348" cy="39704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4EBC7-9745-4A21-A0B6-77FD1F0BFEC4}"/>
              </a:ext>
            </a:extLst>
          </p:cNvPr>
          <p:cNvSpPr/>
          <p:nvPr/>
        </p:nvSpPr>
        <p:spPr>
          <a:xfrm>
            <a:off x="1210865" y="1567757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SMF</a:t>
            </a:r>
            <a:endParaRPr lang="zh-CN" altLang="en-US" sz="2000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720E6A4A-BC46-49A2-8C88-0C131AEC11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80" t="74462" r="45487"/>
          <a:stretch/>
        </p:blipFill>
        <p:spPr>
          <a:xfrm>
            <a:off x="3862514" y="2615638"/>
            <a:ext cx="1175366" cy="688158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C2D9D437-342A-41FB-B0AA-B270C78A3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4816" t="41004" r="16621" b="44261"/>
          <a:stretch/>
        </p:blipFill>
        <p:spPr>
          <a:xfrm flipH="1">
            <a:off x="4841215" y="2700794"/>
            <a:ext cx="784348" cy="397041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026FF06F-A6BF-4E62-9522-08D528560D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0" t="18471" r="10610" b="47798"/>
          <a:stretch/>
        </p:blipFill>
        <p:spPr>
          <a:xfrm>
            <a:off x="2517935" y="2533833"/>
            <a:ext cx="1032333" cy="867639"/>
          </a:xfrm>
          <a:custGeom>
            <a:avLst/>
            <a:gdLst>
              <a:gd name="connsiteX0" fmla="*/ 0 w 3474720"/>
              <a:gd name="connsiteY0" fmla="*/ 0 h 2112916"/>
              <a:gd name="connsiteX1" fmla="*/ 3474720 w 3474720"/>
              <a:gd name="connsiteY1" fmla="*/ 0 h 2112916"/>
              <a:gd name="connsiteX2" fmla="*/ 3474720 w 3474720"/>
              <a:gd name="connsiteY2" fmla="*/ 2112916 h 2112916"/>
              <a:gd name="connsiteX3" fmla="*/ 0 w 3474720"/>
              <a:gd name="connsiteY3" fmla="*/ 2112916 h 211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720" h="2112916">
                <a:moveTo>
                  <a:pt x="0" y="0"/>
                </a:moveTo>
                <a:lnTo>
                  <a:pt x="3474720" y="0"/>
                </a:lnTo>
                <a:lnTo>
                  <a:pt x="3474720" y="2112916"/>
                </a:lnTo>
                <a:lnTo>
                  <a:pt x="0" y="2112916"/>
                </a:lnTo>
                <a:close/>
              </a:path>
            </a:pathLst>
          </a:cu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D0FC6D07-2332-4890-8E44-B0DF9702834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4301" t="16245" r="8528" b="52241"/>
          <a:stretch>
            <a:fillRect/>
          </a:stretch>
        </p:blipFill>
        <p:spPr>
          <a:xfrm>
            <a:off x="12282258" y="3881718"/>
            <a:ext cx="777785" cy="720233"/>
          </a:xfrm>
          <a:custGeom>
            <a:avLst/>
            <a:gdLst>
              <a:gd name="connsiteX0" fmla="*/ 0 w 1304493"/>
              <a:gd name="connsiteY0" fmla="*/ 0 h 1207967"/>
              <a:gd name="connsiteX1" fmla="*/ 1304493 w 1304493"/>
              <a:gd name="connsiteY1" fmla="*/ 0 h 1207967"/>
              <a:gd name="connsiteX2" fmla="*/ 1304493 w 1304493"/>
              <a:gd name="connsiteY2" fmla="*/ 1207967 h 1207967"/>
              <a:gd name="connsiteX3" fmla="*/ 0 w 1304493"/>
              <a:gd name="connsiteY3" fmla="*/ 1207967 h 1207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493" h="1207967">
                <a:moveTo>
                  <a:pt x="0" y="0"/>
                </a:moveTo>
                <a:lnTo>
                  <a:pt x="1304493" y="0"/>
                </a:lnTo>
                <a:lnTo>
                  <a:pt x="1304493" y="1207967"/>
                </a:lnTo>
                <a:lnTo>
                  <a:pt x="0" y="1207967"/>
                </a:lnTo>
                <a:close/>
              </a:path>
            </a:pathLst>
          </a:cu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CD17485-A52F-4120-826A-18A58E841DF3}"/>
              </a:ext>
            </a:extLst>
          </p:cNvPr>
          <p:cNvCxnSpPr>
            <a:cxnSpLocks/>
          </p:cNvCxnSpPr>
          <p:nvPr/>
        </p:nvCxnSpPr>
        <p:spPr>
          <a:xfrm>
            <a:off x="7576668" y="2650394"/>
            <a:ext cx="0" cy="75065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E6F0CCB-86B8-438D-8113-606820995B8F}"/>
              </a:ext>
            </a:extLst>
          </p:cNvPr>
          <p:cNvCxnSpPr>
            <a:cxnSpLocks/>
          </p:cNvCxnSpPr>
          <p:nvPr/>
        </p:nvCxnSpPr>
        <p:spPr>
          <a:xfrm>
            <a:off x="7731480" y="2650394"/>
            <a:ext cx="0" cy="75065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5E517D3-6A64-4DBC-8E5F-0DBB72B5F954}"/>
              </a:ext>
            </a:extLst>
          </p:cNvPr>
          <p:cNvCxnSpPr>
            <a:cxnSpLocks/>
          </p:cNvCxnSpPr>
          <p:nvPr/>
        </p:nvCxnSpPr>
        <p:spPr>
          <a:xfrm>
            <a:off x="9056703" y="2650394"/>
            <a:ext cx="0" cy="75065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A377E6F-0FFE-4017-8BC1-E36157DA9866}"/>
              </a:ext>
            </a:extLst>
          </p:cNvPr>
          <p:cNvCxnSpPr>
            <a:cxnSpLocks/>
          </p:cNvCxnSpPr>
          <p:nvPr/>
        </p:nvCxnSpPr>
        <p:spPr>
          <a:xfrm>
            <a:off x="9640234" y="2650394"/>
            <a:ext cx="0" cy="75065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B45EBED-6E7A-4DAF-B937-334FAF5080E8}"/>
              </a:ext>
            </a:extLst>
          </p:cNvPr>
          <p:cNvSpPr txBox="1"/>
          <p:nvPr/>
        </p:nvSpPr>
        <p:spPr>
          <a:xfrm>
            <a:off x="310031" y="4072934"/>
            <a:ext cx="33157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Energy Conservation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32DC453-CF6D-427C-A3A7-62B1FD957C51}"/>
              </a:ext>
            </a:extLst>
          </p:cNvPr>
          <p:cNvSpPr txBox="1"/>
          <p:nvPr/>
        </p:nvSpPr>
        <p:spPr>
          <a:xfrm>
            <a:off x="4282591" y="4072933"/>
            <a:ext cx="39356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Momentum Conservation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C7BBC942-847B-42CE-9771-FF3CBEB6DD9B}"/>
              </a:ext>
            </a:extLst>
          </p:cNvPr>
          <p:cNvCxnSpPr/>
          <p:nvPr/>
        </p:nvCxnSpPr>
        <p:spPr>
          <a:xfrm>
            <a:off x="3893165" y="4430969"/>
            <a:ext cx="0" cy="165608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图片 115">
            <a:extLst>
              <a:ext uri="{FF2B5EF4-FFF2-40B4-BE49-F238E27FC236}">
                <a16:creationId xmlns:a16="http://schemas.microsoft.com/office/drawing/2014/main" id="{256BB5A6-C918-4177-9536-7EC64646A0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816" t="41004" r="16621" b="44261"/>
          <a:stretch/>
        </p:blipFill>
        <p:spPr>
          <a:xfrm>
            <a:off x="7658317" y="5126528"/>
            <a:ext cx="784348" cy="397041"/>
          </a:xfrm>
          <a:prstGeom prst="rect">
            <a:avLst/>
          </a:prstGeom>
        </p:spPr>
      </p:pic>
      <p:sp>
        <p:nvSpPr>
          <p:cNvPr id="118" name="文本框 117">
            <a:extLst>
              <a:ext uri="{FF2B5EF4-FFF2-40B4-BE49-F238E27FC236}">
                <a16:creationId xmlns:a16="http://schemas.microsoft.com/office/drawing/2014/main" id="{EB2CCF5F-3979-47B1-A0FF-A0C0F1580856}"/>
              </a:ext>
            </a:extLst>
          </p:cNvPr>
          <p:cNvSpPr txBox="1"/>
          <p:nvPr/>
        </p:nvSpPr>
        <p:spPr>
          <a:xfrm>
            <a:off x="8566255" y="5722056"/>
            <a:ext cx="24176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Bragg Condition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CD3D7E71-CD67-4219-9ECA-385AB06A6405}"/>
              </a:ext>
            </a:extLst>
          </p:cNvPr>
          <p:cNvSpPr/>
          <p:nvPr/>
        </p:nvSpPr>
        <p:spPr>
          <a:xfrm>
            <a:off x="197899" y="6273224"/>
            <a:ext cx="100689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H. K. Hisham, </a:t>
            </a:r>
            <a:r>
              <a:rPr lang="en-US" altLang="zh-CN" sz="20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Fiber Bragg Grating Sensors: Development and Applications. </a:t>
            </a:r>
            <a:r>
              <a:rPr lang="en-US" altLang="zh-CN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CRC Press, 2019.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FF7E225-243F-4A8C-BE9E-1BA083AE29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65" y="4933596"/>
            <a:ext cx="2011854" cy="71329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6B507B7-5863-4D1D-9947-A8E5703692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861" y="4067587"/>
            <a:ext cx="2274005" cy="652329"/>
          </a:xfrm>
          <a:prstGeom prst="rect">
            <a:avLst/>
          </a:prstGeom>
          <a:ln w="38100">
            <a:solidFill>
              <a:srgbClr val="00B0F0"/>
            </a:solidFill>
            <a:prstDash val="sysDash"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3134117-BF29-4CBB-9F25-E9C31C7F62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419" y="4893895"/>
            <a:ext cx="2877561" cy="91447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FB2B8B7-4699-42B6-A54C-897D7715E7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158" y="4940061"/>
            <a:ext cx="2115495" cy="68890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32A3AEA-7B79-43F9-B208-CFD5F569E7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098" y="3387249"/>
            <a:ext cx="640135" cy="64013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1EA71B2-3CA2-468E-88DF-2BE9DF43EC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873" y="3354116"/>
            <a:ext cx="573074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4289" y="352370"/>
            <a:ext cx="66365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Chirped</a:t>
            </a:r>
            <a:r>
              <a:rPr lang="en-US" altLang="zh-CN" sz="3600" b="1" dirty="0">
                <a:solidFill>
                  <a:srgbClr val="2B1D7B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Fiber Bragg Grating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0" name="Picture 2" descr="https://vi.uestc.edu.cn/static/download/%E6%A0%A1%E5%BE%BD.png">
            <a:extLst>
              <a:ext uri="{FF2B5EF4-FFF2-40B4-BE49-F238E27FC236}">
                <a16:creationId xmlns:a16="http://schemas.microsoft.com/office/drawing/2014/main" id="{BE68696D-EF2A-4206-9425-D8CDB937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711" y="5795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3218CD23-075A-4734-892E-45B399A2B859}"/>
              </a:ext>
            </a:extLst>
          </p:cNvPr>
          <p:cNvSpPr/>
          <p:nvPr/>
        </p:nvSpPr>
        <p:spPr>
          <a:xfrm>
            <a:off x="-1" y="213119"/>
            <a:ext cx="395801" cy="924834"/>
          </a:xfrm>
          <a:prstGeom prst="rect">
            <a:avLst/>
          </a:prstGeom>
          <a:solidFill>
            <a:srgbClr val="2B1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98D91B4B-CB72-462C-87F2-E1678B0A52D5}"/>
              </a:ext>
            </a:extLst>
          </p:cNvPr>
          <p:cNvSpPr/>
          <p:nvPr/>
        </p:nvSpPr>
        <p:spPr>
          <a:xfrm>
            <a:off x="2517830" y="1814574"/>
            <a:ext cx="6636595" cy="1861233"/>
          </a:xfrm>
          <a:prstGeom prst="rect">
            <a:avLst/>
          </a:prstGeom>
          <a:solidFill>
            <a:schemeClr val="bg1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CD3C2328-F9D6-4079-9587-D437FF4354DB}"/>
              </a:ext>
            </a:extLst>
          </p:cNvPr>
          <p:cNvGrpSpPr/>
          <p:nvPr/>
        </p:nvGrpSpPr>
        <p:grpSpPr>
          <a:xfrm>
            <a:off x="4675162" y="2042233"/>
            <a:ext cx="4209560" cy="1425879"/>
            <a:chOff x="4080993" y="4706685"/>
            <a:chExt cx="2255635" cy="393513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9A9245A9-4544-4BDB-867D-8D2B837FFBFA}"/>
                </a:ext>
              </a:extLst>
            </p:cNvPr>
            <p:cNvSpPr/>
            <p:nvPr/>
          </p:nvSpPr>
          <p:spPr>
            <a:xfrm>
              <a:off x="4080993" y="4706685"/>
              <a:ext cx="67347" cy="3935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C70E48E-D59B-4682-B4A2-22BD50902E1F}"/>
                </a:ext>
              </a:extLst>
            </p:cNvPr>
            <p:cNvSpPr/>
            <p:nvPr/>
          </p:nvSpPr>
          <p:spPr>
            <a:xfrm>
              <a:off x="4197851" y="4706685"/>
              <a:ext cx="67347" cy="3935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621C9A58-CEB8-4124-8D8E-2B7D04539117}"/>
                </a:ext>
              </a:extLst>
            </p:cNvPr>
            <p:cNvSpPr/>
            <p:nvPr/>
          </p:nvSpPr>
          <p:spPr>
            <a:xfrm>
              <a:off x="4359413" y="4706685"/>
              <a:ext cx="67347" cy="3935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49C72777-F7F8-4164-94DC-DCE650641E31}"/>
                </a:ext>
              </a:extLst>
            </p:cNvPr>
            <p:cNvSpPr/>
            <p:nvPr/>
          </p:nvSpPr>
          <p:spPr>
            <a:xfrm>
              <a:off x="4574187" y="4706685"/>
              <a:ext cx="67347" cy="3935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C822CCC-DEE5-4D7C-A615-3921AB8B0B2B}"/>
                </a:ext>
              </a:extLst>
            </p:cNvPr>
            <p:cNvSpPr/>
            <p:nvPr/>
          </p:nvSpPr>
          <p:spPr>
            <a:xfrm>
              <a:off x="4858583" y="4706685"/>
              <a:ext cx="67347" cy="3935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4F774E1D-DC58-4ACE-A6C6-11E6A48CB73A}"/>
                </a:ext>
              </a:extLst>
            </p:cNvPr>
            <p:cNvSpPr/>
            <p:nvPr/>
          </p:nvSpPr>
          <p:spPr>
            <a:xfrm>
              <a:off x="5212440" y="4706685"/>
              <a:ext cx="67347" cy="3935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4FAF2CC-D2CE-435D-A434-D92C0C75B4AE}"/>
                </a:ext>
              </a:extLst>
            </p:cNvPr>
            <p:cNvSpPr/>
            <p:nvPr/>
          </p:nvSpPr>
          <p:spPr>
            <a:xfrm>
              <a:off x="5678002" y="4706685"/>
              <a:ext cx="67347" cy="3935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308E459F-0788-46DC-AFF8-4453645787CC}"/>
                </a:ext>
              </a:extLst>
            </p:cNvPr>
            <p:cNvSpPr/>
            <p:nvPr/>
          </p:nvSpPr>
          <p:spPr>
            <a:xfrm>
              <a:off x="6269281" y="4706685"/>
              <a:ext cx="67347" cy="3935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B3850FAE-A25A-4465-A10C-95BDB0A98E46}"/>
              </a:ext>
            </a:extLst>
          </p:cNvPr>
          <p:cNvSpPr/>
          <p:nvPr/>
        </p:nvSpPr>
        <p:spPr>
          <a:xfrm>
            <a:off x="3994572" y="2171374"/>
            <a:ext cx="671139" cy="170150"/>
          </a:xfrm>
          <a:custGeom>
            <a:avLst/>
            <a:gdLst>
              <a:gd name="connsiteX0" fmla="*/ 20320 w 1642041"/>
              <a:gd name="connsiteY0" fmla="*/ 48584 h 322368"/>
              <a:gd name="connsiteX1" fmla="*/ 1493520 w 1642041"/>
              <a:gd name="connsiteY1" fmla="*/ 18104 h 322368"/>
              <a:gd name="connsiteX2" fmla="*/ 1422400 w 1642041"/>
              <a:gd name="connsiteY2" fmla="*/ 292424 h 322368"/>
              <a:gd name="connsiteX3" fmla="*/ 0 w 1642041"/>
              <a:gd name="connsiteY3" fmla="*/ 302584 h 322368"/>
              <a:gd name="connsiteX0" fmla="*/ 0 w 1667360"/>
              <a:gd name="connsiteY0" fmla="*/ 27814 h 338174"/>
              <a:gd name="connsiteX1" fmla="*/ 1515872 w 1667360"/>
              <a:gd name="connsiteY1" fmla="*/ 33910 h 338174"/>
              <a:gd name="connsiteX2" fmla="*/ 1444752 w 1667360"/>
              <a:gd name="connsiteY2" fmla="*/ 308230 h 338174"/>
              <a:gd name="connsiteX3" fmla="*/ 22352 w 1667360"/>
              <a:gd name="connsiteY3" fmla="*/ 318390 h 338174"/>
              <a:gd name="connsiteX0" fmla="*/ 960628 w 1580415"/>
              <a:gd name="connsiteY0" fmla="*/ 0 h 333220"/>
              <a:gd name="connsiteX1" fmla="*/ 1493520 w 1580415"/>
              <a:gd name="connsiteY1" fmla="*/ 28956 h 333220"/>
              <a:gd name="connsiteX2" fmla="*/ 1422400 w 1580415"/>
              <a:gd name="connsiteY2" fmla="*/ 303276 h 333220"/>
              <a:gd name="connsiteX3" fmla="*/ 0 w 1580415"/>
              <a:gd name="connsiteY3" fmla="*/ 313436 h 333220"/>
              <a:gd name="connsiteX0" fmla="*/ 30988 w 600531"/>
              <a:gd name="connsiteY0" fmla="*/ 0 h 323506"/>
              <a:gd name="connsiteX1" fmla="*/ 563880 w 600531"/>
              <a:gd name="connsiteY1" fmla="*/ 28956 h 323506"/>
              <a:gd name="connsiteX2" fmla="*/ 492760 w 600531"/>
              <a:gd name="connsiteY2" fmla="*/ 303276 h 323506"/>
              <a:gd name="connsiteX3" fmla="*/ 0 w 600531"/>
              <a:gd name="connsiteY3" fmla="*/ 290576 h 323506"/>
              <a:gd name="connsiteX0" fmla="*/ 30988 w 671139"/>
              <a:gd name="connsiteY0" fmla="*/ 0 h 297044"/>
              <a:gd name="connsiteX1" fmla="*/ 563880 w 671139"/>
              <a:gd name="connsiteY1" fmla="*/ 28956 h 297044"/>
              <a:gd name="connsiteX2" fmla="*/ 622300 w 671139"/>
              <a:gd name="connsiteY2" fmla="*/ 242316 h 297044"/>
              <a:gd name="connsiteX3" fmla="*/ 0 w 671139"/>
              <a:gd name="connsiteY3" fmla="*/ 290576 h 297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139" h="297044">
                <a:moveTo>
                  <a:pt x="30988" y="0"/>
                </a:moveTo>
                <a:cubicBezTo>
                  <a:pt x="208619" y="9652"/>
                  <a:pt x="465328" y="-11430"/>
                  <a:pt x="563880" y="28956"/>
                </a:cubicBezTo>
                <a:cubicBezTo>
                  <a:pt x="662432" y="69342"/>
                  <a:pt x="716280" y="198713"/>
                  <a:pt x="622300" y="242316"/>
                </a:cubicBezTo>
                <a:cubicBezTo>
                  <a:pt x="528320" y="285919"/>
                  <a:pt x="586740" y="309202"/>
                  <a:pt x="0" y="290576"/>
                </a:cubicBezTo>
              </a:path>
            </a:pathLst>
          </a:custGeom>
          <a:noFill/>
          <a:ln w="539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2FB0E0B-AC6B-44A1-BE14-24AEF84DDFA2}"/>
              </a:ext>
            </a:extLst>
          </p:cNvPr>
          <p:cNvGrpSpPr/>
          <p:nvPr/>
        </p:nvGrpSpPr>
        <p:grpSpPr>
          <a:xfrm>
            <a:off x="2967682" y="2171374"/>
            <a:ext cx="1057878" cy="0"/>
            <a:chOff x="2967682" y="2171374"/>
            <a:chExt cx="1057878" cy="0"/>
          </a:xfrm>
        </p:grpSpPr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5A42717-964A-45B8-A85A-3220110A6D3A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>
              <a:off x="2967682" y="2171374"/>
              <a:ext cx="1057878" cy="0"/>
            </a:xfrm>
            <a:prstGeom prst="line">
              <a:avLst/>
            </a:prstGeom>
            <a:ln w="53975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012585E7-606A-422A-8733-C09E332D9CE9}"/>
                </a:ext>
              </a:extLst>
            </p:cNvPr>
            <p:cNvCxnSpPr/>
            <p:nvPr/>
          </p:nvCxnSpPr>
          <p:spPr>
            <a:xfrm>
              <a:off x="3442009" y="2171374"/>
              <a:ext cx="303298" cy="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任意多边形: 形状 87">
            <a:extLst>
              <a:ext uri="{FF2B5EF4-FFF2-40B4-BE49-F238E27FC236}">
                <a16:creationId xmlns:a16="http://schemas.microsoft.com/office/drawing/2014/main" id="{D8BAB653-74B4-48FD-B54F-F9862EE996C7}"/>
              </a:ext>
            </a:extLst>
          </p:cNvPr>
          <p:cNvSpPr/>
          <p:nvPr/>
        </p:nvSpPr>
        <p:spPr>
          <a:xfrm>
            <a:off x="5266555" y="2501458"/>
            <a:ext cx="1502462" cy="170146"/>
          </a:xfrm>
          <a:custGeom>
            <a:avLst/>
            <a:gdLst>
              <a:gd name="connsiteX0" fmla="*/ 20320 w 1642041"/>
              <a:gd name="connsiteY0" fmla="*/ 48584 h 322368"/>
              <a:gd name="connsiteX1" fmla="*/ 1493520 w 1642041"/>
              <a:gd name="connsiteY1" fmla="*/ 18104 h 322368"/>
              <a:gd name="connsiteX2" fmla="*/ 1422400 w 1642041"/>
              <a:gd name="connsiteY2" fmla="*/ 292424 h 322368"/>
              <a:gd name="connsiteX3" fmla="*/ 0 w 1642041"/>
              <a:gd name="connsiteY3" fmla="*/ 302584 h 322368"/>
              <a:gd name="connsiteX0" fmla="*/ 0 w 1667360"/>
              <a:gd name="connsiteY0" fmla="*/ 27814 h 338174"/>
              <a:gd name="connsiteX1" fmla="*/ 1515872 w 1667360"/>
              <a:gd name="connsiteY1" fmla="*/ 33910 h 338174"/>
              <a:gd name="connsiteX2" fmla="*/ 1444752 w 1667360"/>
              <a:gd name="connsiteY2" fmla="*/ 308230 h 338174"/>
              <a:gd name="connsiteX3" fmla="*/ 22352 w 1667360"/>
              <a:gd name="connsiteY3" fmla="*/ 318390 h 338174"/>
              <a:gd name="connsiteX0" fmla="*/ 960628 w 1580415"/>
              <a:gd name="connsiteY0" fmla="*/ 0 h 333220"/>
              <a:gd name="connsiteX1" fmla="*/ 1493520 w 1580415"/>
              <a:gd name="connsiteY1" fmla="*/ 28956 h 333220"/>
              <a:gd name="connsiteX2" fmla="*/ 1422400 w 1580415"/>
              <a:gd name="connsiteY2" fmla="*/ 303276 h 333220"/>
              <a:gd name="connsiteX3" fmla="*/ 0 w 1580415"/>
              <a:gd name="connsiteY3" fmla="*/ 313436 h 333220"/>
              <a:gd name="connsiteX0" fmla="*/ 30988 w 600531"/>
              <a:gd name="connsiteY0" fmla="*/ 0 h 323506"/>
              <a:gd name="connsiteX1" fmla="*/ 563880 w 600531"/>
              <a:gd name="connsiteY1" fmla="*/ 28956 h 323506"/>
              <a:gd name="connsiteX2" fmla="*/ 492760 w 600531"/>
              <a:gd name="connsiteY2" fmla="*/ 303276 h 323506"/>
              <a:gd name="connsiteX3" fmla="*/ 0 w 600531"/>
              <a:gd name="connsiteY3" fmla="*/ 290576 h 323506"/>
              <a:gd name="connsiteX0" fmla="*/ 30988 w 671139"/>
              <a:gd name="connsiteY0" fmla="*/ 0 h 297044"/>
              <a:gd name="connsiteX1" fmla="*/ 563880 w 671139"/>
              <a:gd name="connsiteY1" fmla="*/ 28956 h 297044"/>
              <a:gd name="connsiteX2" fmla="*/ 622300 w 671139"/>
              <a:gd name="connsiteY2" fmla="*/ 242316 h 297044"/>
              <a:gd name="connsiteX3" fmla="*/ 0 w 671139"/>
              <a:gd name="connsiteY3" fmla="*/ 290576 h 297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139" h="297044">
                <a:moveTo>
                  <a:pt x="30988" y="0"/>
                </a:moveTo>
                <a:cubicBezTo>
                  <a:pt x="208619" y="9652"/>
                  <a:pt x="465328" y="-11430"/>
                  <a:pt x="563880" y="28956"/>
                </a:cubicBezTo>
                <a:cubicBezTo>
                  <a:pt x="662432" y="69342"/>
                  <a:pt x="716280" y="198713"/>
                  <a:pt x="622300" y="242316"/>
                </a:cubicBezTo>
                <a:cubicBezTo>
                  <a:pt x="528320" y="285919"/>
                  <a:pt x="586740" y="309202"/>
                  <a:pt x="0" y="290576"/>
                </a:cubicBezTo>
              </a:path>
            </a:pathLst>
          </a:custGeom>
          <a:noFill/>
          <a:ln w="539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FB8CAC3-2BEB-41F6-98EB-9307E9BF518C}"/>
              </a:ext>
            </a:extLst>
          </p:cNvPr>
          <p:cNvGrpSpPr/>
          <p:nvPr/>
        </p:nvGrpSpPr>
        <p:grpSpPr>
          <a:xfrm>
            <a:off x="2967682" y="2501458"/>
            <a:ext cx="2368245" cy="0"/>
            <a:chOff x="2967682" y="2501458"/>
            <a:chExt cx="2368245" cy="0"/>
          </a:xfrm>
        </p:grpSpPr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35B41623-D254-450A-AAD9-DEB6F891F31D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flipH="1">
              <a:off x="2967682" y="2501458"/>
              <a:ext cx="2368245" cy="0"/>
            </a:xfrm>
            <a:prstGeom prst="line">
              <a:avLst/>
            </a:prstGeom>
            <a:ln w="53975">
              <a:solidFill>
                <a:schemeClr val="accent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541273DC-A4FD-4149-8649-F120426629CF}"/>
                </a:ext>
              </a:extLst>
            </p:cNvPr>
            <p:cNvCxnSpPr/>
            <p:nvPr/>
          </p:nvCxnSpPr>
          <p:spPr>
            <a:xfrm>
              <a:off x="3066320" y="2501458"/>
              <a:ext cx="678986" cy="0"/>
            </a:xfrm>
            <a:prstGeom prst="straightConnector1">
              <a:avLst/>
            </a:prstGeom>
            <a:ln w="539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4B05CC54-C396-431A-BE94-E6DCA5A0731C}"/>
              </a:ext>
            </a:extLst>
          </p:cNvPr>
          <p:cNvSpPr txBox="1"/>
          <p:nvPr/>
        </p:nvSpPr>
        <p:spPr>
          <a:xfrm rot="5400000">
            <a:off x="3410067" y="26712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41D52ACD-83A7-432C-A64F-D6C8F493BFD6}"/>
              </a:ext>
            </a:extLst>
          </p:cNvPr>
          <p:cNvSpPr/>
          <p:nvPr/>
        </p:nvSpPr>
        <p:spPr>
          <a:xfrm>
            <a:off x="6470027" y="3174397"/>
            <a:ext cx="2289009" cy="170146"/>
          </a:xfrm>
          <a:custGeom>
            <a:avLst/>
            <a:gdLst>
              <a:gd name="connsiteX0" fmla="*/ 20320 w 1642041"/>
              <a:gd name="connsiteY0" fmla="*/ 48584 h 322368"/>
              <a:gd name="connsiteX1" fmla="*/ 1493520 w 1642041"/>
              <a:gd name="connsiteY1" fmla="*/ 18104 h 322368"/>
              <a:gd name="connsiteX2" fmla="*/ 1422400 w 1642041"/>
              <a:gd name="connsiteY2" fmla="*/ 292424 h 322368"/>
              <a:gd name="connsiteX3" fmla="*/ 0 w 1642041"/>
              <a:gd name="connsiteY3" fmla="*/ 302584 h 322368"/>
              <a:gd name="connsiteX0" fmla="*/ 0 w 1667360"/>
              <a:gd name="connsiteY0" fmla="*/ 27814 h 338174"/>
              <a:gd name="connsiteX1" fmla="*/ 1515872 w 1667360"/>
              <a:gd name="connsiteY1" fmla="*/ 33910 h 338174"/>
              <a:gd name="connsiteX2" fmla="*/ 1444752 w 1667360"/>
              <a:gd name="connsiteY2" fmla="*/ 308230 h 338174"/>
              <a:gd name="connsiteX3" fmla="*/ 22352 w 1667360"/>
              <a:gd name="connsiteY3" fmla="*/ 318390 h 338174"/>
              <a:gd name="connsiteX0" fmla="*/ 960628 w 1580415"/>
              <a:gd name="connsiteY0" fmla="*/ 0 h 333220"/>
              <a:gd name="connsiteX1" fmla="*/ 1493520 w 1580415"/>
              <a:gd name="connsiteY1" fmla="*/ 28956 h 333220"/>
              <a:gd name="connsiteX2" fmla="*/ 1422400 w 1580415"/>
              <a:gd name="connsiteY2" fmla="*/ 303276 h 333220"/>
              <a:gd name="connsiteX3" fmla="*/ 0 w 1580415"/>
              <a:gd name="connsiteY3" fmla="*/ 313436 h 333220"/>
              <a:gd name="connsiteX0" fmla="*/ 30988 w 600531"/>
              <a:gd name="connsiteY0" fmla="*/ 0 h 323506"/>
              <a:gd name="connsiteX1" fmla="*/ 563880 w 600531"/>
              <a:gd name="connsiteY1" fmla="*/ 28956 h 323506"/>
              <a:gd name="connsiteX2" fmla="*/ 492760 w 600531"/>
              <a:gd name="connsiteY2" fmla="*/ 303276 h 323506"/>
              <a:gd name="connsiteX3" fmla="*/ 0 w 600531"/>
              <a:gd name="connsiteY3" fmla="*/ 290576 h 323506"/>
              <a:gd name="connsiteX0" fmla="*/ 30988 w 671139"/>
              <a:gd name="connsiteY0" fmla="*/ 0 h 297044"/>
              <a:gd name="connsiteX1" fmla="*/ 563880 w 671139"/>
              <a:gd name="connsiteY1" fmla="*/ 28956 h 297044"/>
              <a:gd name="connsiteX2" fmla="*/ 622300 w 671139"/>
              <a:gd name="connsiteY2" fmla="*/ 242316 h 297044"/>
              <a:gd name="connsiteX3" fmla="*/ 0 w 671139"/>
              <a:gd name="connsiteY3" fmla="*/ 290576 h 297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139" h="297044">
                <a:moveTo>
                  <a:pt x="30988" y="0"/>
                </a:moveTo>
                <a:cubicBezTo>
                  <a:pt x="208619" y="9652"/>
                  <a:pt x="465328" y="-11430"/>
                  <a:pt x="563880" y="28956"/>
                </a:cubicBezTo>
                <a:cubicBezTo>
                  <a:pt x="662432" y="69342"/>
                  <a:pt x="716280" y="198713"/>
                  <a:pt x="622300" y="242316"/>
                </a:cubicBezTo>
                <a:cubicBezTo>
                  <a:pt x="528320" y="285919"/>
                  <a:pt x="586740" y="309202"/>
                  <a:pt x="0" y="290576"/>
                </a:cubicBezTo>
              </a:path>
            </a:pathLst>
          </a:cu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79330BD-9521-469F-BEBA-F7EEC4ACD261}"/>
              </a:ext>
            </a:extLst>
          </p:cNvPr>
          <p:cNvGrpSpPr/>
          <p:nvPr/>
        </p:nvGrpSpPr>
        <p:grpSpPr>
          <a:xfrm>
            <a:off x="2967682" y="3174307"/>
            <a:ext cx="3608034" cy="0"/>
            <a:chOff x="2967682" y="3174307"/>
            <a:chExt cx="3608034" cy="0"/>
          </a:xfrm>
        </p:grpSpPr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B21585C2-2694-4A12-AC1A-E9EEC5FE3290}"/>
                </a:ext>
              </a:extLst>
            </p:cNvPr>
            <p:cNvCxnSpPr>
              <a:cxnSpLocks/>
              <a:stCxn id="94" idx="0"/>
            </p:cNvCxnSpPr>
            <p:nvPr/>
          </p:nvCxnSpPr>
          <p:spPr>
            <a:xfrm flipH="1">
              <a:off x="2967682" y="3174307"/>
              <a:ext cx="3608034" cy="0"/>
            </a:xfrm>
            <a:prstGeom prst="line">
              <a:avLst/>
            </a:prstGeom>
            <a:ln w="5397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3E68B189-8EAA-4C15-882C-C36FFD8B1CE9}"/>
                </a:ext>
              </a:extLst>
            </p:cNvPr>
            <p:cNvCxnSpPr>
              <a:cxnSpLocks/>
            </p:cNvCxnSpPr>
            <p:nvPr/>
          </p:nvCxnSpPr>
          <p:spPr>
            <a:xfrm>
              <a:off x="2967682" y="3174307"/>
              <a:ext cx="777624" cy="0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E88984C0-C33E-4B07-B057-9CBD034419BD}"/>
              </a:ext>
            </a:extLst>
          </p:cNvPr>
          <p:cNvCxnSpPr>
            <a:cxnSpLocks/>
          </p:cNvCxnSpPr>
          <p:nvPr/>
        </p:nvCxnSpPr>
        <p:spPr>
          <a:xfrm flipH="1">
            <a:off x="3802482" y="2337079"/>
            <a:ext cx="303298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FB9EE6B-8D8D-4B16-9C21-A61B3C7992B3}"/>
              </a:ext>
            </a:extLst>
          </p:cNvPr>
          <p:cNvCxnSpPr>
            <a:cxnSpLocks/>
            <a:stCxn id="88" idx="3"/>
          </p:cNvCxnSpPr>
          <p:nvPr/>
        </p:nvCxnSpPr>
        <p:spPr>
          <a:xfrm flipH="1" flipV="1">
            <a:off x="3802484" y="2667427"/>
            <a:ext cx="1464071" cy="472"/>
          </a:xfrm>
          <a:prstGeom prst="straightConnector1">
            <a:avLst/>
          </a:prstGeom>
          <a:ln w="539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09AC5997-7D06-4CE6-8CA7-89EC98E96EE3}"/>
              </a:ext>
            </a:extLst>
          </p:cNvPr>
          <p:cNvCxnSpPr>
            <a:cxnSpLocks/>
          </p:cNvCxnSpPr>
          <p:nvPr/>
        </p:nvCxnSpPr>
        <p:spPr>
          <a:xfrm flipH="1">
            <a:off x="3777886" y="3340733"/>
            <a:ext cx="2824126" cy="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935226C3-B655-4961-A6A2-FF3B0A61AF9C}"/>
              </a:ext>
            </a:extLst>
          </p:cNvPr>
          <p:cNvSpPr/>
          <p:nvPr/>
        </p:nvSpPr>
        <p:spPr>
          <a:xfrm>
            <a:off x="197899" y="6273224"/>
            <a:ext cx="5820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i="0" dirty="0">
                <a:solidFill>
                  <a:srgbClr val="FF0000"/>
                </a:solidFill>
                <a:effectLst/>
                <a:latin typeface="glyph-correction"/>
              </a:rPr>
              <a:t>◎</a:t>
            </a:r>
            <a:r>
              <a:rPr lang="zh-CN" altLang="en-US" sz="2000" i="0" dirty="0">
                <a:solidFill>
                  <a:srgbClr val="79797C"/>
                </a:solidFill>
                <a:effectLst/>
                <a:latin typeface="glyph-correction"/>
              </a:rPr>
              <a:t> </a:t>
            </a:r>
            <a:r>
              <a:rPr lang="en-US" altLang="zh-CN" sz="2000" dirty="0">
                <a:solidFill>
                  <a:srgbClr val="2B1D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3.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Chirped Fiber Bragg Grating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C0DD183-5DDF-4421-9900-54E10A016BA1}"/>
              </a:ext>
            </a:extLst>
          </p:cNvPr>
          <p:cNvSpPr/>
          <p:nvPr/>
        </p:nvSpPr>
        <p:spPr>
          <a:xfrm>
            <a:off x="2264838" y="1589030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F5958118-2B2C-487E-96B1-D686A2C1AC8B}"/>
              </a:ext>
            </a:extLst>
          </p:cNvPr>
          <p:cNvSpPr/>
          <p:nvPr/>
        </p:nvSpPr>
        <p:spPr>
          <a:xfrm>
            <a:off x="2265524" y="3849455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7679B1A6-9098-416E-8D19-C09C5A91E749}"/>
              </a:ext>
            </a:extLst>
          </p:cNvPr>
          <p:cNvSpPr/>
          <p:nvPr/>
        </p:nvSpPr>
        <p:spPr>
          <a:xfrm>
            <a:off x="2505396" y="4096143"/>
            <a:ext cx="6636595" cy="1861233"/>
          </a:xfrm>
          <a:prstGeom prst="rect">
            <a:avLst/>
          </a:prstGeom>
          <a:solidFill>
            <a:schemeClr val="bg1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CC604F07-7114-4686-A1FF-8F49C65F0481}"/>
              </a:ext>
            </a:extLst>
          </p:cNvPr>
          <p:cNvGrpSpPr/>
          <p:nvPr/>
        </p:nvGrpSpPr>
        <p:grpSpPr>
          <a:xfrm flipH="1">
            <a:off x="4662728" y="4317673"/>
            <a:ext cx="4209560" cy="1425883"/>
            <a:chOff x="3891511" y="3997118"/>
            <a:chExt cx="4209560" cy="1425883"/>
          </a:xfrm>
        </p:grpSpPr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1D01D008-6C79-4C7C-881B-ACBF350E7657}"/>
                </a:ext>
              </a:extLst>
            </p:cNvPr>
            <p:cNvSpPr/>
            <p:nvPr/>
          </p:nvSpPr>
          <p:spPr>
            <a:xfrm>
              <a:off x="3891511" y="3997118"/>
              <a:ext cx="125686" cy="14258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0181652C-BBAC-4CD4-8ED9-5F2615ACD4E2}"/>
                </a:ext>
              </a:extLst>
            </p:cNvPr>
            <p:cNvSpPr/>
            <p:nvPr/>
          </p:nvSpPr>
          <p:spPr>
            <a:xfrm>
              <a:off x="4109596" y="3997121"/>
              <a:ext cx="125686" cy="14258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2DD2A97B-B4D6-4192-9448-7AE94F18EF9A}"/>
                </a:ext>
              </a:extLst>
            </p:cNvPr>
            <p:cNvSpPr/>
            <p:nvPr/>
          </p:nvSpPr>
          <p:spPr>
            <a:xfrm>
              <a:off x="4411110" y="3997121"/>
              <a:ext cx="125686" cy="14258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27EA2724-965B-47B2-B758-4036C42FA0DA}"/>
                </a:ext>
              </a:extLst>
            </p:cNvPr>
            <p:cNvSpPr/>
            <p:nvPr/>
          </p:nvSpPr>
          <p:spPr>
            <a:xfrm>
              <a:off x="4811930" y="3997121"/>
              <a:ext cx="125686" cy="14258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069151EF-FA27-4AE2-A576-F12D82CC2187}"/>
                </a:ext>
              </a:extLst>
            </p:cNvPr>
            <p:cNvSpPr/>
            <p:nvPr/>
          </p:nvSpPr>
          <p:spPr>
            <a:xfrm>
              <a:off x="5342682" y="3997121"/>
              <a:ext cx="125686" cy="14258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99842AA3-D998-4389-86E5-232A7C8C3A86}"/>
                </a:ext>
              </a:extLst>
            </p:cNvPr>
            <p:cNvSpPr/>
            <p:nvPr/>
          </p:nvSpPr>
          <p:spPr>
            <a:xfrm>
              <a:off x="6003065" y="3997121"/>
              <a:ext cx="125686" cy="14258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F9A2B7A2-11A3-4BEC-8838-D2CC86D806BD}"/>
                </a:ext>
              </a:extLst>
            </p:cNvPr>
            <p:cNvSpPr/>
            <p:nvPr/>
          </p:nvSpPr>
          <p:spPr>
            <a:xfrm>
              <a:off x="6871916" y="3997121"/>
              <a:ext cx="125686" cy="14258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76C5C8ED-5370-431B-B1DD-C01049E381B1}"/>
                </a:ext>
              </a:extLst>
            </p:cNvPr>
            <p:cNvSpPr/>
            <p:nvPr/>
          </p:nvSpPr>
          <p:spPr>
            <a:xfrm>
              <a:off x="7975385" y="3997121"/>
              <a:ext cx="125686" cy="14258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9" name="任意多边形: 形状 168">
            <a:extLst>
              <a:ext uri="{FF2B5EF4-FFF2-40B4-BE49-F238E27FC236}">
                <a16:creationId xmlns:a16="http://schemas.microsoft.com/office/drawing/2014/main" id="{6D5E6867-ABE2-4A4D-93E4-8EC3DAF6A1A7}"/>
              </a:ext>
            </a:extLst>
          </p:cNvPr>
          <p:cNvSpPr/>
          <p:nvPr/>
        </p:nvSpPr>
        <p:spPr>
          <a:xfrm>
            <a:off x="3982138" y="4452943"/>
            <a:ext cx="671139" cy="170150"/>
          </a:xfrm>
          <a:custGeom>
            <a:avLst/>
            <a:gdLst>
              <a:gd name="connsiteX0" fmla="*/ 20320 w 1642041"/>
              <a:gd name="connsiteY0" fmla="*/ 48584 h 322368"/>
              <a:gd name="connsiteX1" fmla="*/ 1493520 w 1642041"/>
              <a:gd name="connsiteY1" fmla="*/ 18104 h 322368"/>
              <a:gd name="connsiteX2" fmla="*/ 1422400 w 1642041"/>
              <a:gd name="connsiteY2" fmla="*/ 292424 h 322368"/>
              <a:gd name="connsiteX3" fmla="*/ 0 w 1642041"/>
              <a:gd name="connsiteY3" fmla="*/ 302584 h 322368"/>
              <a:gd name="connsiteX0" fmla="*/ 0 w 1667360"/>
              <a:gd name="connsiteY0" fmla="*/ 27814 h 338174"/>
              <a:gd name="connsiteX1" fmla="*/ 1515872 w 1667360"/>
              <a:gd name="connsiteY1" fmla="*/ 33910 h 338174"/>
              <a:gd name="connsiteX2" fmla="*/ 1444752 w 1667360"/>
              <a:gd name="connsiteY2" fmla="*/ 308230 h 338174"/>
              <a:gd name="connsiteX3" fmla="*/ 22352 w 1667360"/>
              <a:gd name="connsiteY3" fmla="*/ 318390 h 338174"/>
              <a:gd name="connsiteX0" fmla="*/ 960628 w 1580415"/>
              <a:gd name="connsiteY0" fmla="*/ 0 h 333220"/>
              <a:gd name="connsiteX1" fmla="*/ 1493520 w 1580415"/>
              <a:gd name="connsiteY1" fmla="*/ 28956 h 333220"/>
              <a:gd name="connsiteX2" fmla="*/ 1422400 w 1580415"/>
              <a:gd name="connsiteY2" fmla="*/ 303276 h 333220"/>
              <a:gd name="connsiteX3" fmla="*/ 0 w 1580415"/>
              <a:gd name="connsiteY3" fmla="*/ 313436 h 333220"/>
              <a:gd name="connsiteX0" fmla="*/ 30988 w 600531"/>
              <a:gd name="connsiteY0" fmla="*/ 0 h 323506"/>
              <a:gd name="connsiteX1" fmla="*/ 563880 w 600531"/>
              <a:gd name="connsiteY1" fmla="*/ 28956 h 323506"/>
              <a:gd name="connsiteX2" fmla="*/ 492760 w 600531"/>
              <a:gd name="connsiteY2" fmla="*/ 303276 h 323506"/>
              <a:gd name="connsiteX3" fmla="*/ 0 w 600531"/>
              <a:gd name="connsiteY3" fmla="*/ 290576 h 323506"/>
              <a:gd name="connsiteX0" fmla="*/ 30988 w 671139"/>
              <a:gd name="connsiteY0" fmla="*/ 0 h 297044"/>
              <a:gd name="connsiteX1" fmla="*/ 563880 w 671139"/>
              <a:gd name="connsiteY1" fmla="*/ 28956 h 297044"/>
              <a:gd name="connsiteX2" fmla="*/ 622300 w 671139"/>
              <a:gd name="connsiteY2" fmla="*/ 242316 h 297044"/>
              <a:gd name="connsiteX3" fmla="*/ 0 w 671139"/>
              <a:gd name="connsiteY3" fmla="*/ 290576 h 297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139" h="297044">
                <a:moveTo>
                  <a:pt x="30988" y="0"/>
                </a:moveTo>
                <a:cubicBezTo>
                  <a:pt x="208619" y="9652"/>
                  <a:pt x="465328" y="-11430"/>
                  <a:pt x="563880" y="28956"/>
                </a:cubicBezTo>
                <a:cubicBezTo>
                  <a:pt x="662432" y="69342"/>
                  <a:pt x="716280" y="198713"/>
                  <a:pt x="622300" y="242316"/>
                </a:cubicBezTo>
                <a:cubicBezTo>
                  <a:pt x="528320" y="285919"/>
                  <a:pt x="586740" y="309202"/>
                  <a:pt x="0" y="290576"/>
                </a:cubicBezTo>
              </a:path>
            </a:pathLst>
          </a:cu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5CCF9DC-CCC3-40A6-910B-FE220D490DE6}"/>
              </a:ext>
            </a:extLst>
          </p:cNvPr>
          <p:cNvGrpSpPr/>
          <p:nvPr/>
        </p:nvGrpSpPr>
        <p:grpSpPr>
          <a:xfrm>
            <a:off x="2955248" y="4452943"/>
            <a:ext cx="1057878" cy="0"/>
            <a:chOff x="2955248" y="4452943"/>
            <a:chExt cx="1057878" cy="0"/>
          </a:xfrm>
        </p:grpSpPr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3E26C893-90DD-4469-BD9D-3373EF92E683}"/>
                </a:ext>
              </a:extLst>
            </p:cNvPr>
            <p:cNvCxnSpPr>
              <a:cxnSpLocks/>
              <a:stCxn id="169" idx="0"/>
            </p:cNvCxnSpPr>
            <p:nvPr/>
          </p:nvCxnSpPr>
          <p:spPr>
            <a:xfrm flipH="1">
              <a:off x="2955248" y="4452943"/>
              <a:ext cx="1057878" cy="0"/>
            </a:xfrm>
            <a:prstGeom prst="line">
              <a:avLst/>
            </a:prstGeom>
            <a:ln w="5397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FAE5BA1A-8A7F-4515-B2A3-E8AACF0FE9FF}"/>
                </a:ext>
              </a:extLst>
            </p:cNvPr>
            <p:cNvCxnSpPr/>
            <p:nvPr/>
          </p:nvCxnSpPr>
          <p:spPr>
            <a:xfrm>
              <a:off x="3429575" y="4452943"/>
              <a:ext cx="303298" cy="0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任意多边形: 形状 165">
            <a:extLst>
              <a:ext uri="{FF2B5EF4-FFF2-40B4-BE49-F238E27FC236}">
                <a16:creationId xmlns:a16="http://schemas.microsoft.com/office/drawing/2014/main" id="{241F42E9-72A8-47C7-91CE-2BA0F65ABF7C}"/>
              </a:ext>
            </a:extLst>
          </p:cNvPr>
          <p:cNvSpPr/>
          <p:nvPr/>
        </p:nvSpPr>
        <p:spPr>
          <a:xfrm>
            <a:off x="5180623" y="4783027"/>
            <a:ext cx="1454426" cy="170146"/>
          </a:xfrm>
          <a:custGeom>
            <a:avLst/>
            <a:gdLst>
              <a:gd name="connsiteX0" fmla="*/ 20320 w 1642041"/>
              <a:gd name="connsiteY0" fmla="*/ 48584 h 322368"/>
              <a:gd name="connsiteX1" fmla="*/ 1493520 w 1642041"/>
              <a:gd name="connsiteY1" fmla="*/ 18104 h 322368"/>
              <a:gd name="connsiteX2" fmla="*/ 1422400 w 1642041"/>
              <a:gd name="connsiteY2" fmla="*/ 292424 h 322368"/>
              <a:gd name="connsiteX3" fmla="*/ 0 w 1642041"/>
              <a:gd name="connsiteY3" fmla="*/ 302584 h 322368"/>
              <a:gd name="connsiteX0" fmla="*/ 0 w 1667360"/>
              <a:gd name="connsiteY0" fmla="*/ 27814 h 338174"/>
              <a:gd name="connsiteX1" fmla="*/ 1515872 w 1667360"/>
              <a:gd name="connsiteY1" fmla="*/ 33910 h 338174"/>
              <a:gd name="connsiteX2" fmla="*/ 1444752 w 1667360"/>
              <a:gd name="connsiteY2" fmla="*/ 308230 h 338174"/>
              <a:gd name="connsiteX3" fmla="*/ 22352 w 1667360"/>
              <a:gd name="connsiteY3" fmla="*/ 318390 h 338174"/>
              <a:gd name="connsiteX0" fmla="*/ 960628 w 1580415"/>
              <a:gd name="connsiteY0" fmla="*/ 0 h 333220"/>
              <a:gd name="connsiteX1" fmla="*/ 1493520 w 1580415"/>
              <a:gd name="connsiteY1" fmla="*/ 28956 h 333220"/>
              <a:gd name="connsiteX2" fmla="*/ 1422400 w 1580415"/>
              <a:gd name="connsiteY2" fmla="*/ 303276 h 333220"/>
              <a:gd name="connsiteX3" fmla="*/ 0 w 1580415"/>
              <a:gd name="connsiteY3" fmla="*/ 313436 h 333220"/>
              <a:gd name="connsiteX0" fmla="*/ 30988 w 600531"/>
              <a:gd name="connsiteY0" fmla="*/ 0 h 323506"/>
              <a:gd name="connsiteX1" fmla="*/ 563880 w 600531"/>
              <a:gd name="connsiteY1" fmla="*/ 28956 h 323506"/>
              <a:gd name="connsiteX2" fmla="*/ 492760 w 600531"/>
              <a:gd name="connsiteY2" fmla="*/ 303276 h 323506"/>
              <a:gd name="connsiteX3" fmla="*/ 0 w 600531"/>
              <a:gd name="connsiteY3" fmla="*/ 290576 h 323506"/>
              <a:gd name="connsiteX0" fmla="*/ 30988 w 671139"/>
              <a:gd name="connsiteY0" fmla="*/ 0 h 297044"/>
              <a:gd name="connsiteX1" fmla="*/ 563880 w 671139"/>
              <a:gd name="connsiteY1" fmla="*/ 28956 h 297044"/>
              <a:gd name="connsiteX2" fmla="*/ 622300 w 671139"/>
              <a:gd name="connsiteY2" fmla="*/ 242316 h 297044"/>
              <a:gd name="connsiteX3" fmla="*/ 0 w 671139"/>
              <a:gd name="connsiteY3" fmla="*/ 290576 h 297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139" h="297044">
                <a:moveTo>
                  <a:pt x="30988" y="0"/>
                </a:moveTo>
                <a:cubicBezTo>
                  <a:pt x="208619" y="9652"/>
                  <a:pt x="465328" y="-11430"/>
                  <a:pt x="563880" y="28956"/>
                </a:cubicBezTo>
                <a:cubicBezTo>
                  <a:pt x="662432" y="69342"/>
                  <a:pt x="716280" y="198713"/>
                  <a:pt x="622300" y="242316"/>
                </a:cubicBezTo>
                <a:cubicBezTo>
                  <a:pt x="528320" y="285919"/>
                  <a:pt x="586740" y="309202"/>
                  <a:pt x="0" y="290576"/>
                </a:cubicBezTo>
              </a:path>
            </a:pathLst>
          </a:custGeom>
          <a:noFill/>
          <a:ln w="539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2A3D55B-12E2-4FF5-840B-66D5060ACB01}"/>
              </a:ext>
            </a:extLst>
          </p:cNvPr>
          <p:cNvGrpSpPr/>
          <p:nvPr/>
        </p:nvGrpSpPr>
        <p:grpSpPr>
          <a:xfrm>
            <a:off x="2955249" y="4783027"/>
            <a:ext cx="2292528" cy="0"/>
            <a:chOff x="2955249" y="4783027"/>
            <a:chExt cx="2292528" cy="0"/>
          </a:xfrm>
        </p:grpSpPr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7930513E-75EF-4012-B739-2952C8CA56CC}"/>
                </a:ext>
              </a:extLst>
            </p:cNvPr>
            <p:cNvCxnSpPr>
              <a:cxnSpLocks/>
              <a:stCxn id="166" idx="0"/>
            </p:cNvCxnSpPr>
            <p:nvPr/>
          </p:nvCxnSpPr>
          <p:spPr>
            <a:xfrm flipH="1">
              <a:off x="2955249" y="4783027"/>
              <a:ext cx="2292528" cy="0"/>
            </a:xfrm>
            <a:prstGeom prst="line">
              <a:avLst/>
            </a:prstGeom>
            <a:ln w="53975">
              <a:solidFill>
                <a:schemeClr val="accent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CEDD56FE-D129-448B-8E92-490053B86108}"/>
                </a:ext>
              </a:extLst>
            </p:cNvPr>
            <p:cNvCxnSpPr/>
            <p:nvPr/>
          </p:nvCxnSpPr>
          <p:spPr>
            <a:xfrm>
              <a:off x="3050734" y="4783027"/>
              <a:ext cx="657277" cy="0"/>
            </a:xfrm>
            <a:prstGeom prst="straightConnector1">
              <a:avLst/>
            </a:prstGeom>
            <a:ln w="539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文本框 154">
            <a:extLst>
              <a:ext uri="{FF2B5EF4-FFF2-40B4-BE49-F238E27FC236}">
                <a16:creationId xmlns:a16="http://schemas.microsoft.com/office/drawing/2014/main" id="{4E8EB139-E95A-4604-B5B0-99DEF11A9A54}"/>
              </a:ext>
            </a:extLst>
          </p:cNvPr>
          <p:cNvSpPr txBox="1"/>
          <p:nvPr/>
        </p:nvSpPr>
        <p:spPr>
          <a:xfrm rot="5400000">
            <a:off x="3397633" y="49528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任意多边形: 形状 162">
            <a:extLst>
              <a:ext uri="{FF2B5EF4-FFF2-40B4-BE49-F238E27FC236}">
                <a16:creationId xmlns:a16="http://schemas.microsoft.com/office/drawing/2014/main" id="{3611E1E7-A1E8-4325-A73A-A8EA00757A4E}"/>
              </a:ext>
            </a:extLst>
          </p:cNvPr>
          <p:cNvSpPr/>
          <p:nvPr/>
        </p:nvSpPr>
        <p:spPr>
          <a:xfrm>
            <a:off x="6457593" y="5455966"/>
            <a:ext cx="2289009" cy="170146"/>
          </a:xfrm>
          <a:custGeom>
            <a:avLst/>
            <a:gdLst>
              <a:gd name="connsiteX0" fmla="*/ 20320 w 1642041"/>
              <a:gd name="connsiteY0" fmla="*/ 48584 h 322368"/>
              <a:gd name="connsiteX1" fmla="*/ 1493520 w 1642041"/>
              <a:gd name="connsiteY1" fmla="*/ 18104 h 322368"/>
              <a:gd name="connsiteX2" fmla="*/ 1422400 w 1642041"/>
              <a:gd name="connsiteY2" fmla="*/ 292424 h 322368"/>
              <a:gd name="connsiteX3" fmla="*/ 0 w 1642041"/>
              <a:gd name="connsiteY3" fmla="*/ 302584 h 322368"/>
              <a:gd name="connsiteX0" fmla="*/ 0 w 1667360"/>
              <a:gd name="connsiteY0" fmla="*/ 27814 h 338174"/>
              <a:gd name="connsiteX1" fmla="*/ 1515872 w 1667360"/>
              <a:gd name="connsiteY1" fmla="*/ 33910 h 338174"/>
              <a:gd name="connsiteX2" fmla="*/ 1444752 w 1667360"/>
              <a:gd name="connsiteY2" fmla="*/ 308230 h 338174"/>
              <a:gd name="connsiteX3" fmla="*/ 22352 w 1667360"/>
              <a:gd name="connsiteY3" fmla="*/ 318390 h 338174"/>
              <a:gd name="connsiteX0" fmla="*/ 960628 w 1580415"/>
              <a:gd name="connsiteY0" fmla="*/ 0 h 333220"/>
              <a:gd name="connsiteX1" fmla="*/ 1493520 w 1580415"/>
              <a:gd name="connsiteY1" fmla="*/ 28956 h 333220"/>
              <a:gd name="connsiteX2" fmla="*/ 1422400 w 1580415"/>
              <a:gd name="connsiteY2" fmla="*/ 303276 h 333220"/>
              <a:gd name="connsiteX3" fmla="*/ 0 w 1580415"/>
              <a:gd name="connsiteY3" fmla="*/ 313436 h 333220"/>
              <a:gd name="connsiteX0" fmla="*/ 30988 w 600531"/>
              <a:gd name="connsiteY0" fmla="*/ 0 h 323506"/>
              <a:gd name="connsiteX1" fmla="*/ 563880 w 600531"/>
              <a:gd name="connsiteY1" fmla="*/ 28956 h 323506"/>
              <a:gd name="connsiteX2" fmla="*/ 492760 w 600531"/>
              <a:gd name="connsiteY2" fmla="*/ 303276 h 323506"/>
              <a:gd name="connsiteX3" fmla="*/ 0 w 600531"/>
              <a:gd name="connsiteY3" fmla="*/ 290576 h 323506"/>
              <a:gd name="connsiteX0" fmla="*/ 30988 w 671139"/>
              <a:gd name="connsiteY0" fmla="*/ 0 h 297044"/>
              <a:gd name="connsiteX1" fmla="*/ 563880 w 671139"/>
              <a:gd name="connsiteY1" fmla="*/ 28956 h 297044"/>
              <a:gd name="connsiteX2" fmla="*/ 622300 w 671139"/>
              <a:gd name="connsiteY2" fmla="*/ 242316 h 297044"/>
              <a:gd name="connsiteX3" fmla="*/ 0 w 671139"/>
              <a:gd name="connsiteY3" fmla="*/ 290576 h 297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139" h="297044">
                <a:moveTo>
                  <a:pt x="30988" y="0"/>
                </a:moveTo>
                <a:cubicBezTo>
                  <a:pt x="208619" y="9652"/>
                  <a:pt x="465328" y="-11430"/>
                  <a:pt x="563880" y="28956"/>
                </a:cubicBezTo>
                <a:cubicBezTo>
                  <a:pt x="662432" y="69342"/>
                  <a:pt x="716280" y="198713"/>
                  <a:pt x="622300" y="242316"/>
                </a:cubicBezTo>
                <a:cubicBezTo>
                  <a:pt x="528320" y="285919"/>
                  <a:pt x="586740" y="309202"/>
                  <a:pt x="0" y="290576"/>
                </a:cubicBezTo>
              </a:path>
            </a:pathLst>
          </a:custGeom>
          <a:noFill/>
          <a:ln w="539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9C7ACDD-3B42-46F4-A60F-BB05CF6338C7}"/>
              </a:ext>
            </a:extLst>
          </p:cNvPr>
          <p:cNvGrpSpPr/>
          <p:nvPr/>
        </p:nvGrpSpPr>
        <p:grpSpPr>
          <a:xfrm>
            <a:off x="2955248" y="5455876"/>
            <a:ext cx="3608034" cy="0"/>
            <a:chOff x="2955248" y="5455876"/>
            <a:chExt cx="3608034" cy="0"/>
          </a:xfrm>
        </p:grpSpPr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C6A93F90-1B35-4B70-9609-BB2B09FA856A}"/>
                </a:ext>
              </a:extLst>
            </p:cNvPr>
            <p:cNvCxnSpPr>
              <a:cxnSpLocks/>
              <a:stCxn id="163" idx="0"/>
            </p:cNvCxnSpPr>
            <p:nvPr/>
          </p:nvCxnSpPr>
          <p:spPr>
            <a:xfrm flipH="1">
              <a:off x="2955248" y="5455876"/>
              <a:ext cx="3608034" cy="0"/>
            </a:xfrm>
            <a:prstGeom prst="line">
              <a:avLst/>
            </a:prstGeom>
            <a:ln w="53975">
              <a:solidFill>
                <a:srgbClr val="4472C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909B804F-CF87-4DB6-8B69-02CBBAB1885F}"/>
                </a:ext>
              </a:extLst>
            </p:cNvPr>
            <p:cNvCxnSpPr>
              <a:cxnSpLocks/>
            </p:cNvCxnSpPr>
            <p:nvPr/>
          </p:nvCxnSpPr>
          <p:spPr>
            <a:xfrm>
              <a:off x="2955248" y="5455876"/>
              <a:ext cx="777624" cy="0"/>
            </a:xfrm>
            <a:prstGeom prst="straightConnector1">
              <a:avLst/>
            </a:prstGeom>
            <a:ln w="53975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1C5F4BC7-2BDF-4A8F-B429-B8637503DCAA}"/>
              </a:ext>
            </a:extLst>
          </p:cNvPr>
          <p:cNvCxnSpPr>
            <a:cxnSpLocks/>
          </p:cNvCxnSpPr>
          <p:nvPr/>
        </p:nvCxnSpPr>
        <p:spPr>
          <a:xfrm flipH="1">
            <a:off x="3790048" y="4618648"/>
            <a:ext cx="303298" cy="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B6EA5496-68FC-41A5-A7B0-C57A57916B3C}"/>
              </a:ext>
            </a:extLst>
          </p:cNvPr>
          <p:cNvCxnSpPr>
            <a:cxnSpLocks/>
            <a:stCxn id="166" idx="3"/>
          </p:cNvCxnSpPr>
          <p:nvPr/>
        </p:nvCxnSpPr>
        <p:spPr>
          <a:xfrm flipH="1" flipV="1">
            <a:off x="3790051" y="4948996"/>
            <a:ext cx="1390572" cy="472"/>
          </a:xfrm>
          <a:prstGeom prst="straightConnector1">
            <a:avLst/>
          </a:prstGeom>
          <a:ln w="539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F7E15337-775F-4802-B3FC-5476871C0435}"/>
              </a:ext>
            </a:extLst>
          </p:cNvPr>
          <p:cNvCxnSpPr>
            <a:cxnSpLocks/>
          </p:cNvCxnSpPr>
          <p:nvPr/>
        </p:nvCxnSpPr>
        <p:spPr>
          <a:xfrm flipH="1">
            <a:off x="3765452" y="5622302"/>
            <a:ext cx="2824126" cy="0"/>
          </a:xfrm>
          <a:prstGeom prst="straightConnector1">
            <a:avLst/>
          </a:prstGeom>
          <a:ln w="53975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图片 103">
            <a:extLst>
              <a:ext uri="{FF2B5EF4-FFF2-40B4-BE49-F238E27FC236}">
                <a16:creationId xmlns:a16="http://schemas.microsoft.com/office/drawing/2014/main" id="{2D8185EB-794F-4A82-9865-FF15C9BF6BA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0" t="18166" r="10610" b="48104"/>
          <a:stretch/>
        </p:blipFill>
        <p:spPr>
          <a:xfrm>
            <a:off x="9418711" y="2186501"/>
            <a:ext cx="2004254" cy="819313"/>
          </a:xfrm>
          <a:custGeom>
            <a:avLst/>
            <a:gdLst>
              <a:gd name="connsiteX0" fmla="*/ 0 w 3474720"/>
              <a:gd name="connsiteY0" fmla="*/ 0 h 2112916"/>
              <a:gd name="connsiteX1" fmla="*/ 3474720 w 3474720"/>
              <a:gd name="connsiteY1" fmla="*/ 0 h 2112916"/>
              <a:gd name="connsiteX2" fmla="*/ 3474720 w 3474720"/>
              <a:gd name="connsiteY2" fmla="*/ 2112916 h 2112916"/>
              <a:gd name="connsiteX3" fmla="*/ 0 w 3474720"/>
              <a:gd name="connsiteY3" fmla="*/ 2112916 h 211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720" h="2112916">
                <a:moveTo>
                  <a:pt x="0" y="0"/>
                </a:moveTo>
                <a:lnTo>
                  <a:pt x="3474720" y="0"/>
                </a:lnTo>
                <a:lnTo>
                  <a:pt x="3474720" y="2112916"/>
                </a:lnTo>
                <a:lnTo>
                  <a:pt x="0" y="2112916"/>
                </a:lnTo>
                <a:close/>
              </a:path>
            </a:pathLst>
          </a:custGeom>
        </p:spPr>
      </p:pic>
      <p:sp>
        <p:nvSpPr>
          <p:cNvPr id="113" name="矩形 112">
            <a:extLst>
              <a:ext uri="{FF2B5EF4-FFF2-40B4-BE49-F238E27FC236}">
                <a16:creationId xmlns:a16="http://schemas.microsoft.com/office/drawing/2014/main" id="{2089BDE5-8A01-4712-83C8-149BB3FC72FE}"/>
              </a:ext>
            </a:extLst>
          </p:cNvPr>
          <p:cNvSpPr/>
          <p:nvPr/>
        </p:nvSpPr>
        <p:spPr>
          <a:xfrm>
            <a:off x="9634138" y="2305621"/>
            <a:ext cx="322803" cy="588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475B5A9-AD39-4879-8D0D-0ADF4EF08F55}"/>
              </a:ext>
            </a:extLst>
          </p:cNvPr>
          <p:cNvSpPr/>
          <p:nvPr/>
        </p:nvSpPr>
        <p:spPr>
          <a:xfrm>
            <a:off x="10932227" y="2274899"/>
            <a:ext cx="322803" cy="588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73123C0-852A-42F8-A3F8-83C59576350A}"/>
              </a:ext>
            </a:extLst>
          </p:cNvPr>
          <p:cNvCxnSpPr>
            <a:cxnSpLocks/>
          </p:cNvCxnSpPr>
          <p:nvPr/>
        </p:nvCxnSpPr>
        <p:spPr>
          <a:xfrm>
            <a:off x="9495590" y="2894307"/>
            <a:ext cx="23727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3E68D78-F940-4093-9DF1-E40974444C29}"/>
              </a:ext>
            </a:extLst>
          </p:cNvPr>
          <p:cNvCxnSpPr>
            <a:cxnSpLocks/>
          </p:cNvCxnSpPr>
          <p:nvPr/>
        </p:nvCxnSpPr>
        <p:spPr>
          <a:xfrm flipV="1">
            <a:off x="9495590" y="1871240"/>
            <a:ext cx="0" cy="10230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A1A5E352-4BBE-4ED6-A23E-0672350948BA}"/>
              </a:ext>
            </a:extLst>
          </p:cNvPr>
          <p:cNvSpPr/>
          <p:nvPr/>
        </p:nvSpPr>
        <p:spPr>
          <a:xfrm>
            <a:off x="9623591" y="3030206"/>
            <a:ext cx="1739579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broadened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118" name="图片 117">
            <a:extLst>
              <a:ext uri="{FF2B5EF4-FFF2-40B4-BE49-F238E27FC236}">
                <a16:creationId xmlns:a16="http://schemas.microsoft.com/office/drawing/2014/main" id="{DBFA1492-FA61-4E48-A570-C8DF17975EF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0" t="18166" r="10610" b="48104"/>
          <a:stretch/>
        </p:blipFill>
        <p:spPr>
          <a:xfrm>
            <a:off x="51199" y="4522958"/>
            <a:ext cx="2004254" cy="819313"/>
          </a:xfrm>
          <a:custGeom>
            <a:avLst/>
            <a:gdLst>
              <a:gd name="connsiteX0" fmla="*/ 0 w 3474720"/>
              <a:gd name="connsiteY0" fmla="*/ 0 h 2112916"/>
              <a:gd name="connsiteX1" fmla="*/ 3474720 w 3474720"/>
              <a:gd name="connsiteY1" fmla="*/ 0 h 2112916"/>
              <a:gd name="connsiteX2" fmla="*/ 3474720 w 3474720"/>
              <a:gd name="connsiteY2" fmla="*/ 2112916 h 2112916"/>
              <a:gd name="connsiteX3" fmla="*/ 0 w 3474720"/>
              <a:gd name="connsiteY3" fmla="*/ 2112916 h 211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720" h="2112916">
                <a:moveTo>
                  <a:pt x="0" y="0"/>
                </a:moveTo>
                <a:lnTo>
                  <a:pt x="3474720" y="0"/>
                </a:lnTo>
                <a:lnTo>
                  <a:pt x="3474720" y="2112916"/>
                </a:lnTo>
                <a:lnTo>
                  <a:pt x="0" y="2112916"/>
                </a:lnTo>
                <a:close/>
              </a:path>
            </a:pathLst>
          </a:custGeom>
        </p:spPr>
      </p:pic>
      <p:sp>
        <p:nvSpPr>
          <p:cNvPr id="119" name="矩形 118">
            <a:extLst>
              <a:ext uri="{FF2B5EF4-FFF2-40B4-BE49-F238E27FC236}">
                <a16:creationId xmlns:a16="http://schemas.microsoft.com/office/drawing/2014/main" id="{0D10A31D-8C39-4B4F-A4E7-17B1AEC4BBB1}"/>
              </a:ext>
            </a:extLst>
          </p:cNvPr>
          <p:cNvSpPr/>
          <p:nvPr/>
        </p:nvSpPr>
        <p:spPr>
          <a:xfrm>
            <a:off x="266626" y="4642078"/>
            <a:ext cx="322803" cy="588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E68A42B7-269E-41D2-AE8E-6F7EC29C03CB}"/>
              </a:ext>
            </a:extLst>
          </p:cNvPr>
          <p:cNvSpPr/>
          <p:nvPr/>
        </p:nvSpPr>
        <p:spPr>
          <a:xfrm>
            <a:off x="1564715" y="4611356"/>
            <a:ext cx="322803" cy="588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0387D2C3-3849-4DDE-9BC6-D3422A4FF9C7}"/>
              </a:ext>
            </a:extLst>
          </p:cNvPr>
          <p:cNvCxnSpPr>
            <a:cxnSpLocks/>
          </p:cNvCxnSpPr>
          <p:nvPr/>
        </p:nvCxnSpPr>
        <p:spPr>
          <a:xfrm>
            <a:off x="128078" y="5230764"/>
            <a:ext cx="23727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B7699AE5-21BC-44F1-8728-4FED7427C1B8}"/>
              </a:ext>
            </a:extLst>
          </p:cNvPr>
          <p:cNvCxnSpPr>
            <a:cxnSpLocks/>
          </p:cNvCxnSpPr>
          <p:nvPr/>
        </p:nvCxnSpPr>
        <p:spPr>
          <a:xfrm flipV="1">
            <a:off x="128078" y="4207697"/>
            <a:ext cx="0" cy="10230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DD25EF24-D452-49D7-80F0-68F5CA50A3DC}"/>
              </a:ext>
            </a:extLst>
          </p:cNvPr>
          <p:cNvSpPr/>
          <p:nvPr/>
        </p:nvSpPr>
        <p:spPr>
          <a:xfrm>
            <a:off x="256079" y="5366663"/>
            <a:ext cx="1739579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broadened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F958C12B-DD82-4E90-9B55-E935BB80DD5A}"/>
              </a:ext>
            </a:extLst>
          </p:cNvPr>
          <p:cNvSpPr/>
          <p:nvPr/>
        </p:nvSpPr>
        <p:spPr>
          <a:xfrm>
            <a:off x="10916741" y="4611356"/>
            <a:ext cx="322803" cy="588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3E38A9A-52A5-4B55-A22A-2198F101B9FA}"/>
              </a:ext>
            </a:extLst>
          </p:cNvPr>
          <p:cNvSpPr/>
          <p:nvPr/>
        </p:nvSpPr>
        <p:spPr>
          <a:xfrm>
            <a:off x="9717393" y="4611356"/>
            <a:ext cx="322803" cy="588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1" name="图片 140">
            <a:extLst>
              <a:ext uri="{FF2B5EF4-FFF2-40B4-BE49-F238E27FC236}">
                <a16:creationId xmlns:a16="http://schemas.microsoft.com/office/drawing/2014/main" id="{7DD123EE-6181-4C2E-AD04-D657836507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0" t="18471" r="10610" b="47798"/>
          <a:stretch/>
        </p:blipFill>
        <p:spPr>
          <a:xfrm>
            <a:off x="9977215" y="4421264"/>
            <a:ext cx="1032333" cy="867639"/>
          </a:xfrm>
          <a:custGeom>
            <a:avLst/>
            <a:gdLst>
              <a:gd name="connsiteX0" fmla="*/ 0 w 3474720"/>
              <a:gd name="connsiteY0" fmla="*/ 0 h 2112916"/>
              <a:gd name="connsiteX1" fmla="*/ 3474720 w 3474720"/>
              <a:gd name="connsiteY1" fmla="*/ 0 h 2112916"/>
              <a:gd name="connsiteX2" fmla="*/ 3474720 w 3474720"/>
              <a:gd name="connsiteY2" fmla="*/ 2112916 h 2112916"/>
              <a:gd name="connsiteX3" fmla="*/ 0 w 3474720"/>
              <a:gd name="connsiteY3" fmla="*/ 2112916 h 211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720" h="2112916">
                <a:moveTo>
                  <a:pt x="0" y="0"/>
                </a:moveTo>
                <a:lnTo>
                  <a:pt x="3474720" y="0"/>
                </a:lnTo>
                <a:lnTo>
                  <a:pt x="3474720" y="2112916"/>
                </a:lnTo>
                <a:lnTo>
                  <a:pt x="0" y="2112916"/>
                </a:lnTo>
                <a:close/>
              </a:path>
            </a:pathLst>
          </a:custGeom>
        </p:spPr>
      </p:pic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4A7D9265-B71E-4176-A3B4-005C85A59C5E}"/>
              </a:ext>
            </a:extLst>
          </p:cNvPr>
          <p:cNvCxnSpPr>
            <a:cxnSpLocks/>
          </p:cNvCxnSpPr>
          <p:nvPr/>
        </p:nvCxnSpPr>
        <p:spPr>
          <a:xfrm>
            <a:off x="9495590" y="5199609"/>
            <a:ext cx="23727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E998E15B-F1F9-4F15-B8FE-0F20025BDC5A}"/>
              </a:ext>
            </a:extLst>
          </p:cNvPr>
          <p:cNvCxnSpPr>
            <a:cxnSpLocks/>
          </p:cNvCxnSpPr>
          <p:nvPr/>
        </p:nvCxnSpPr>
        <p:spPr>
          <a:xfrm flipV="1">
            <a:off x="9495590" y="4207429"/>
            <a:ext cx="0" cy="10230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E07F8BF6-13A3-4816-ACB8-1019CAA69FC7}"/>
              </a:ext>
            </a:extLst>
          </p:cNvPr>
          <p:cNvSpPr/>
          <p:nvPr/>
        </p:nvSpPr>
        <p:spPr>
          <a:xfrm>
            <a:off x="10039267" y="5335507"/>
            <a:ext cx="962123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pulse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912CF3BB-5C20-4C5A-91C5-C0A1B003B3BE}"/>
              </a:ext>
            </a:extLst>
          </p:cNvPr>
          <p:cNvSpPr/>
          <p:nvPr/>
        </p:nvSpPr>
        <p:spPr>
          <a:xfrm>
            <a:off x="1529955" y="2311854"/>
            <a:ext cx="322803" cy="588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752F9C03-AC27-4482-A526-221487318CE6}"/>
              </a:ext>
            </a:extLst>
          </p:cNvPr>
          <p:cNvSpPr/>
          <p:nvPr/>
        </p:nvSpPr>
        <p:spPr>
          <a:xfrm>
            <a:off x="330607" y="2311854"/>
            <a:ext cx="322803" cy="588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9" name="图片 148">
            <a:extLst>
              <a:ext uri="{FF2B5EF4-FFF2-40B4-BE49-F238E27FC236}">
                <a16:creationId xmlns:a16="http://schemas.microsoft.com/office/drawing/2014/main" id="{5C51F50F-21FE-4CAC-B6AC-43DA025DBEF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0" t="18471" r="10610" b="47798"/>
          <a:stretch/>
        </p:blipFill>
        <p:spPr>
          <a:xfrm>
            <a:off x="590429" y="2121762"/>
            <a:ext cx="1032333" cy="867639"/>
          </a:xfrm>
          <a:custGeom>
            <a:avLst/>
            <a:gdLst>
              <a:gd name="connsiteX0" fmla="*/ 0 w 3474720"/>
              <a:gd name="connsiteY0" fmla="*/ 0 h 2112916"/>
              <a:gd name="connsiteX1" fmla="*/ 3474720 w 3474720"/>
              <a:gd name="connsiteY1" fmla="*/ 0 h 2112916"/>
              <a:gd name="connsiteX2" fmla="*/ 3474720 w 3474720"/>
              <a:gd name="connsiteY2" fmla="*/ 2112916 h 2112916"/>
              <a:gd name="connsiteX3" fmla="*/ 0 w 3474720"/>
              <a:gd name="connsiteY3" fmla="*/ 2112916 h 211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720" h="2112916">
                <a:moveTo>
                  <a:pt x="0" y="0"/>
                </a:moveTo>
                <a:lnTo>
                  <a:pt x="3474720" y="0"/>
                </a:lnTo>
                <a:lnTo>
                  <a:pt x="3474720" y="2112916"/>
                </a:lnTo>
                <a:lnTo>
                  <a:pt x="0" y="2112916"/>
                </a:lnTo>
                <a:close/>
              </a:path>
            </a:pathLst>
          </a:custGeom>
        </p:spPr>
      </p:pic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D4048DB6-CAE6-4D1B-B2D6-4ECD29EF67F6}"/>
              </a:ext>
            </a:extLst>
          </p:cNvPr>
          <p:cNvCxnSpPr>
            <a:cxnSpLocks/>
          </p:cNvCxnSpPr>
          <p:nvPr/>
        </p:nvCxnSpPr>
        <p:spPr>
          <a:xfrm>
            <a:off x="108804" y="2900107"/>
            <a:ext cx="23727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6EC3586C-9DF1-4B56-8D5E-3F04CDAE0BAF}"/>
              </a:ext>
            </a:extLst>
          </p:cNvPr>
          <p:cNvCxnSpPr>
            <a:cxnSpLocks/>
          </p:cNvCxnSpPr>
          <p:nvPr/>
        </p:nvCxnSpPr>
        <p:spPr>
          <a:xfrm flipV="1">
            <a:off x="108804" y="1907927"/>
            <a:ext cx="0" cy="10230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A9D45507-9B5D-41EF-BD7F-11EBFAF67E39}"/>
              </a:ext>
            </a:extLst>
          </p:cNvPr>
          <p:cNvSpPr/>
          <p:nvPr/>
        </p:nvSpPr>
        <p:spPr>
          <a:xfrm>
            <a:off x="652481" y="3036005"/>
            <a:ext cx="962123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pulse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089CDB72-57B9-41AE-8133-C2D500A36C5B}"/>
              </a:ext>
            </a:extLst>
          </p:cNvPr>
          <p:cNvSpPr/>
          <p:nvPr/>
        </p:nvSpPr>
        <p:spPr>
          <a:xfrm>
            <a:off x="3922063" y="5862102"/>
            <a:ext cx="3469219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Recompress or restore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EB12B60D-9CE9-45DE-BDCD-762DEABB2401}"/>
              </a:ext>
            </a:extLst>
          </p:cNvPr>
          <p:cNvSpPr/>
          <p:nvPr/>
        </p:nvSpPr>
        <p:spPr>
          <a:xfrm>
            <a:off x="2617917" y="3612710"/>
            <a:ext cx="6758453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Different velocity -- -- -- Different time delay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F247BD-1896-4677-B384-3D7221D687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09" y="1272510"/>
            <a:ext cx="2231329" cy="499915"/>
          </a:xfrm>
          <a:prstGeom prst="rect">
            <a:avLst/>
          </a:prstGeom>
          <a:ln w="38100">
            <a:solidFill>
              <a:srgbClr val="FF0000"/>
            </a:solidFill>
            <a:prstDash val="sysDash"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FFFA9E-2E42-4B2B-90D0-544FA284BE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764" y="3014770"/>
            <a:ext cx="310923" cy="402371"/>
          </a:xfrm>
          <a:prstGeom prst="rect">
            <a:avLst/>
          </a:prstGeom>
        </p:spPr>
      </p:pic>
      <p:pic>
        <p:nvPicPr>
          <p:cNvPr id="146" name="图片 145">
            <a:extLst>
              <a:ext uri="{FF2B5EF4-FFF2-40B4-BE49-F238E27FC236}">
                <a16:creationId xmlns:a16="http://schemas.microsoft.com/office/drawing/2014/main" id="{6D774F05-6BD6-4DCC-8510-DBC3408570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423" y="5342271"/>
            <a:ext cx="310923" cy="4023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BE44009-320A-4E97-B666-78AD0AD2C3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953" y="1881865"/>
            <a:ext cx="353599" cy="53039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E51AA28-DA4E-4F09-AD43-C50438336E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26" y="2247973"/>
            <a:ext cx="402371" cy="51820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198CC24-41F2-4454-830A-86A0C2570F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216" y="2862505"/>
            <a:ext cx="396274" cy="512108"/>
          </a:xfrm>
          <a:prstGeom prst="rect">
            <a:avLst/>
          </a:prstGeom>
        </p:spPr>
      </p:pic>
      <p:pic>
        <p:nvPicPr>
          <p:cNvPr id="147" name="图片 146">
            <a:extLst>
              <a:ext uri="{FF2B5EF4-FFF2-40B4-BE49-F238E27FC236}">
                <a16:creationId xmlns:a16="http://schemas.microsoft.com/office/drawing/2014/main" id="{56178A86-4170-48EE-9F39-C90A3D5007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216" y="4155521"/>
            <a:ext cx="396274" cy="512108"/>
          </a:xfrm>
          <a:prstGeom prst="rect">
            <a:avLst/>
          </a:prstGeom>
        </p:spPr>
      </p:pic>
      <p:pic>
        <p:nvPicPr>
          <p:cNvPr id="148" name="图片 147">
            <a:extLst>
              <a:ext uri="{FF2B5EF4-FFF2-40B4-BE49-F238E27FC236}">
                <a16:creationId xmlns:a16="http://schemas.microsoft.com/office/drawing/2014/main" id="{012D2FFA-0C5C-4988-BC18-9BFA5D6D14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26" y="4536815"/>
            <a:ext cx="402371" cy="518205"/>
          </a:xfrm>
          <a:prstGeom prst="rect">
            <a:avLst/>
          </a:prstGeom>
        </p:spPr>
      </p:pic>
      <p:pic>
        <p:nvPicPr>
          <p:cNvPr id="150" name="图片 149">
            <a:extLst>
              <a:ext uri="{FF2B5EF4-FFF2-40B4-BE49-F238E27FC236}">
                <a16:creationId xmlns:a16="http://schemas.microsoft.com/office/drawing/2014/main" id="{3956657A-A3AD-413C-B9B0-F26DE9FA14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953" y="5156361"/>
            <a:ext cx="353599" cy="530398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95D6AF2E-732A-417E-AF26-7B42BE8BF6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65" y="2335146"/>
            <a:ext cx="353599" cy="530398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2E8B6914-9FB1-4582-BBB9-42478E64C0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27" y="2354807"/>
            <a:ext cx="396274" cy="512108"/>
          </a:xfrm>
          <a:prstGeom prst="rect">
            <a:avLst/>
          </a:prstGeom>
        </p:spPr>
      </p:pic>
      <p:pic>
        <p:nvPicPr>
          <p:cNvPr id="156" name="图片 155">
            <a:extLst>
              <a:ext uri="{FF2B5EF4-FFF2-40B4-BE49-F238E27FC236}">
                <a16:creationId xmlns:a16="http://schemas.microsoft.com/office/drawing/2014/main" id="{1200B5A1-5337-4073-94B1-C5C665B516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43" y="4727268"/>
            <a:ext cx="396274" cy="512108"/>
          </a:xfrm>
          <a:prstGeom prst="rect">
            <a:avLst/>
          </a:prstGeom>
        </p:spPr>
      </p:pic>
      <p:pic>
        <p:nvPicPr>
          <p:cNvPr id="184" name="图片 183">
            <a:extLst>
              <a:ext uri="{FF2B5EF4-FFF2-40B4-BE49-F238E27FC236}">
                <a16:creationId xmlns:a16="http://schemas.microsoft.com/office/drawing/2014/main" id="{44D5FBEA-DC21-40D2-8452-B4F931479C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697" y="4677893"/>
            <a:ext cx="353599" cy="530398"/>
          </a:xfrm>
          <a:prstGeom prst="rect">
            <a:avLst/>
          </a:prstGeom>
        </p:spPr>
      </p:pic>
      <p:pic>
        <p:nvPicPr>
          <p:cNvPr id="185" name="图片 184">
            <a:extLst>
              <a:ext uri="{FF2B5EF4-FFF2-40B4-BE49-F238E27FC236}">
                <a16:creationId xmlns:a16="http://schemas.microsoft.com/office/drawing/2014/main" id="{194475CC-07C6-4E8D-A238-07DBD64AC3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874" y="2374411"/>
            <a:ext cx="396274" cy="512108"/>
          </a:xfrm>
          <a:prstGeom prst="rect">
            <a:avLst/>
          </a:prstGeom>
        </p:spPr>
      </p:pic>
      <p:pic>
        <p:nvPicPr>
          <p:cNvPr id="186" name="图片 185">
            <a:extLst>
              <a:ext uri="{FF2B5EF4-FFF2-40B4-BE49-F238E27FC236}">
                <a16:creationId xmlns:a16="http://schemas.microsoft.com/office/drawing/2014/main" id="{9CE99AD7-723D-47CC-A9EC-CD779C7D3F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250" y="2345662"/>
            <a:ext cx="353599" cy="530398"/>
          </a:xfrm>
          <a:prstGeom prst="rect">
            <a:avLst/>
          </a:prstGeom>
        </p:spPr>
      </p:pic>
      <p:pic>
        <p:nvPicPr>
          <p:cNvPr id="187" name="图片 186">
            <a:extLst>
              <a:ext uri="{FF2B5EF4-FFF2-40B4-BE49-F238E27FC236}">
                <a16:creationId xmlns:a16="http://schemas.microsoft.com/office/drawing/2014/main" id="{F7EAEF0E-61AD-4C5D-8B90-F6A58A6552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994" y="4665546"/>
            <a:ext cx="353599" cy="530398"/>
          </a:xfrm>
          <a:prstGeom prst="rect">
            <a:avLst/>
          </a:prstGeom>
        </p:spPr>
      </p:pic>
      <p:pic>
        <p:nvPicPr>
          <p:cNvPr id="188" name="图片 187">
            <a:extLst>
              <a:ext uri="{FF2B5EF4-FFF2-40B4-BE49-F238E27FC236}">
                <a16:creationId xmlns:a16="http://schemas.microsoft.com/office/drawing/2014/main" id="{FC45CCF8-BEEB-4C9A-8A99-AF29C2109F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575" y="4665546"/>
            <a:ext cx="396274" cy="51210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E083C6C-FD80-43E9-8F40-5CBF205B33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961" y="5342271"/>
            <a:ext cx="195089" cy="347502"/>
          </a:xfrm>
          <a:prstGeom prst="rect">
            <a:avLst/>
          </a:prstGeom>
        </p:spPr>
      </p:pic>
      <p:pic>
        <p:nvPicPr>
          <p:cNvPr id="189" name="图片 188">
            <a:extLst>
              <a:ext uri="{FF2B5EF4-FFF2-40B4-BE49-F238E27FC236}">
                <a16:creationId xmlns:a16="http://schemas.microsoft.com/office/drawing/2014/main" id="{6CCD2F9B-162C-45DF-920D-154D913751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257" y="2984246"/>
            <a:ext cx="195089" cy="3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8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6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8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7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8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6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7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9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8" grpId="0" animBg="1"/>
      <p:bldP spid="94" grpId="0" animBg="1"/>
      <p:bldP spid="169" grpId="0" animBg="1"/>
      <p:bldP spid="166" grpId="0" animBg="1"/>
      <p:bldP spid="1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>
            <a:extLst>
              <a:ext uri="{FF2B5EF4-FFF2-40B4-BE49-F238E27FC236}">
                <a16:creationId xmlns:a16="http://schemas.microsoft.com/office/drawing/2014/main" id="{64FF0FAE-3A70-4442-AC7C-7AB52DF16636}"/>
              </a:ext>
            </a:extLst>
          </p:cNvPr>
          <p:cNvSpPr/>
          <p:nvPr/>
        </p:nvSpPr>
        <p:spPr>
          <a:xfrm>
            <a:off x="197899" y="5459188"/>
            <a:ext cx="6295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glyph-correction"/>
              </a:rPr>
              <a:t>◎</a:t>
            </a:r>
            <a:r>
              <a:rPr lang="zh-CN" altLang="en-US" sz="2000" dirty="0">
                <a:solidFill>
                  <a:srgbClr val="79797C"/>
                </a:solidFill>
                <a:latin typeface="glyph-correction"/>
              </a:rPr>
              <a:t> </a:t>
            </a:r>
            <a:r>
              <a:rPr lang="en-US" altLang="zh-CN" sz="2000" dirty="0">
                <a:solidFill>
                  <a:srgbClr val="2B1D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4.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of a twin chirped grating delay line.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1265" y="352370"/>
            <a:ext cx="66365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Application: Optical Delay Line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0" name="Picture 2" descr="https://vi.uestc.edu.cn/static/download/%E6%A0%A1%E5%BE%BD.png">
            <a:extLst>
              <a:ext uri="{FF2B5EF4-FFF2-40B4-BE49-F238E27FC236}">
                <a16:creationId xmlns:a16="http://schemas.microsoft.com/office/drawing/2014/main" id="{BE68696D-EF2A-4206-9425-D8CDB937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711" y="5795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3218CD23-075A-4734-892E-45B399A2B859}"/>
              </a:ext>
            </a:extLst>
          </p:cNvPr>
          <p:cNvSpPr/>
          <p:nvPr/>
        </p:nvSpPr>
        <p:spPr>
          <a:xfrm>
            <a:off x="-1" y="213119"/>
            <a:ext cx="395801" cy="924834"/>
          </a:xfrm>
          <a:prstGeom prst="rect">
            <a:avLst/>
          </a:prstGeom>
          <a:solidFill>
            <a:srgbClr val="2B1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0FC6D07-2332-4890-8E44-B0DF970283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4301" t="16245" r="8528" b="52241"/>
          <a:stretch>
            <a:fillRect/>
          </a:stretch>
        </p:blipFill>
        <p:spPr>
          <a:xfrm>
            <a:off x="12282258" y="3881718"/>
            <a:ext cx="777785" cy="720233"/>
          </a:xfrm>
          <a:custGeom>
            <a:avLst/>
            <a:gdLst>
              <a:gd name="connsiteX0" fmla="*/ 0 w 1304493"/>
              <a:gd name="connsiteY0" fmla="*/ 0 h 1207967"/>
              <a:gd name="connsiteX1" fmla="*/ 1304493 w 1304493"/>
              <a:gd name="connsiteY1" fmla="*/ 0 h 1207967"/>
              <a:gd name="connsiteX2" fmla="*/ 1304493 w 1304493"/>
              <a:gd name="connsiteY2" fmla="*/ 1207967 h 1207967"/>
              <a:gd name="connsiteX3" fmla="*/ 0 w 1304493"/>
              <a:gd name="connsiteY3" fmla="*/ 1207967 h 1207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493" h="1207967">
                <a:moveTo>
                  <a:pt x="0" y="0"/>
                </a:moveTo>
                <a:lnTo>
                  <a:pt x="1304493" y="0"/>
                </a:lnTo>
                <a:lnTo>
                  <a:pt x="1304493" y="1207967"/>
                </a:lnTo>
                <a:lnTo>
                  <a:pt x="0" y="1207967"/>
                </a:lnTo>
                <a:close/>
              </a:path>
            </a:pathLst>
          </a:cu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46C9AA82-8240-4BF1-BA83-9BC7C3BBB6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20" t="16122" r="68009" b="52364"/>
          <a:stretch>
            <a:fillRect/>
          </a:stretch>
        </p:blipFill>
        <p:spPr>
          <a:xfrm>
            <a:off x="13156909" y="3881719"/>
            <a:ext cx="777784" cy="720232"/>
          </a:xfrm>
          <a:custGeom>
            <a:avLst/>
            <a:gdLst>
              <a:gd name="connsiteX0" fmla="*/ 0 w 1304493"/>
              <a:gd name="connsiteY0" fmla="*/ 0 h 1207967"/>
              <a:gd name="connsiteX1" fmla="*/ 1304493 w 1304493"/>
              <a:gd name="connsiteY1" fmla="*/ 0 h 1207967"/>
              <a:gd name="connsiteX2" fmla="*/ 1304493 w 1304493"/>
              <a:gd name="connsiteY2" fmla="*/ 1207967 h 1207967"/>
              <a:gd name="connsiteX3" fmla="*/ 0 w 1304493"/>
              <a:gd name="connsiteY3" fmla="*/ 1207967 h 1207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493" h="1207967">
                <a:moveTo>
                  <a:pt x="0" y="0"/>
                </a:moveTo>
                <a:lnTo>
                  <a:pt x="1304493" y="0"/>
                </a:lnTo>
                <a:lnTo>
                  <a:pt x="1304493" y="1207967"/>
                </a:lnTo>
                <a:lnTo>
                  <a:pt x="0" y="1207967"/>
                </a:lnTo>
                <a:close/>
              </a:path>
            </a:pathLst>
          </a:cu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FCB6C92-A427-455A-9843-6803978E4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00" y="1499952"/>
            <a:ext cx="10641911" cy="385809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672E824-53EB-49D9-B1D5-DE4635941220}"/>
              </a:ext>
            </a:extLst>
          </p:cNvPr>
          <p:cNvSpPr/>
          <p:nvPr/>
        </p:nvSpPr>
        <p:spPr>
          <a:xfrm>
            <a:off x="6249821" y="1821934"/>
            <a:ext cx="2911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 Disperses the pulse</a:t>
            </a:r>
            <a:endParaRPr lang="zh-CN" alt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D8DAD95-7868-4748-8356-7648E8ABB9A4}"/>
              </a:ext>
            </a:extLst>
          </p:cNvPr>
          <p:cNvSpPr/>
          <p:nvPr/>
        </p:nvSpPr>
        <p:spPr>
          <a:xfrm>
            <a:off x="6249821" y="3780169"/>
            <a:ext cx="3428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 Recompresses the pulse</a:t>
            </a:r>
            <a:endParaRPr lang="zh-CN" alt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AB57AA3-814C-4172-B6BD-CFA5C4BCD98A}"/>
              </a:ext>
            </a:extLst>
          </p:cNvPr>
          <p:cNvSpPr/>
          <p:nvPr/>
        </p:nvSpPr>
        <p:spPr>
          <a:xfrm>
            <a:off x="9292824" y="5276739"/>
            <a:ext cx="1333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Stretched</a:t>
            </a:r>
            <a:endParaRPr lang="zh-CN" alt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283F22D-6FC0-4FCE-97D8-E5D3AE0A44F9}"/>
              </a:ext>
            </a:extLst>
          </p:cNvPr>
          <p:cNvSpPr/>
          <p:nvPr/>
        </p:nvSpPr>
        <p:spPr>
          <a:xfrm>
            <a:off x="0" y="6060386"/>
            <a:ext cx="103030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H. K. Hisham, </a:t>
            </a:r>
            <a:r>
              <a:rPr lang="en-US" altLang="zh-CN" sz="20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Fiber Bragg Grating Sensors: Development and Applications. </a:t>
            </a:r>
            <a:r>
              <a:rPr lang="en-US" altLang="zh-CN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CRC Press, 2019.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CC08548-F718-4AEB-840C-30AFD8FFCF23}"/>
              </a:ext>
            </a:extLst>
          </p:cNvPr>
          <p:cNvSpPr/>
          <p:nvPr/>
        </p:nvSpPr>
        <p:spPr>
          <a:xfrm>
            <a:off x="0" y="6392952"/>
            <a:ext cx="10240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Raman Kashyap, </a:t>
            </a:r>
            <a:r>
              <a:rPr lang="en-US" altLang="zh-CN" sz="20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Fiber Bragg Gratings (OPTICS AND PHOTONICS). </a:t>
            </a:r>
            <a:r>
              <a:rPr lang="en-US" altLang="zh-CN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Press, 2010.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13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639E42D8-6DA1-4313-9682-32162C2F85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0" b="6189"/>
          <a:stretch/>
        </p:blipFill>
        <p:spPr>
          <a:xfrm>
            <a:off x="1466707" y="1515794"/>
            <a:ext cx="9258586" cy="447352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A0FAB82-66DC-43BD-A969-1BDF816702AF}"/>
              </a:ext>
            </a:extLst>
          </p:cNvPr>
          <p:cNvSpPr/>
          <p:nvPr/>
        </p:nvSpPr>
        <p:spPr>
          <a:xfrm>
            <a:off x="1466707" y="1515794"/>
            <a:ext cx="9258586" cy="4473526"/>
          </a:xfrm>
          <a:prstGeom prst="rect">
            <a:avLst/>
          </a:prstGeom>
          <a:solidFill>
            <a:srgbClr val="00409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_14">
            <a:extLst>
              <a:ext uri="{FF2B5EF4-FFF2-40B4-BE49-F238E27FC236}">
                <a16:creationId xmlns:a16="http://schemas.microsoft.com/office/drawing/2014/main" id="{2D1E29CD-9873-411A-A95E-E88FEB628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976" y="2889328"/>
            <a:ext cx="8600050" cy="966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Thanks for your listening!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_14">
            <a:extLst>
              <a:ext uri="{FF2B5EF4-FFF2-40B4-BE49-F238E27FC236}">
                <a16:creationId xmlns:a16="http://schemas.microsoft.com/office/drawing/2014/main" id="{60F20384-F6F3-4CD4-A7EE-6DE80D12D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986" y="5065570"/>
            <a:ext cx="6416040" cy="387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Reporter : Hao Zhang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4C0BC48-AA0B-4E0B-8893-79FF7E1B7D01}"/>
              </a:ext>
            </a:extLst>
          </p:cNvPr>
          <p:cNvGrpSpPr/>
          <p:nvPr/>
        </p:nvGrpSpPr>
        <p:grpSpPr>
          <a:xfrm>
            <a:off x="7332243" y="4963673"/>
            <a:ext cx="589402" cy="589402"/>
            <a:chOff x="2171700" y="4541520"/>
            <a:chExt cx="748818" cy="748818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317EFE4-BC14-4710-827F-2813152024EF}"/>
                </a:ext>
              </a:extLst>
            </p:cNvPr>
            <p:cNvGrpSpPr/>
            <p:nvPr/>
          </p:nvGrpSpPr>
          <p:grpSpPr>
            <a:xfrm>
              <a:off x="2304000" y="4620450"/>
              <a:ext cx="492184" cy="585439"/>
              <a:chOff x="8562976" y="419100"/>
              <a:chExt cx="904875" cy="1076324"/>
            </a:xfrm>
            <a:solidFill>
              <a:schemeClr val="bg1"/>
            </a:solidFill>
          </p:grpSpPr>
          <p:sp>
            <p:nvSpPr>
              <p:cNvPr id="25" name="Freeform 370">
                <a:extLst>
                  <a:ext uri="{FF2B5EF4-FFF2-40B4-BE49-F238E27FC236}">
                    <a16:creationId xmlns:a16="http://schemas.microsoft.com/office/drawing/2014/main" id="{3B22C007-542A-467D-AC59-38F54236C0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62976" y="477837"/>
                <a:ext cx="231775" cy="200025"/>
              </a:xfrm>
              <a:custGeom>
                <a:avLst/>
                <a:gdLst>
                  <a:gd name="T0" fmla="*/ 135 w 143"/>
                  <a:gd name="T1" fmla="*/ 2 h 123"/>
                  <a:gd name="T2" fmla="*/ 71 w 143"/>
                  <a:gd name="T3" fmla="*/ 23 h 123"/>
                  <a:gd name="T4" fmla="*/ 0 w 143"/>
                  <a:gd name="T5" fmla="*/ 0 h 123"/>
                  <a:gd name="T6" fmla="*/ 0 w 143"/>
                  <a:gd name="T7" fmla="*/ 8 h 123"/>
                  <a:gd name="T8" fmla="*/ 0 w 143"/>
                  <a:gd name="T9" fmla="*/ 98 h 123"/>
                  <a:gd name="T10" fmla="*/ 65 w 143"/>
                  <a:gd name="T11" fmla="*/ 120 h 123"/>
                  <a:gd name="T12" fmla="*/ 71 w 143"/>
                  <a:gd name="T13" fmla="*/ 123 h 123"/>
                  <a:gd name="T14" fmla="*/ 77 w 143"/>
                  <a:gd name="T15" fmla="*/ 120 h 123"/>
                  <a:gd name="T16" fmla="*/ 143 w 143"/>
                  <a:gd name="T17" fmla="*/ 98 h 123"/>
                  <a:gd name="T18" fmla="*/ 143 w 143"/>
                  <a:gd name="T19" fmla="*/ 0 h 123"/>
                  <a:gd name="T20" fmla="*/ 135 w 143"/>
                  <a:gd name="T21" fmla="*/ 2 h 123"/>
                  <a:gd name="T22" fmla="*/ 131 w 143"/>
                  <a:gd name="T23" fmla="*/ 89 h 123"/>
                  <a:gd name="T24" fmla="*/ 77 w 143"/>
                  <a:gd name="T25" fmla="*/ 108 h 123"/>
                  <a:gd name="T26" fmla="*/ 77 w 143"/>
                  <a:gd name="T27" fmla="*/ 34 h 123"/>
                  <a:gd name="T28" fmla="*/ 131 w 143"/>
                  <a:gd name="T29" fmla="*/ 16 h 123"/>
                  <a:gd name="T30" fmla="*/ 131 w 143"/>
                  <a:gd name="T31" fmla="*/ 89 h 123"/>
                  <a:gd name="T32" fmla="*/ 12 w 143"/>
                  <a:gd name="T33" fmla="*/ 16 h 123"/>
                  <a:gd name="T34" fmla="*/ 65 w 143"/>
                  <a:gd name="T35" fmla="*/ 34 h 123"/>
                  <a:gd name="T36" fmla="*/ 65 w 143"/>
                  <a:gd name="T37" fmla="*/ 108 h 123"/>
                  <a:gd name="T38" fmla="*/ 12 w 143"/>
                  <a:gd name="T39" fmla="*/ 89 h 123"/>
                  <a:gd name="T40" fmla="*/ 12 w 143"/>
                  <a:gd name="T41" fmla="*/ 16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3" h="123">
                    <a:moveTo>
                      <a:pt x="135" y="2"/>
                    </a:moveTo>
                    <a:cubicBezTo>
                      <a:pt x="71" y="23"/>
                      <a:pt x="71" y="23"/>
                      <a:pt x="71" y="2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71" y="123"/>
                      <a:pt x="71" y="123"/>
                      <a:pt x="71" y="123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0"/>
                      <a:pt x="143" y="0"/>
                      <a:pt x="143" y="0"/>
                    </a:cubicBezTo>
                    <a:lnTo>
                      <a:pt x="135" y="2"/>
                    </a:lnTo>
                    <a:close/>
                    <a:moveTo>
                      <a:pt x="131" y="89"/>
                    </a:moveTo>
                    <a:cubicBezTo>
                      <a:pt x="125" y="91"/>
                      <a:pt x="89" y="104"/>
                      <a:pt x="77" y="108"/>
                    </a:cubicBezTo>
                    <a:cubicBezTo>
                      <a:pt x="77" y="95"/>
                      <a:pt x="77" y="41"/>
                      <a:pt x="77" y="34"/>
                    </a:cubicBezTo>
                    <a:cubicBezTo>
                      <a:pt x="84" y="32"/>
                      <a:pt x="120" y="20"/>
                      <a:pt x="131" y="16"/>
                    </a:cubicBezTo>
                    <a:cubicBezTo>
                      <a:pt x="131" y="29"/>
                      <a:pt x="131" y="82"/>
                      <a:pt x="131" y="89"/>
                    </a:cubicBezTo>
                    <a:close/>
                    <a:moveTo>
                      <a:pt x="12" y="16"/>
                    </a:moveTo>
                    <a:cubicBezTo>
                      <a:pt x="23" y="20"/>
                      <a:pt x="59" y="32"/>
                      <a:pt x="65" y="34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54" y="104"/>
                      <a:pt x="18" y="91"/>
                      <a:pt x="12" y="89"/>
                    </a:cubicBezTo>
                    <a:cubicBezTo>
                      <a:pt x="12" y="82"/>
                      <a:pt x="12" y="29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Oval 371">
                <a:extLst>
                  <a:ext uri="{FF2B5EF4-FFF2-40B4-BE49-F238E27FC236}">
                    <a16:creationId xmlns:a16="http://schemas.microsoft.com/office/drawing/2014/main" id="{17A30022-3474-4ED5-9779-54542080F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23338" y="419100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372">
                <a:extLst>
                  <a:ext uri="{FF2B5EF4-FFF2-40B4-BE49-F238E27FC236}">
                    <a16:creationId xmlns:a16="http://schemas.microsoft.com/office/drawing/2014/main" id="{3E06E072-0320-4985-B73E-C28F3D5D4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36088" y="676275"/>
                <a:ext cx="131763" cy="196850"/>
              </a:xfrm>
              <a:custGeom>
                <a:avLst/>
                <a:gdLst>
                  <a:gd name="T0" fmla="*/ 83 w 83"/>
                  <a:gd name="T1" fmla="*/ 10 h 124"/>
                  <a:gd name="T2" fmla="*/ 68 w 83"/>
                  <a:gd name="T3" fmla="*/ 0 h 124"/>
                  <a:gd name="T4" fmla="*/ 0 w 83"/>
                  <a:gd name="T5" fmla="*/ 113 h 124"/>
                  <a:gd name="T6" fmla="*/ 13 w 83"/>
                  <a:gd name="T7" fmla="*/ 124 h 124"/>
                  <a:gd name="T8" fmla="*/ 83 w 83"/>
                  <a:gd name="T9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24">
                    <a:moveTo>
                      <a:pt x="83" y="10"/>
                    </a:moveTo>
                    <a:lnTo>
                      <a:pt x="68" y="0"/>
                    </a:lnTo>
                    <a:lnTo>
                      <a:pt x="0" y="113"/>
                    </a:lnTo>
                    <a:lnTo>
                      <a:pt x="13" y="124"/>
                    </a:lnTo>
                    <a:lnTo>
                      <a:pt x="8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373">
                <a:extLst>
                  <a:ext uri="{FF2B5EF4-FFF2-40B4-BE49-F238E27FC236}">
                    <a16:creationId xmlns:a16="http://schemas.microsoft.com/office/drawing/2014/main" id="{CD5C42A9-5FBC-4C5E-8F44-D214C1E022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1876" y="614362"/>
                <a:ext cx="700088" cy="881062"/>
              </a:xfrm>
              <a:custGeom>
                <a:avLst/>
                <a:gdLst>
                  <a:gd name="T0" fmla="*/ 314 w 430"/>
                  <a:gd name="T1" fmla="*/ 34 h 541"/>
                  <a:gd name="T2" fmla="*/ 250 w 430"/>
                  <a:gd name="T3" fmla="*/ 0 h 541"/>
                  <a:gd name="T4" fmla="*/ 217 w 430"/>
                  <a:gd name="T5" fmla="*/ 0 h 541"/>
                  <a:gd name="T6" fmla="*/ 183 w 430"/>
                  <a:gd name="T7" fmla="*/ 0 h 541"/>
                  <a:gd name="T8" fmla="*/ 108 w 430"/>
                  <a:gd name="T9" fmla="*/ 54 h 541"/>
                  <a:gd name="T10" fmla="*/ 85 w 430"/>
                  <a:gd name="T11" fmla="*/ 104 h 541"/>
                  <a:gd name="T12" fmla="*/ 37 w 430"/>
                  <a:gd name="T13" fmla="*/ 54 h 541"/>
                  <a:gd name="T14" fmla="*/ 0 w 430"/>
                  <a:gd name="T15" fmla="*/ 54 h 541"/>
                  <a:gd name="T16" fmla="*/ 51 w 430"/>
                  <a:gd name="T17" fmla="*/ 121 h 541"/>
                  <a:gd name="T18" fmla="*/ 94 w 430"/>
                  <a:gd name="T19" fmla="*/ 151 h 541"/>
                  <a:gd name="T20" fmla="*/ 125 w 430"/>
                  <a:gd name="T21" fmla="*/ 133 h 541"/>
                  <a:gd name="T22" fmla="*/ 152 w 430"/>
                  <a:gd name="T23" fmla="*/ 97 h 541"/>
                  <a:gd name="T24" fmla="*/ 152 w 430"/>
                  <a:gd name="T25" fmla="*/ 260 h 541"/>
                  <a:gd name="T26" fmla="*/ 152 w 430"/>
                  <a:gd name="T27" fmla="*/ 541 h 541"/>
                  <a:gd name="T28" fmla="*/ 195 w 430"/>
                  <a:gd name="T29" fmla="*/ 541 h 541"/>
                  <a:gd name="T30" fmla="*/ 217 w 430"/>
                  <a:gd name="T31" fmla="*/ 303 h 541"/>
                  <a:gd name="T32" fmla="*/ 238 w 430"/>
                  <a:gd name="T33" fmla="*/ 541 h 541"/>
                  <a:gd name="T34" fmla="*/ 282 w 430"/>
                  <a:gd name="T35" fmla="*/ 541 h 541"/>
                  <a:gd name="T36" fmla="*/ 282 w 430"/>
                  <a:gd name="T37" fmla="*/ 97 h 541"/>
                  <a:gd name="T38" fmla="*/ 336 w 430"/>
                  <a:gd name="T39" fmla="*/ 154 h 541"/>
                  <a:gd name="T40" fmla="*/ 416 w 430"/>
                  <a:gd name="T41" fmla="*/ 194 h 541"/>
                  <a:gd name="T42" fmla="*/ 430 w 430"/>
                  <a:gd name="T43" fmla="*/ 172 h 541"/>
                  <a:gd name="T44" fmla="*/ 365 w 430"/>
                  <a:gd name="T45" fmla="*/ 122 h 541"/>
                  <a:gd name="T46" fmla="*/ 314 w 430"/>
                  <a:gd name="T47" fmla="*/ 34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0" h="541">
                    <a:moveTo>
                      <a:pt x="314" y="34"/>
                    </a:moveTo>
                    <a:cubicBezTo>
                      <a:pt x="306" y="22"/>
                      <a:pt x="289" y="1"/>
                      <a:pt x="250" y="0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61" y="2"/>
                      <a:pt x="132" y="5"/>
                      <a:pt x="108" y="54"/>
                    </a:cubicBezTo>
                    <a:cubicBezTo>
                      <a:pt x="85" y="104"/>
                      <a:pt x="85" y="104"/>
                      <a:pt x="85" y="10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51" y="121"/>
                      <a:pt x="51" y="121"/>
                      <a:pt x="51" y="121"/>
                    </a:cubicBezTo>
                    <a:cubicBezTo>
                      <a:pt x="51" y="121"/>
                      <a:pt x="72" y="151"/>
                      <a:pt x="94" y="151"/>
                    </a:cubicBezTo>
                    <a:cubicBezTo>
                      <a:pt x="113" y="151"/>
                      <a:pt x="125" y="133"/>
                      <a:pt x="125" y="133"/>
                    </a:cubicBezTo>
                    <a:cubicBezTo>
                      <a:pt x="152" y="97"/>
                      <a:pt x="152" y="97"/>
                      <a:pt x="152" y="97"/>
                    </a:cubicBezTo>
                    <a:cubicBezTo>
                      <a:pt x="152" y="260"/>
                      <a:pt x="152" y="260"/>
                      <a:pt x="152" y="260"/>
                    </a:cubicBezTo>
                    <a:cubicBezTo>
                      <a:pt x="152" y="541"/>
                      <a:pt x="152" y="541"/>
                      <a:pt x="152" y="541"/>
                    </a:cubicBezTo>
                    <a:cubicBezTo>
                      <a:pt x="195" y="541"/>
                      <a:pt x="195" y="541"/>
                      <a:pt x="195" y="541"/>
                    </a:cubicBezTo>
                    <a:cubicBezTo>
                      <a:pt x="217" y="303"/>
                      <a:pt x="217" y="303"/>
                      <a:pt x="217" y="303"/>
                    </a:cubicBezTo>
                    <a:cubicBezTo>
                      <a:pt x="238" y="541"/>
                      <a:pt x="238" y="541"/>
                      <a:pt x="238" y="541"/>
                    </a:cubicBezTo>
                    <a:cubicBezTo>
                      <a:pt x="282" y="541"/>
                      <a:pt x="282" y="541"/>
                      <a:pt x="282" y="541"/>
                    </a:cubicBezTo>
                    <a:cubicBezTo>
                      <a:pt x="282" y="97"/>
                      <a:pt x="282" y="97"/>
                      <a:pt x="282" y="97"/>
                    </a:cubicBezTo>
                    <a:cubicBezTo>
                      <a:pt x="336" y="154"/>
                      <a:pt x="336" y="154"/>
                      <a:pt x="336" y="154"/>
                    </a:cubicBezTo>
                    <a:cubicBezTo>
                      <a:pt x="416" y="194"/>
                      <a:pt x="416" y="194"/>
                      <a:pt x="416" y="194"/>
                    </a:cubicBezTo>
                    <a:cubicBezTo>
                      <a:pt x="430" y="172"/>
                      <a:pt x="430" y="172"/>
                      <a:pt x="430" y="172"/>
                    </a:cubicBezTo>
                    <a:cubicBezTo>
                      <a:pt x="365" y="122"/>
                      <a:pt x="365" y="122"/>
                      <a:pt x="365" y="122"/>
                    </a:cubicBezTo>
                    <a:cubicBezTo>
                      <a:pt x="365" y="122"/>
                      <a:pt x="334" y="64"/>
                      <a:pt x="314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7AB668AA-46D6-4D30-9CC4-2EBD1FB86E80}"/>
                </a:ext>
              </a:extLst>
            </p:cNvPr>
            <p:cNvSpPr/>
            <p:nvPr/>
          </p:nvSpPr>
          <p:spPr>
            <a:xfrm>
              <a:off x="2171700" y="4541520"/>
              <a:ext cx="748818" cy="748818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9" name="Picture 2" descr="https://vi.uestc.edu.cn/static/download/%E6%A0%A1%E5%BE%BD.png">
            <a:extLst>
              <a:ext uri="{FF2B5EF4-FFF2-40B4-BE49-F238E27FC236}">
                <a16:creationId xmlns:a16="http://schemas.microsoft.com/office/drawing/2014/main" id="{C711D79C-BD14-4E2A-8D01-4D2262AD9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827" y="711621"/>
            <a:ext cx="1608346" cy="160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_14">
            <a:extLst>
              <a:ext uri="{FF2B5EF4-FFF2-40B4-BE49-F238E27FC236}">
                <a16:creationId xmlns:a16="http://schemas.microsoft.com/office/drawing/2014/main" id="{0DF7AC61-3360-4DED-AEC4-B654331C2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986" y="5453487"/>
            <a:ext cx="6416040" cy="387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2022-11-2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_14">
            <a:extLst>
              <a:ext uri="{FF2B5EF4-FFF2-40B4-BE49-F238E27FC236}">
                <a16:creationId xmlns:a16="http://schemas.microsoft.com/office/drawing/2014/main" id="{4278517B-EC32-4147-96A8-A1245E9B8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376" y="3513761"/>
            <a:ext cx="8600050" cy="966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Chirped Fiber Bragg Grating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95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8006431-06D4-4F6B-BA61-9CE0F0C41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184" y="1602237"/>
            <a:ext cx="7634779" cy="4405701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FDE3386-2AF4-4182-A28C-AF6181C373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816" t="41004" r="16621" b="44261"/>
          <a:stretch/>
        </p:blipFill>
        <p:spPr>
          <a:xfrm rot="5400000">
            <a:off x="1394713" y="3627902"/>
            <a:ext cx="784348" cy="39704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4289" y="352370"/>
            <a:ext cx="66365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Chirped</a:t>
            </a:r>
            <a:r>
              <a:rPr lang="en-US" altLang="zh-CN" sz="3600" b="1" dirty="0">
                <a:solidFill>
                  <a:srgbClr val="2B1D7B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Fiber Bragg Grating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0" name="Picture 2" descr="https://vi.uestc.edu.cn/static/download/%E6%A0%A1%E5%BE%BD.png">
            <a:extLst>
              <a:ext uri="{FF2B5EF4-FFF2-40B4-BE49-F238E27FC236}">
                <a16:creationId xmlns:a16="http://schemas.microsoft.com/office/drawing/2014/main" id="{BE68696D-EF2A-4206-9425-D8CDB937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711" y="5795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3218CD23-075A-4734-892E-45B399A2B859}"/>
              </a:ext>
            </a:extLst>
          </p:cNvPr>
          <p:cNvSpPr/>
          <p:nvPr/>
        </p:nvSpPr>
        <p:spPr>
          <a:xfrm>
            <a:off x="-1" y="213119"/>
            <a:ext cx="395801" cy="924834"/>
          </a:xfrm>
          <a:prstGeom prst="rect">
            <a:avLst/>
          </a:prstGeom>
          <a:solidFill>
            <a:srgbClr val="2B1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0FC6D07-2332-4890-8E44-B0DF9702834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4301" t="16245" r="8528" b="52241"/>
          <a:stretch>
            <a:fillRect/>
          </a:stretch>
        </p:blipFill>
        <p:spPr>
          <a:xfrm>
            <a:off x="12282258" y="3881718"/>
            <a:ext cx="777785" cy="720233"/>
          </a:xfrm>
          <a:custGeom>
            <a:avLst/>
            <a:gdLst>
              <a:gd name="connsiteX0" fmla="*/ 0 w 1304493"/>
              <a:gd name="connsiteY0" fmla="*/ 0 h 1207967"/>
              <a:gd name="connsiteX1" fmla="*/ 1304493 w 1304493"/>
              <a:gd name="connsiteY1" fmla="*/ 0 h 1207967"/>
              <a:gd name="connsiteX2" fmla="*/ 1304493 w 1304493"/>
              <a:gd name="connsiteY2" fmla="*/ 1207967 h 1207967"/>
              <a:gd name="connsiteX3" fmla="*/ 0 w 1304493"/>
              <a:gd name="connsiteY3" fmla="*/ 1207967 h 1207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493" h="1207967">
                <a:moveTo>
                  <a:pt x="0" y="0"/>
                </a:moveTo>
                <a:lnTo>
                  <a:pt x="1304493" y="0"/>
                </a:lnTo>
                <a:lnTo>
                  <a:pt x="1304493" y="1207967"/>
                </a:lnTo>
                <a:lnTo>
                  <a:pt x="0" y="1207967"/>
                </a:lnTo>
                <a:close/>
              </a:path>
            </a:pathLst>
          </a:cu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46C9AA82-8240-4BF1-BA83-9BC7C3BBB60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820" t="16122" r="68009" b="52364"/>
          <a:stretch>
            <a:fillRect/>
          </a:stretch>
        </p:blipFill>
        <p:spPr>
          <a:xfrm>
            <a:off x="13156909" y="3881719"/>
            <a:ext cx="777784" cy="720232"/>
          </a:xfrm>
          <a:custGeom>
            <a:avLst/>
            <a:gdLst>
              <a:gd name="connsiteX0" fmla="*/ 0 w 1304493"/>
              <a:gd name="connsiteY0" fmla="*/ 0 h 1207967"/>
              <a:gd name="connsiteX1" fmla="*/ 1304493 w 1304493"/>
              <a:gd name="connsiteY1" fmla="*/ 0 h 1207967"/>
              <a:gd name="connsiteX2" fmla="*/ 1304493 w 1304493"/>
              <a:gd name="connsiteY2" fmla="*/ 1207967 h 1207967"/>
              <a:gd name="connsiteX3" fmla="*/ 0 w 1304493"/>
              <a:gd name="connsiteY3" fmla="*/ 1207967 h 1207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493" h="1207967">
                <a:moveTo>
                  <a:pt x="0" y="0"/>
                </a:moveTo>
                <a:lnTo>
                  <a:pt x="1304493" y="0"/>
                </a:lnTo>
                <a:lnTo>
                  <a:pt x="1304493" y="1207967"/>
                </a:lnTo>
                <a:lnTo>
                  <a:pt x="0" y="1207967"/>
                </a:lnTo>
                <a:close/>
              </a:path>
            </a:pathLst>
          </a:cu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8039B4ED-BF6E-4402-B1C7-404EEF7CBBB0}"/>
              </a:ext>
            </a:extLst>
          </p:cNvPr>
          <p:cNvSpPr txBox="1"/>
          <p:nvPr/>
        </p:nvSpPr>
        <p:spPr>
          <a:xfrm>
            <a:off x="197899" y="1291915"/>
            <a:ext cx="35750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Chirped Bragg Condition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3FBBB26C-B553-4E2D-A9ED-E3FB5F3076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861" y="1787577"/>
            <a:ext cx="2631092" cy="1746711"/>
          </a:xfrm>
          <a:prstGeom prst="rect">
            <a:avLst/>
          </a:prstGeom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id="{05424D47-471B-4EF9-B7E4-9748F4F7A56D}"/>
              </a:ext>
            </a:extLst>
          </p:cNvPr>
          <p:cNvSpPr txBox="1"/>
          <p:nvPr/>
        </p:nvSpPr>
        <p:spPr>
          <a:xfrm>
            <a:off x="197899" y="4072555"/>
            <a:ext cx="28055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Chirped Bandwidth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9" name="对象 68">
            <a:extLst>
              <a:ext uri="{FF2B5EF4-FFF2-40B4-BE49-F238E27FC236}">
                <a16:creationId xmlns:a16="http://schemas.microsoft.com/office/drawing/2014/main" id="{F55C46A4-D1B6-4CA5-9C58-2EAF64DE0A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706856"/>
              </p:ext>
            </p:extLst>
          </p:nvPr>
        </p:nvGraphicFramePr>
        <p:xfrm>
          <a:off x="74289" y="4636429"/>
          <a:ext cx="4318627" cy="1221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r:id="rId8" imgW="2010404" imgH="568436" progId="">
                  <p:embed/>
                </p:oleObj>
              </mc:Choice>
              <mc:Fallback>
                <p:oleObj r:id="rId8" imgW="2010404" imgH="568436" progId="">
                  <p:embed/>
                  <p:pic>
                    <p:nvPicPr>
                      <p:cNvPr id="69" name="对象 68">
                        <a:extLst>
                          <a:ext uri="{FF2B5EF4-FFF2-40B4-BE49-F238E27FC236}">
                            <a16:creationId xmlns:a16="http://schemas.microsoft.com/office/drawing/2014/main" id="{F55C46A4-D1B6-4CA5-9C58-2EAF64DE0A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289" y="4636429"/>
                        <a:ext cx="4318627" cy="1221223"/>
                      </a:xfrm>
                      <a:prstGeom prst="rect">
                        <a:avLst/>
                      </a:prstGeom>
                      <a:ln w="38100">
                        <a:solidFill>
                          <a:srgbClr val="FF0000"/>
                        </a:solidFill>
                        <a:prstDash val="sysDash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矩形 51">
            <a:extLst>
              <a:ext uri="{FF2B5EF4-FFF2-40B4-BE49-F238E27FC236}">
                <a16:creationId xmlns:a16="http://schemas.microsoft.com/office/drawing/2014/main" id="{6CFF59F7-9AC6-4B1C-9332-2B16FDFA0C66}"/>
              </a:ext>
            </a:extLst>
          </p:cNvPr>
          <p:cNvSpPr/>
          <p:nvPr/>
        </p:nvSpPr>
        <p:spPr>
          <a:xfrm>
            <a:off x="197899" y="6273224"/>
            <a:ext cx="116669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glyph-correction"/>
              </a:rPr>
              <a:t>◎</a:t>
            </a:r>
            <a:r>
              <a:rPr lang="zh-CN" altLang="en-US" sz="2000" dirty="0">
                <a:solidFill>
                  <a:srgbClr val="79797C"/>
                </a:solidFill>
                <a:latin typeface="glyph-correction"/>
              </a:rPr>
              <a:t> </a:t>
            </a:r>
            <a:r>
              <a:rPr lang="en-US" altLang="zh-CN" sz="2000" dirty="0">
                <a:solidFill>
                  <a:srgbClr val="2B1D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5.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Reflectivity of a 100-mm-long Step Chirped Grating(SCG) with 200 sections as well as 42 sections.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92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4289" y="352370"/>
            <a:ext cx="66365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Chirped</a:t>
            </a:r>
            <a:r>
              <a:rPr lang="en-US" altLang="zh-CN" sz="3600" b="1" dirty="0">
                <a:solidFill>
                  <a:srgbClr val="2B1D7B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Fiber Bragg Grating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0" name="Picture 2" descr="https://vi.uestc.edu.cn/static/download/%E6%A0%A1%E5%BE%BD.png">
            <a:extLst>
              <a:ext uri="{FF2B5EF4-FFF2-40B4-BE49-F238E27FC236}">
                <a16:creationId xmlns:a16="http://schemas.microsoft.com/office/drawing/2014/main" id="{BE68696D-EF2A-4206-9425-D8CDB937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711" y="5795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3218CD23-075A-4734-892E-45B399A2B859}"/>
              </a:ext>
            </a:extLst>
          </p:cNvPr>
          <p:cNvSpPr/>
          <p:nvPr/>
        </p:nvSpPr>
        <p:spPr>
          <a:xfrm>
            <a:off x="-1" y="213119"/>
            <a:ext cx="395801" cy="924834"/>
          </a:xfrm>
          <a:prstGeom prst="rect">
            <a:avLst/>
          </a:prstGeom>
          <a:solidFill>
            <a:srgbClr val="2B1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0FC6D07-2332-4890-8E44-B0DF970283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4301" t="16245" r="8528" b="52241"/>
          <a:stretch>
            <a:fillRect/>
          </a:stretch>
        </p:blipFill>
        <p:spPr>
          <a:xfrm>
            <a:off x="12282258" y="3881718"/>
            <a:ext cx="777785" cy="720233"/>
          </a:xfrm>
          <a:custGeom>
            <a:avLst/>
            <a:gdLst>
              <a:gd name="connsiteX0" fmla="*/ 0 w 1304493"/>
              <a:gd name="connsiteY0" fmla="*/ 0 h 1207967"/>
              <a:gd name="connsiteX1" fmla="*/ 1304493 w 1304493"/>
              <a:gd name="connsiteY1" fmla="*/ 0 h 1207967"/>
              <a:gd name="connsiteX2" fmla="*/ 1304493 w 1304493"/>
              <a:gd name="connsiteY2" fmla="*/ 1207967 h 1207967"/>
              <a:gd name="connsiteX3" fmla="*/ 0 w 1304493"/>
              <a:gd name="connsiteY3" fmla="*/ 1207967 h 1207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493" h="1207967">
                <a:moveTo>
                  <a:pt x="0" y="0"/>
                </a:moveTo>
                <a:lnTo>
                  <a:pt x="1304493" y="0"/>
                </a:lnTo>
                <a:lnTo>
                  <a:pt x="1304493" y="1207967"/>
                </a:lnTo>
                <a:lnTo>
                  <a:pt x="0" y="1207967"/>
                </a:lnTo>
                <a:close/>
              </a:path>
            </a:pathLst>
          </a:cu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46C9AA82-8240-4BF1-BA83-9BC7C3BBB6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20" t="16122" r="68009" b="52364"/>
          <a:stretch>
            <a:fillRect/>
          </a:stretch>
        </p:blipFill>
        <p:spPr>
          <a:xfrm>
            <a:off x="13156909" y="3881719"/>
            <a:ext cx="777784" cy="720232"/>
          </a:xfrm>
          <a:custGeom>
            <a:avLst/>
            <a:gdLst>
              <a:gd name="connsiteX0" fmla="*/ 0 w 1304493"/>
              <a:gd name="connsiteY0" fmla="*/ 0 h 1207967"/>
              <a:gd name="connsiteX1" fmla="*/ 1304493 w 1304493"/>
              <a:gd name="connsiteY1" fmla="*/ 0 h 1207967"/>
              <a:gd name="connsiteX2" fmla="*/ 1304493 w 1304493"/>
              <a:gd name="connsiteY2" fmla="*/ 1207967 h 1207967"/>
              <a:gd name="connsiteX3" fmla="*/ 0 w 1304493"/>
              <a:gd name="connsiteY3" fmla="*/ 1207967 h 1207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493" h="1207967">
                <a:moveTo>
                  <a:pt x="0" y="0"/>
                </a:moveTo>
                <a:lnTo>
                  <a:pt x="1304493" y="0"/>
                </a:lnTo>
                <a:lnTo>
                  <a:pt x="1304493" y="1207967"/>
                </a:lnTo>
                <a:lnTo>
                  <a:pt x="0" y="1207967"/>
                </a:lnTo>
                <a:close/>
              </a:path>
            </a:pathLst>
          </a:cu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6CFF59F7-9AC6-4B1C-9332-2B16FDFA0C66}"/>
              </a:ext>
            </a:extLst>
          </p:cNvPr>
          <p:cNvSpPr/>
          <p:nvPr/>
        </p:nvSpPr>
        <p:spPr>
          <a:xfrm>
            <a:off x="197899" y="6273224"/>
            <a:ext cx="116669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glyph-correction"/>
              </a:rPr>
              <a:t>◎</a:t>
            </a:r>
            <a:r>
              <a:rPr lang="zh-CN" altLang="en-US" sz="2000" dirty="0">
                <a:solidFill>
                  <a:srgbClr val="79797C"/>
                </a:solidFill>
                <a:latin typeface="glyph-correction"/>
              </a:rPr>
              <a:t> </a:t>
            </a:r>
            <a:r>
              <a:rPr lang="en-US" altLang="zh-CN" sz="2000" dirty="0">
                <a:solidFill>
                  <a:srgbClr val="2B1D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5.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Reflectivity of a 100-mm-long Step Chirped Grating(SCG) with 200 sections as well as 42 sections.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77E8BCC-7296-48AD-9AB9-50455C171367}"/>
              </a:ext>
            </a:extLst>
          </p:cNvPr>
          <p:cNvSpPr/>
          <p:nvPr/>
        </p:nvSpPr>
        <p:spPr>
          <a:xfrm>
            <a:off x="197899" y="5712814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Effect of Apodization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B7D281B-C3E9-469C-83A0-1EB8084FA3D0}"/>
              </a:ext>
            </a:extLst>
          </p:cNvPr>
          <p:cNvSpPr/>
          <p:nvPr/>
        </p:nvSpPr>
        <p:spPr>
          <a:xfrm>
            <a:off x="197899" y="1305095"/>
            <a:ext cx="1099531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Mathematical methods to extract the reflection, transmission, and group delay response:</a:t>
            </a:r>
            <a:endParaRPr lang="zh-CN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FD007C7-CF25-48A5-83D0-8075CCB8AEB7}"/>
              </a:ext>
            </a:extLst>
          </p:cNvPr>
          <p:cNvSpPr/>
          <p:nvPr/>
        </p:nvSpPr>
        <p:spPr>
          <a:xfrm>
            <a:off x="188633" y="1797740"/>
            <a:ext cx="45396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Transfer matrix method (TMW)</a:t>
            </a:r>
            <a:endParaRPr lang="zh-CN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F32CDB6-1570-494C-A19C-43BD1597E72D}"/>
              </a:ext>
            </a:extLst>
          </p:cNvPr>
          <p:cNvSpPr/>
          <p:nvPr/>
        </p:nvSpPr>
        <p:spPr>
          <a:xfrm>
            <a:off x="4649269" y="1773470"/>
            <a:ext cx="3873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Inverse scattering method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9D3B1DF-83F1-4D09-8AA8-AE4FE7F1369E}"/>
              </a:ext>
            </a:extLst>
          </p:cNvPr>
          <p:cNvSpPr/>
          <p:nvPr/>
        </p:nvSpPr>
        <p:spPr>
          <a:xfrm>
            <a:off x="197899" y="2231757"/>
            <a:ext cx="6519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Numerical integration Coupled-Mode equations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213DC98-C7A6-495D-9BB6-66F9E18410D4}"/>
              </a:ext>
            </a:extLst>
          </p:cNvPr>
          <p:cNvSpPr/>
          <p:nvPr/>
        </p:nvSpPr>
        <p:spPr>
          <a:xfrm>
            <a:off x="197899" y="2734415"/>
            <a:ext cx="237385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Sidelobe effect</a:t>
            </a:r>
            <a:endParaRPr lang="zh-CN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97D896-2FF7-4FCE-824A-B184221FF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4" y="2967203"/>
            <a:ext cx="6599752" cy="305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6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301</Words>
  <Application>Microsoft Office PowerPoint</Application>
  <PresentationFormat>宽屏</PresentationFormat>
  <Paragraphs>51</Paragraphs>
  <Slides>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glyph-correction</vt:lpstr>
      <vt:lpstr>等线</vt:lpstr>
      <vt:lpstr>等线 Light</vt:lpstr>
      <vt:lpstr>华文中宋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张豪</dc:creator>
  <cp:lastModifiedBy>张豪</cp:lastModifiedBy>
  <cp:revision>207</cp:revision>
  <dcterms:created xsi:type="dcterms:W3CDTF">2022-05-18T04:40:58Z</dcterms:created>
  <dcterms:modified xsi:type="dcterms:W3CDTF">2022-11-05T13:06:10Z</dcterms:modified>
</cp:coreProperties>
</file>