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74" r:id="rId6"/>
    <p:sldId id="276" r:id="rId7"/>
    <p:sldId id="260" r:id="rId8"/>
    <p:sldId id="261" r:id="rId9"/>
    <p:sldId id="262" r:id="rId10"/>
    <p:sldId id="263" r:id="rId11"/>
    <p:sldId id="265" r:id="rId12"/>
    <p:sldId id="264" r:id="rId13"/>
    <p:sldId id="266" r:id="rId14"/>
    <p:sldId id="272" r:id="rId15"/>
    <p:sldId id="273" r:id="rId16"/>
    <p:sldId id="267"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5"/>
  </p:normalViewPr>
  <p:slideViewPr>
    <p:cSldViewPr snapToGrid="0">
      <p:cViewPr varScale="1">
        <p:scale>
          <a:sx n="90" d="100"/>
          <a:sy n="90" d="100"/>
        </p:scale>
        <p:origin x="23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955F5A-0838-4645-8438-559A8DEB5565}" type="doc">
      <dgm:prSet loTypeId="urn:microsoft.com/office/officeart/2005/8/layout/chevron1" loCatId="process" qsTypeId="urn:microsoft.com/office/officeart/2005/8/quickstyle/simple1" qsCatId="simple" csTypeId="urn:microsoft.com/office/officeart/2005/8/colors/colorful2" csCatId="colorful" phldr="1"/>
      <dgm:spPr/>
      <dgm:t>
        <a:bodyPr/>
        <a:lstStyle/>
        <a:p>
          <a:endParaRPr lang="en-US"/>
        </a:p>
      </dgm:t>
    </dgm:pt>
    <dgm:pt modelId="{C7A4092C-4301-4529-BDA8-C90B1D9D5590}">
      <dgm:prSet/>
      <dgm:spPr/>
      <dgm:t>
        <a:bodyPr/>
        <a:lstStyle/>
        <a:p>
          <a:r>
            <a:rPr lang="en-US"/>
            <a:t>Written By : Elvis Kojo Nutsukpo</a:t>
          </a:r>
        </a:p>
      </dgm:t>
    </dgm:pt>
    <dgm:pt modelId="{9CF21B97-AE36-4742-B8D0-CDE69392F563}" type="parTrans" cxnId="{A894A0C9-59C7-4FE2-920D-5CE4A86DCC66}">
      <dgm:prSet/>
      <dgm:spPr/>
      <dgm:t>
        <a:bodyPr/>
        <a:lstStyle/>
        <a:p>
          <a:endParaRPr lang="en-US"/>
        </a:p>
      </dgm:t>
    </dgm:pt>
    <dgm:pt modelId="{9F88B4E6-F9FB-4E52-8C8C-85F154D87603}" type="sibTrans" cxnId="{A894A0C9-59C7-4FE2-920D-5CE4A86DCC66}">
      <dgm:prSet/>
      <dgm:spPr/>
      <dgm:t>
        <a:bodyPr/>
        <a:lstStyle/>
        <a:p>
          <a:endParaRPr lang="en-US"/>
        </a:p>
      </dgm:t>
    </dgm:pt>
    <dgm:pt modelId="{20F15E59-A735-4950-B11D-1D56EBCE58AE}">
      <dgm:prSet/>
      <dgm:spPr/>
      <dgm:t>
        <a:bodyPr/>
        <a:lstStyle/>
        <a:p>
          <a:r>
            <a:rPr lang="en-GB" b="1"/>
            <a:t>2024</a:t>
          </a:r>
          <a:endParaRPr lang="en-US"/>
        </a:p>
      </dgm:t>
    </dgm:pt>
    <dgm:pt modelId="{76A4759F-4C46-4094-908D-8936E8BB3818}" type="parTrans" cxnId="{DBD36C0B-AA4C-491A-AEF0-3D4FC8659613}">
      <dgm:prSet/>
      <dgm:spPr/>
      <dgm:t>
        <a:bodyPr/>
        <a:lstStyle/>
        <a:p>
          <a:endParaRPr lang="en-US"/>
        </a:p>
      </dgm:t>
    </dgm:pt>
    <dgm:pt modelId="{B9466131-AF5D-461C-95B7-307736DC482B}" type="sibTrans" cxnId="{DBD36C0B-AA4C-491A-AEF0-3D4FC8659613}">
      <dgm:prSet/>
      <dgm:spPr/>
      <dgm:t>
        <a:bodyPr/>
        <a:lstStyle/>
        <a:p>
          <a:endParaRPr lang="en-US"/>
        </a:p>
      </dgm:t>
    </dgm:pt>
    <dgm:pt modelId="{2A7772C0-5526-E846-B8EE-0E5DD62F7A04}" type="pres">
      <dgm:prSet presAssocID="{CB955F5A-0838-4645-8438-559A8DEB5565}" presName="Name0" presStyleCnt="0">
        <dgm:presLayoutVars>
          <dgm:dir/>
          <dgm:animLvl val="lvl"/>
          <dgm:resizeHandles val="exact"/>
        </dgm:presLayoutVars>
      </dgm:prSet>
      <dgm:spPr/>
    </dgm:pt>
    <dgm:pt modelId="{34E413AF-DB3A-604D-AF17-F27ED8D66F42}" type="pres">
      <dgm:prSet presAssocID="{C7A4092C-4301-4529-BDA8-C90B1D9D5590}" presName="parTxOnly" presStyleLbl="node1" presStyleIdx="0" presStyleCnt="2">
        <dgm:presLayoutVars>
          <dgm:chMax val="0"/>
          <dgm:chPref val="0"/>
          <dgm:bulletEnabled val="1"/>
        </dgm:presLayoutVars>
      </dgm:prSet>
      <dgm:spPr/>
    </dgm:pt>
    <dgm:pt modelId="{C8A84153-F274-5644-9D04-56E11DD5C7CF}" type="pres">
      <dgm:prSet presAssocID="{9F88B4E6-F9FB-4E52-8C8C-85F154D87603}" presName="parTxOnlySpace" presStyleCnt="0"/>
      <dgm:spPr/>
    </dgm:pt>
    <dgm:pt modelId="{AC525B91-57B9-8645-9A2F-BA562A5EFEA0}" type="pres">
      <dgm:prSet presAssocID="{20F15E59-A735-4950-B11D-1D56EBCE58AE}" presName="parTxOnly" presStyleLbl="node1" presStyleIdx="1" presStyleCnt="2">
        <dgm:presLayoutVars>
          <dgm:chMax val="0"/>
          <dgm:chPref val="0"/>
          <dgm:bulletEnabled val="1"/>
        </dgm:presLayoutVars>
      </dgm:prSet>
      <dgm:spPr/>
    </dgm:pt>
  </dgm:ptLst>
  <dgm:cxnLst>
    <dgm:cxn modelId="{DBD36C0B-AA4C-491A-AEF0-3D4FC8659613}" srcId="{CB955F5A-0838-4645-8438-559A8DEB5565}" destId="{20F15E59-A735-4950-B11D-1D56EBCE58AE}" srcOrd="1" destOrd="0" parTransId="{76A4759F-4C46-4094-908D-8936E8BB3818}" sibTransId="{B9466131-AF5D-461C-95B7-307736DC482B}"/>
    <dgm:cxn modelId="{333C4CB6-B4E6-224E-995A-C412EC365DC8}" type="presOf" srcId="{20F15E59-A735-4950-B11D-1D56EBCE58AE}" destId="{AC525B91-57B9-8645-9A2F-BA562A5EFEA0}" srcOrd="0" destOrd="0" presId="urn:microsoft.com/office/officeart/2005/8/layout/chevron1"/>
    <dgm:cxn modelId="{A894A0C9-59C7-4FE2-920D-5CE4A86DCC66}" srcId="{CB955F5A-0838-4645-8438-559A8DEB5565}" destId="{C7A4092C-4301-4529-BDA8-C90B1D9D5590}" srcOrd="0" destOrd="0" parTransId="{9CF21B97-AE36-4742-B8D0-CDE69392F563}" sibTransId="{9F88B4E6-F9FB-4E52-8C8C-85F154D87603}"/>
    <dgm:cxn modelId="{FAB6EFCF-0C0C-E64A-96C3-BB792C45A530}" type="presOf" srcId="{C7A4092C-4301-4529-BDA8-C90B1D9D5590}" destId="{34E413AF-DB3A-604D-AF17-F27ED8D66F42}" srcOrd="0" destOrd="0" presId="urn:microsoft.com/office/officeart/2005/8/layout/chevron1"/>
    <dgm:cxn modelId="{EA5DB7E2-9D4F-1B47-9661-144CF0769775}" type="presOf" srcId="{CB955F5A-0838-4645-8438-559A8DEB5565}" destId="{2A7772C0-5526-E846-B8EE-0E5DD62F7A04}" srcOrd="0" destOrd="0" presId="urn:microsoft.com/office/officeart/2005/8/layout/chevron1"/>
    <dgm:cxn modelId="{BAA87339-8DC2-C342-AF76-EA55E055FF56}" type="presParOf" srcId="{2A7772C0-5526-E846-B8EE-0E5DD62F7A04}" destId="{34E413AF-DB3A-604D-AF17-F27ED8D66F42}" srcOrd="0" destOrd="0" presId="urn:microsoft.com/office/officeart/2005/8/layout/chevron1"/>
    <dgm:cxn modelId="{09F55CAC-AA17-064F-98A7-119E845C18A3}" type="presParOf" srcId="{2A7772C0-5526-E846-B8EE-0E5DD62F7A04}" destId="{C8A84153-F274-5644-9D04-56E11DD5C7CF}" srcOrd="1" destOrd="0" presId="urn:microsoft.com/office/officeart/2005/8/layout/chevron1"/>
    <dgm:cxn modelId="{23191EDF-1F1B-CA49-97CF-C37BF6430604}" type="presParOf" srcId="{2A7772C0-5526-E846-B8EE-0E5DD62F7A04}" destId="{AC525B91-57B9-8645-9A2F-BA562A5EFEA0}" srcOrd="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DBE4C8-45BA-49A3-84C1-2417386A7E00}"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BC9F0C7-B7AA-4D3D-8450-57B471FF87AC}">
      <dgm:prSet/>
      <dgm:spPr/>
      <dgm:t>
        <a:bodyPr/>
        <a:lstStyle/>
        <a:p>
          <a:pPr>
            <a:lnSpc>
              <a:spcPct val="100000"/>
            </a:lnSpc>
            <a:defRPr b="1"/>
          </a:pPr>
          <a:r>
            <a:rPr lang="en-GH" b="1"/>
            <a:t>Prerequisites</a:t>
          </a:r>
          <a:endParaRPr lang="en-US"/>
        </a:p>
      </dgm:t>
    </dgm:pt>
    <dgm:pt modelId="{36DDABD9-61D9-42D0-8F57-D81685EE3F29}" type="parTrans" cxnId="{6AD21D72-4613-420D-B111-1B75AA879455}">
      <dgm:prSet/>
      <dgm:spPr/>
      <dgm:t>
        <a:bodyPr/>
        <a:lstStyle/>
        <a:p>
          <a:endParaRPr lang="en-US"/>
        </a:p>
      </dgm:t>
    </dgm:pt>
    <dgm:pt modelId="{1BA6C6EB-9BC2-48CA-AB3C-9601B936AC0E}" type="sibTrans" cxnId="{6AD21D72-4613-420D-B111-1B75AA879455}">
      <dgm:prSet/>
      <dgm:spPr/>
      <dgm:t>
        <a:bodyPr/>
        <a:lstStyle/>
        <a:p>
          <a:endParaRPr lang="en-US"/>
        </a:p>
      </dgm:t>
    </dgm:pt>
    <dgm:pt modelId="{D92A7D7E-17BB-4940-9D3C-7DFA2901196C}">
      <dgm:prSet/>
      <dgm:spPr/>
      <dgm:t>
        <a:bodyPr/>
        <a:lstStyle/>
        <a:p>
          <a:pPr>
            <a:lnSpc>
              <a:spcPct val="100000"/>
            </a:lnSpc>
          </a:pPr>
          <a:r>
            <a:rPr lang="en-GH"/>
            <a:t>PHP &gt;= 8.1</a:t>
          </a:r>
          <a:endParaRPr lang="en-US"/>
        </a:p>
      </dgm:t>
    </dgm:pt>
    <dgm:pt modelId="{5544312A-E5BB-4CDF-8E4C-77CDAC3EDF3D}" type="parTrans" cxnId="{8AAA35AC-7780-4CDE-B325-175450E11B51}">
      <dgm:prSet/>
      <dgm:spPr/>
      <dgm:t>
        <a:bodyPr/>
        <a:lstStyle/>
        <a:p>
          <a:endParaRPr lang="en-US"/>
        </a:p>
      </dgm:t>
    </dgm:pt>
    <dgm:pt modelId="{4ADD8D22-A0DF-426A-8CCC-B2B5B0BA466C}" type="sibTrans" cxnId="{8AAA35AC-7780-4CDE-B325-175450E11B51}">
      <dgm:prSet/>
      <dgm:spPr/>
      <dgm:t>
        <a:bodyPr/>
        <a:lstStyle/>
        <a:p>
          <a:endParaRPr lang="en-US"/>
        </a:p>
      </dgm:t>
    </dgm:pt>
    <dgm:pt modelId="{F7DD09D2-CF53-4411-AD7C-23E6958FA68C}">
      <dgm:prSet/>
      <dgm:spPr/>
      <dgm:t>
        <a:bodyPr/>
        <a:lstStyle/>
        <a:p>
          <a:pPr>
            <a:lnSpc>
              <a:spcPct val="100000"/>
            </a:lnSpc>
          </a:pPr>
          <a:r>
            <a:rPr lang="en-GH"/>
            <a:t>Composer</a:t>
          </a:r>
          <a:endParaRPr lang="en-US"/>
        </a:p>
      </dgm:t>
    </dgm:pt>
    <dgm:pt modelId="{7B52C2DD-41FD-4612-9B51-D9B0B6A2350E}" type="parTrans" cxnId="{6EFB2A1D-EC1D-450A-883A-5A590C45D18F}">
      <dgm:prSet/>
      <dgm:spPr/>
      <dgm:t>
        <a:bodyPr/>
        <a:lstStyle/>
        <a:p>
          <a:endParaRPr lang="en-US"/>
        </a:p>
      </dgm:t>
    </dgm:pt>
    <dgm:pt modelId="{3C574F2E-2E9A-458A-9412-6B15371F484B}" type="sibTrans" cxnId="{6EFB2A1D-EC1D-450A-883A-5A590C45D18F}">
      <dgm:prSet/>
      <dgm:spPr/>
      <dgm:t>
        <a:bodyPr/>
        <a:lstStyle/>
        <a:p>
          <a:endParaRPr lang="en-US"/>
        </a:p>
      </dgm:t>
    </dgm:pt>
    <dgm:pt modelId="{70134EFA-EB83-4AFD-ABA9-505A4C05D1C4}">
      <dgm:prSet/>
      <dgm:spPr/>
      <dgm:t>
        <a:bodyPr/>
        <a:lstStyle/>
        <a:p>
          <a:pPr>
            <a:lnSpc>
              <a:spcPct val="100000"/>
            </a:lnSpc>
          </a:pPr>
          <a:r>
            <a:rPr lang="en-GH" dirty="0"/>
            <a:t>MySQL</a:t>
          </a:r>
          <a:endParaRPr lang="en-US" dirty="0"/>
        </a:p>
      </dgm:t>
    </dgm:pt>
    <dgm:pt modelId="{7EB3C5FF-BEAF-4062-8330-C7CD25D95763}" type="parTrans" cxnId="{3472FE68-2AE4-477E-A388-EAF6CEC6E27C}">
      <dgm:prSet/>
      <dgm:spPr/>
      <dgm:t>
        <a:bodyPr/>
        <a:lstStyle/>
        <a:p>
          <a:endParaRPr lang="en-US"/>
        </a:p>
      </dgm:t>
    </dgm:pt>
    <dgm:pt modelId="{B331B220-7F7B-42CC-8464-E3D6A599B4AE}" type="sibTrans" cxnId="{3472FE68-2AE4-477E-A388-EAF6CEC6E27C}">
      <dgm:prSet/>
      <dgm:spPr/>
      <dgm:t>
        <a:bodyPr/>
        <a:lstStyle/>
        <a:p>
          <a:endParaRPr lang="en-US"/>
        </a:p>
      </dgm:t>
    </dgm:pt>
    <dgm:pt modelId="{A4DAA301-1FBD-45EB-8BE9-52EE69C95258}">
      <dgm:prSet/>
      <dgm:spPr/>
      <dgm:t>
        <a:bodyPr/>
        <a:lstStyle/>
        <a:p>
          <a:pPr>
            <a:lnSpc>
              <a:spcPct val="100000"/>
            </a:lnSpc>
          </a:pPr>
          <a:r>
            <a:rPr lang="en-GH"/>
            <a:t>Laravel 10</a:t>
          </a:r>
          <a:endParaRPr lang="en-US"/>
        </a:p>
      </dgm:t>
    </dgm:pt>
    <dgm:pt modelId="{B6190627-3C51-4924-A014-61DBF7DA3D9F}" type="parTrans" cxnId="{EF480277-4A2E-4BA0-8C19-B9914CE3C4D1}">
      <dgm:prSet/>
      <dgm:spPr/>
      <dgm:t>
        <a:bodyPr/>
        <a:lstStyle/>
        <a:p>
          <a:endParaRPr lang="en-US"/>
        </a:p>
      </dgm:t>
    </dgm:pt>
    <dgm:pt modelId="{AF8C42B9-EE27-4D5C-9B80-D5A34F1E1E93}" type="sibTrans" cxnId="{EF480277-4A2E-4BA0-8C19-B9914CE3C4D1}">
      <dgm:prSet/>
      <dgm:spPr/>
      <dgm:t>
        <a:bodyPr/>
        <a:lstStyle/>
        <a:p>
          <a:endParaRPr lang="en-US"/>
        </a:p>
      </dgm:t>
    </dgm:pt>
    <dgm:pt modelId="{E6527DCB-613A-45AA-A461-BA5C0B2AB1D7}">
      <dgm:prSet/>
      <dgm:spPr/>
      <dgm:t>
        <a:bodyPr/>
        <a:lstStyle/>
        <a:p>
          <a:pPr>
            <a:lnSpc>
              <a:spcPct val="100000"/>
            </a:lnSpc>
          </a:pPr>
          <a:r>
            <a:rPr lang="en-GH"/>
            <a:t>Bootstrap</a:t>
          </a:r>
          <a:endParaRPr lang="en-US"/>
        </a:p>
      </dgm:t>
    </dgm:pt>
    <dgm:pt modelId="{3C282DFA-8D29-432C-8E77-C415CE1C8628}" type="parTrans" cxnId="{761AC5EE-1536-4D02-A808-645662530D4F}">
      <dgm:prSet/>
      <dgm:spPr/>
      <dgm:t>
        <a:bodyPr/>
        <a:lstStyle/>
        <a:p>
          <a:endParaRPr lang="en-US"/>
        </a:p>
      </dgm:t>
    </dgm:pt>
    <dgm:pt modelId="{7F9C31E1-6F69-4D33-9B4B-D706B7E306F4}" type="sibTrans" cxnId="{761AC5EE-1536-4D02-A808-645662530D4F}">
      <dgm:prSet/>
      <dgm:spPr/>
      <dgm:t>
        <a:bodyPr/>
        <a:lstStyle/>
        <a:p>
          <a:endParaRPr lang="en-US"/>
        </a:p>
      </dgm:t>
    </dgm:pt>
    <dgm:pt modelId="{062554FF-76F5-4A43-BDAD-7B4568478A4F}">
      <dgm:prSet/>
      <dgm:spPr/>
      <dgm:t>
        <a:bodyPr/>
        <a:lstStyle/>
        <a:p>
          <a:pPr>
            <a:lnSpc>
              <a:spcPct val="100000"/>
            </a:lnSpc>
            <a:defRPr b="1"/>
          </a:pPr>
          <a:r>
            <a:rPr lang="en-GH" b="1"/>
            <a:t>Installation Steps</a:t>
          </a:r>
          <a:endParaRPr lang="en-US"/>
        </a:p>
      </dgm:t>
    </dgm:pt>
    <dgm:pt modelId="{41EED424-11F9-4729-987F-DB4BF18FE549}" type="parTrans" cxnId="{AF05C943-3B2E-4474-9BB3-B000A7A445BD}">
      <dgm:prSet/>
      <dgm:spPr/>
      <dgm:t>
        <a:bodyPr/>
        <a:lstStyle/>
        <a:p>
          <a:endParaRPr lang="en-US"/>
        </a:p>
      </dgm:t>
    </dgm:pt>
    <dgm:pt modelId="{140D6812-D0D2-4E91-A1BC-E581B3C6651D}" type="sibTrans" cxnId="{AF05C943-3B2E-4474-9BB3-B000A7A445BD}">
      <dgm:prSet/>
      <dgm:spPr/>
      <dgm:t>
        <a:bodyPr/>
        <a:lstStyle/>
        <a:p>
          <a:endParaRPr lang="en-US"/>
        </a:p>
      </dgm:t>
    </dgm:pt>
    <dgm:pt modelId="{39F4D9EE-4046-4AF9-B91C-8AADDC4601B6}">
      <dgm:prSet/>
      <dgm:spPr/>
      <dgm:t>
        <a:bodyPr/>
        <a:lstStyle/>
        <a:p>
          <a:pPr>
            <a:lnSpc>
              <a:spcPct val="100000"/>
            </a:lnSpc>
          </a:pPr>
          <a:r>
            <a:rPr lang="en-GH" b="1"/>
            <a:t>Clone the repository:</a:t>
          </a:r>
          <a:endParaRPr lang="en-US"/>
        </a:p>
      </dgm:t>
    </dgm:pt>
    <dgm:pt modelId="{3BF055E3-7D6C-45B8-94B3-6AB30953E0D4}" type="parTrans" cxnId="{B31DEC70-C4C0-4399-AE42-91CCEB28095B}">
      <dgm:prSet/>
      <dgm:spPr/>
      <dgm:t>
        <a:bodyPr/>
        <a:lstStyle/>
        <a:p>
          <a:endParaRPr lang="en-US"/>
        </a:p>
      </dgm:t>
    </dgm:pt>
    <dgm:pt modelId="{D6363D82-0F2C-4412-98A3-931B659D3104}" type="sibTrans" cxnId="{B31DEC70-C4C0-4399-AE42-91CCEB28095B}">
      <dgm:prSet/>
      <dgm:spPr/>
      <dgm:t>
        <a:bodyPr/>
        <a:lstStyle/>
        <a:p>
          <a:endParaRPr lang="en-US"/>
        </a:p>
      </dgm:t>
    </dgm:pt>
    <dgm:pt modelId="{3C451C5C-388B-4B0C-B930-E82A0CAAD054}">
      <dgm:prSet/>
      <dgm:spPr/>
      <dgm:t>
        <a:bodyPr/>
        <a:lstStyle/>
        <a:p>
          <a:r>
            <a:rPr lang="en-GH"/>
            <a:t>sh</a:t>
          </a:r>
          <a:endParaRPr lang="en-US"/>
        </a:p>
      </dgm:t>
    </dgm:pt>
    <dgm:pt modelId="{517CB862-F011-4E97-A8E1-465158439929}" type="parTrans" cxnId="{5F3D54AE-B7D3-4C16-BB52-FA6B50D4AA96}">
      <dgm:prSet/>
      <dgm:spPr/>
      <dgm:t>
        <a:bodyPr/>
        <a:lstStyle/>
        <a:p>
          <a:endParaRPr lang="en-US"/>
        </a:p>
      </dgm:t>
    </dgm:pt>
    <dgm:pt modelId="{6B943C25-4384-4C21-B0F7-1E80250876E0}" type="sibTrans" cxnId="{5F3D54AE-B7D3-4C16-BB52-FA6B50D4AA96}">
      <dgm:prSet/>
      <dgm:spPr/>
      <dgm:t>
        <a:bodyPr/>
        <a:lstStyle/>
        <a:p>
          <a:endParaRPr lang="en-US"/>
        </a:p>
      </dgm:t>
    </dgm:pt>
    <dgm:pt modelId="{C9C786BE-9EB8-49C5-B68E-12CDFD75F229}">
      <dgm:prSet/>
      <dgm:spPr/>
      <dgm:t>
        <a:bodyPr/>
        <a:lstStyle/>
        <a:p>
          <a:r>
            <a:rPr lang="en-GH"/>
            <a:t>Copy code</a:t>
          </a:r>
          <a:endParaRPr lang="en-US"/>
        </a:p>
      </dgm:t>
    </dgm:pt>
    <dgm:pt modelId="{5764F883-537B-4766-A888-CFCB345DA1DE}" type="parTrans" cxnId="{9F7E7D9F-CE25-420A-80C1-B8DD13216E33}">
      <dgm:prSet/>
      <dgm:spPr/>
      <dgm:t>
        <a:bodyPr/>
        <a:lstStyle/>
        <a:p>
          <a:endParaRPr lang="en-US"/>
        </a:p>
      </dgm:t>
    </dgm:pt>
    <dgm:pt modelId="{4EB202CB-21D8-4719-99A8-3D86F34D3558}" type="sibTrans" cxnId="{9F7E7D9F-CE25-420A-80C1-B8DD13216E33}">
      <dgm:prSet/>
      <dgm:spPr/>
      <dgm:t>
        <a:bodyPr/>
        <a:lstStyle/>
        <a:p>
          <a:endParaRPr lang="en-US"/>
        </a:p>
      </dgm:t>
    </dgm:pt>
    <dgm:pt modelId="{665C6E58-91B9-4E1A-83AE-F322423C7B37}">
      <dgm:prSet/>
      <dgm:spPr/>
      <dgm:t>
        <a:bodyPr/>
        <a:lstStyle/>
        <a:p>
          <a:r>
            <a:rPr lang="en-GH"/>
            <a:t>git clone https://github.com/your-repo/administrative-assistant-manager.git</a:t>
          </a:r>
          <a:endParaRPr lang="en-US"/>
        </a:p>
      </dgm:t>
    </dgm:pt>
    <dgm:pt modelId="{3207C2D2-A474-43C7-A89F-87DEAAB8B377}" type="parTrans" cxnId="{415C18E1-8725-4EF8-ABB5-A34FD1E841E2}">
      <dgm:prSet/>
      <dgm:spPr/>
      <dgm:t>
        <a:bodyPr/>
        <a:lstStyle/>
        <a:p>
          <a:endParaRPr lang="en-US"/>
        </a:p>
      </dgm:t>
    </dgm:pt>
    <dgm:pt modelId="{3F020F12-A06D-4954-AF1F-0865AFD32D0D}" type="sibTrans" cxnId="{415C18E1-8725-4EF8-ABB5-A34FD1E841E2}">
      <dgm:prSet/>
      <dgm:spPr/>
      <dgm:t>
        <a:bodyPr/>
        <a:lstStyle/>
        <a:p>
          <a:endParaRPr lang="en-US"/>
        </a:p>
      </dgm:t>
    </dgm:pt>
    <dgm:pt modelId="{5E1A0CB0-D149-42E7-9E7C-03CC22EABB3F}">
      <dgm:prSet/>
      <dgm:spPr/>
      <dgm:t>
        <a:bodyPr/>
        <a:lstStyle/>
        <a:p>
          <a:r>
            <a:rPr lang="en-GH"/>
            <a:t>cd administrative-assistant-manager</a:t>
          </a:r>
          <a:endParaRPr lang="en-US"/>
        </a:p>
      </dgm:t>
    </dgm:pt>
    <dgm:pt modelId="{D96A2341-2AD3-4C7F-8C26-66E89BAEB941}" type="parTrans" cxnId="{61DD7C62-8370-43CD-849D-0DCBBA03F9C1}">
      <dgm:prSet/>
      <dgm:spPr/>
      <dgm:t>
        <a:bodyPr/>
        <a:lstStyle/>
        <a:p>
          <a:endParaRPr lang="en-US"/>
        </a:p>
      </dgm:t>
    </dgm:pt>
    <dgm:pt modelId="{51B1B5EB-7A51-4785-8C99-14C6142ED2A2}" type="sibTrans" cxnId="{61DD7C62-8370-43CD-849D-0DCBBA03F9C1}">
      <dgm:prSet/>
      <dgm:spPr/>
      <dgm:t>
        <a:bodyPr/>
        <a:lstStyle/>
        <a:p>
          <a:endParaRPr lang="en-US"/>
        </a:p>
      </dgm:t>
    </dgm:pt>
    <dgm:pt modelId="{24D7CE9B-E95F-4BE9-97E4-01CEF491B7AC}">
      <dgm:prSet/>
      <dgm:spPr/>
      <dgm:t>
        <a:bodyPr/>
        <a:lstStyle/>
        <a:p>
          <a:pPr>
            <a:lnSpc>
              <a:spcPct val="100000"/>
            </a:lnSpc>
          </a:pPr>
          <a:r>
            <a:rPr lang="en-US" dirty="0"/>
            <a:t>JavaScript</a:t>
          </a:r>
        </a:p>
      </dgm:t>
    </dgm:pt>
    <dgm:pt modelId="{835D58BA-A3D8-43DC-9B4B-BEE3B08883F3}" type="sibTrans" cxnId="{AE3B2B74-2E06-4006-9058-02226EE773CD}">
      <dgm:prSet/>
      <dgm:spPr/>
      <dgm:t>
        <a:bodyPr/>
        <a:lstStyle/>
        <a:p>
          <a:endParaRPr lang="en-US"/>
        </a:p>
      </dgm:t>
    </dgm:pt>
    <dgm:pt modelId="{BF697679-32E0-4B41-A304-6ED1654AFE51}" type="parTrans" cxnId="{AE3B2B74-2E06-4006-9058-02226EE773CD}">
      <dgm:prSet/>
      <dgm:spPr/>
      <dgm:t>
        <a:bodyPr/>
        <a:lstStyle/>
        <a:p>
          <a:endParaRPr lang="en-US"/>
        </a:p>
      </dgm:t>
    </dgm:pt>
    <dgm:pt modelId="{0FF50EAE-2C96-4468-AA16-86EE730FA7C4}" type="pres">
      <dgm:prSet presAssocID="{4ADBE4C8-45BA-49A3-84C1-2417386A7E00}" presName="root" presStyleCnt="0">
        <dgm:presLayoutVars>
          <dgm:dir/>
          <dgm:resizeHandles val="exact"/>
        </dgm:presLayoutVars>
      </dgm:prSet>
      <dgm:spPr/>
    </dgm:pt>
    <dgm:pt modelId="{5EDCA6D3-1080-4D7A-BE92-9185BA1B11EF}" type="pres">
      <dgm:prSet presAssocID="{EBC9F0C7-B7AA-4D3D-8450-57B471FF87AC}" presName="compNode" presStyleCnt="0"/>
      <dgm:spPr/>
    </dgm:pt>
    <dgm:pt modelId="{D7EEB534-B089-41B4-B95D-D4764EB5EB98}" type="pres">
      <dgm:prSet presAssocID="{EBC9F0C7-B7AA-4D3D-8450-57B471FF87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62E3BFD5-B0E1-41E8-AF32-65D54DC7616B}" type="pres">
      <dgm:prSet presAssocID="{EBC9F0C7-B7AA-4D3D-8450-57B471FF87AC}" presName="iconSpace" presStyleCnt="0"/>
      <dgm:spPr/>
    </dgm:pt>
    <dgm:pt modelId="{23FEFEE0-DE21-47A3-90E7-AA0D88693A19}" type="pres">
      <dgm:prSet presAssocID="{EBC9F0C7-B7AA-4D3D-8450-57B471FF87AC}" presName="parTx" presStyleLbl="revTx" presStyleIdx="0" presStyleCnt="4">
        <dgm:presLayoutVars>
          <dgm:chMax val="0"/>
          <dgm:chPref val="0"/>
        </dgm:presLayoutVars>
      </dgm:prSet>
      <dgm:spPr/>
    </dgm:pt>
    <dgm:pt modelId="{735EAB05-CCFB-4D8D-822F-B19C6DCBE817}" type="pres">
      <dgm:prSet presAssocID="{EBC9F0C7-B7AA-4D3D-8450-57B471FF87AC}" presName="txSpace" presStyleCnt="0"/>
      <dgm:spPr/>
    </dgm:pt>
    <dgm:pt modelId="{4D65D5A6-BCEA-4C7D-A3A0-6273AEB05630}" type="pres">
      <dgm:prSet presAssocID="{EBC9F0C7-B7AA-4D3D-8450-57B471FF87AC}" presName="desTx" presStyleLbl="revTx" presStyleIdx="1" presStyleCnt="4">
        <dgm:presLayoutVars/>
      </dgm:prSet>
      <dgm:spPr/>
    </dgm:pt>
    <dgm:pt modelId="{D7C18B77-8974-4AA3-B1D8-3986711A295E}" type="pres">
      <dgm:prSet presAssocID="{1BA6C6EB-9BC2-48CA-AB3C-9601B936AC0E}" presName="sibTrans" presStyleCnt="0"/>
      <dgm:spPr/>
    </dgm:pt>
    <dgm:pt modelId="{62344C11-4294-42C1-B4BF-E5682A832173}" type="pres">
      <dgm:prSet presAssocID="{062554FF-76F5-4A43-BDAD-7B4568478A4F}" presName="compNode" presStyleCnt="0"/>
      <dgm:spPr/>
    </dgm:pt>
    <dgm:pt modelId="{A18307E4-CE30-4B83-B042-4E413BC425A0}" type="pres">
      <dgm:prSet presAssocID="{062554FF-76F5-4A43-BDAD-7B4568478A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298F13EF-0CB7-4E2F-9C73-614D8C997E20}" type="pres">
      <dgm:prSet presAssocID="{062554FF-76F5-4A43-BDAD-7B4568478A4F}" presName="iconSpace" presStyleCnt="0"/>
      <dgm:spPr/>
    </dgm:pt>
    <dgm:pt modelId="{2C806D99-FB87-43B9-92F5-A39612D094C6}" type="pres">
      <dgm:prSet presAssocID="{062554FF-76F5-4A43-BDAD-7B4568478A4F}" presName="parTx" presStyleLbl="revTx" presStyleIdx="2" presStyleCnt="4">
        <dgm:presLayoutVars>
          <dgm:chMax val="0"/>
          <dgm:chPref val="0"/>
        </dgm:presLayoutVars>
      </dgm:prSet>
      <dgm:spPr/>
    </dgm:pt>
    <dgm:pt modelId="{D91CB83A-A501-42C4-AEB9-3F2738F98FB2}" type="pres">
      <dgm:prSet presAssocID="{062554FF-76F5-4A43-BDAD-7B4568478A4F}" presName="txSpace" presStyleCnt="0"/>
      <dgm:spPr/>
    </dgm:pt>
    <dgm:pt modelId="{F1F60BA9-6110-430B-A8A4-D33445A5A42E}" type="pres">
      <dgm:prSet presAssocID="{062554FF-76F5-4A43-BDAD-7B4568478A4F}" presName="desTx" presStyleLbl="revTx" presStyleIdx="3" presStyleCnt="4">
        <dgm:presLayoutVars/>
      </dgm:prSet>
      <dgm:spPr/>
    </dgm:pt>
  </dgm:ptLst>
  <dgm:cxnLst>
    <dgm:cxn modelId="{9E5C2C03-6E07-3E40-BD72-F04A037F46F3}" type="presOf" srcId="{A4DAA301-1FBD-45EB-8BE9-52EE69C95258}" destId="{4D65D5A6-BCEA-4C7D-A3A0-6273AEB05630}" srcOrd="0" destOrd="4" presId="urn:microsoft.com/office/officeart/2018/5/layout/CenteredIconLabelDescriptionList"/>
    <dgm:cxn modelId="{AA486F16-1691-D046-A1BC-CC95A9D1BC1F}" type="presOf" srcId="{E6527DCB-613A-45AA-A461-BA5C0B2AB1D7}" destId="{4D65D5A6-BCEA-4C7D-A3A0-6273AEB05630}" srcOrd="0" destOrd="5" presId="urn:microsoft.com/office/officeart/2018/5/layout/CenteredIconLabelDescriptionList"/>
    <dgm:cxn modelId="{6EFB2A1D-EC1D-450A-883A-5A590C45D18F}" srcId="{EBC9F0C7-B7AA-4D3D-8450-57B471FF87AC}" destId="{F7DD09D2-CF53-4411-AD7C-23E6958FA68C}" srcOrd="1" destOrd="0" parTransId="{7B52C2DD-41FD-4612-9B51-D9B0B6A2350E}" sibTransId="{3C574F2E-2E9A-458A-9412-6B15371F484B}"/>
    <dgm:cxn modelId="{5D6DFC37-B75D-BB42-AB2A-28E6DC92C326}" type="presOf" srcId="{4ADBE4C8-45BA-49A3-84C1-2417386A7E00}" destId="{0FF50EAE-2C96-4468-AA16-86EE730FA7C4}" srcOrd="0" destOrd="0" presId="urn:microsoft.com/office/officeart/2018/5/layout/CenteredIconLabelDescriptionList"/>
    <dgm:cxn modelId="{F3621B3E-B012-EE41-A354-4C3F0EFDC0EC}" type="presOf" srcId="{24D7CE9B-E95F-4BE9-97E4-01CEF491B7AC}" destId="{4D65D5A6-BCEA-4C7D-A3A0-6273AEB05630}" srcOrd="0" destOrd="3" presId="urn:microsoft.com/office/officeart/2018/5/layout/CenteredIconLabelDescriptionList"/>
    <dgm:cxn modelId="{AF05C943-3B2E-4474-9BB3-B000A7A445BD}" srcId="{4ADBE4C8-45BA-49A3-84C1-2417386A7E00}" destId="{062554FF-76F5-4A43-BDAD-7B4568478A4F}" srcOrd="1" destOrd="0" parTransId="{41EED424-11F9-4729-987F-DB4BF18FE549}" sibTransId="{140D6812-D0D2-4E91-A1BC-E581B3C6651D}"/>
    <dgm:cxn modelId="{7BBAA745-6E45-EC4C-A376-1056861FA5FD}" type="presOf" srcId="{3C451C5C-388B-4B0C-B930-E82A0CAAD054}" destId="{F1F60BA9-6110-430B-A8A4-D33445A5A42E}" srcOrd="0" destOrd="1" presId="urn:microsoft.com/office/officeart/2018/5/layout/CenteredIconLabelDescriptionList"/>
    <dgm:cxn modelId="{EE23DD46-50CD-794A-976B-777B53D263CA}" type="presOf" srcId="{D92A7D7E-17BB-4940-9D3C-7DFA2901196C}" destId="{4D65D5A6-BCEA-4C7D-A3A0-6273AEB05630}" srcOrd="0" destOrd="0" presId="urn:microsoft.com/office/officeart/2018/5/layout/CenteredIconLabelDescriptionList"/>
    <dgm:cxn modelId="{61DD7C62-8370-43CD-849D-0DCBBA03F9C1}" srcId="{39F4D9EE-4046-4AF9-B91C-8AADDC4601B6}" destId="{5E1A0CB0-D149-42E7-9E7C-03CC22EABB3F}" srcOrd="3" destOrd="0" parTransId="{D96A2341-2AD3-4C7F-8C26-66E89BAEB941}" sibTransId="{51B1B5EB-7A51-4785-8C99-14C6142ED2A2}"/>
    <dgm:cxn modelId="{3472FE68-2AE4-477E-A388-EAF6CEC6E27C}" srcId="{EBC9F0C7-B7AA-4D3D-8450-57B471FF87AC}" destId="{70134EFA-EB83-4AFD-ABA9-505A4C05D1C4}" srcOrd="2" destOrd="0" parTransId="{7EB3C5FF-BEAF-4062-8330-C7CD25D95763}" sibTransId="{B331B220-7F7B-42CC-8464-E3D6A599B4AE}"/>
    <dgm:cxn modelId="{B31DEC70-C4C0-4399-AE42-91CCEB28095B}" srcId="{062554FF-76F5-4A43-BDAD-7B4568478A4F}" destId="{39F4D9EE-4046-4AF9-B91C-8AADDC4601B6}" srcOrd="0" destOrd="0" parTransId="{3BF055E3-7D6C-45B8-94B3-6AB30953E0D4}" sibTransId="{D6363D82-0F2C-4412-98A3-931B659D3104}"/>
    <dgm:cxn modelId="{6AD21D72-4613-420D-B111-1B75AA879455}" srcId="{4ADBE4C8-45BA-49A3-84C1-2417386A7E00}" destId="{EBC9F0C7-B7AA-4D3D-8450-57B471FF87AC}" srcOrd="0" destOrd="0" parTransId="{36DDABD9-61D9-42D0-8F57-D81685EE3F29}" sibTransId="{1BA6C6EB-9BC2-48CA-AB3C-9601B936AC0E}"/>
    <dgm:cxn modelId="{AE3B2B74-2E06-4006-9058-02226EE773CD}" srcId="{EBC9F0C7-B7AA-4D3D-8450-57B471FF87AC}" destId="{24D7CE9B-E95F-4BE9-97E4-01CEF491B7AC}" srcOrd="3" destOrd="0" parTransId="{BF697679-32E0-4B41-A304-6ED1654AFE51}" sibTransId="{835D58BA-A3D8-43DC-9B4B-BEE3B08883F3}"/>
    <dgm:cxn modelId="{EF480277-4A2E-4BA0-8C19-B9914CE3C4D1}" srcId="{EBC9F0C7-B7AA-4D3D-8450-57B471FF87AC}" destId="{A4DAA301-1FBD-45EB-8BE9-52EE69C95258}" srcOrd="4" destOrd="0" parTransId="{B6190627-3C51-4924-A014-61DBF7DA3D9F}" sibTransId="{AF8C42B9-EE27-4D5C-9B80-D5A34F1E1E93}"/>
    <dgm:cxn modelId="{9F7E7D9F-CE25-420A-80C1-B8DD13216E33}" srcId="{39F4D9EE-4046-4AF9-B91C-8AADDC4601B6}" destId="{C9C786BE-9EB8-49C5-B68E-12CDFD75F229}" srcOrd="1" destOrd="0" parTransId="{5764F883-537B-4766-A888-CFCB345DA1DE}" sibTransId="{4EB202CB-21D8-4719-99A8-3D86F34D3558}"/>
    <dgm:cxn modelId="{B61359AB-BB30-874E-9592-3EBCFA32ED3C}" type="presOf" srcId="{665C6E58-91B9-4E1A-83AE-F322423C7B37}" destId="{F1F60BA9-6110-430B-A8A4-D33445A5A42E}" srcOrd="0" destOrd="3" presId="urn:microsoft.com/office/officeart/2018/5/layout/CenteredIconLabelDescriptionList"/>
    <dgm:cxn modelId="{8AAA35AC-7780-4CDE-B325-175450E11B51}" srcId="{EBC9F0C7-B7AA-4D3D-8450-57B471FF87AC}" destId="{D92A7D7E-17BB-4940-9D3C-7DFA2901196C}" srcOrd="0" destOrd="0" parTransId="{5544312A-E5BB-4CDF-8E4C-77CDAC3EDF3D}" sibTransId="{4ADD8D22-A0DF-426A-8CCC-B2B5B0BA466C}"/>
    <dgm:cxn modelId="{B5531DAD-CC90-6746-840A-42D204EBCAFF}" type="presOf" srcId="{70134EFA-EB83-4AFD-ABA9-505A4C05D1C4}" destId="{4D65D5A6-BCEA-4C7D-A3A0-6273AEB05630}" srcOrd="0" destOrd="2" presId="urn:microsoft.com/office/officeart/2018/5/layout/CenteredIconLabelDescriptionList"/>
    <dgm:cxn modelId="{5F3D54AE-B7D3-4C16-BB52-FA6B50D4AA96}" srcId="{39F4D9EE-4046-4AF9-B91C-8AADDC4601B6}" destId="{3C451C5C-388B-4B0C-B930-E82A0CAAD054}" srcOrd="0" destOrd="0" parTransId="{517CB862-F011-4E97-A8E1-465158439929}" sibTransId="{6B943C25-4384-4C21-B0F7-1E80250876E0}"/>
    <dgm:cxn modelId="{C5C5F6B6-97F0-3147-B145-D79C44175C9D}" type="presOf" srcId="{062554FF-76F5-4A43-BDAD-7B4568478A4F}" destId="{2C806D99-FB87-43B9-92F5-A39612D094C6}" srcOrd="0" destOrd="0" presId="urn:microsoft.com/office/officeart/2018/5/layout/CenteredIconLabelDescriptionList"/>
    <dgm:cxn modelId="{939279B8-54A5-1742-8461-7B9034D76743}" type="presOf" srcId="{C9C786BE-9EB8-49C5-B68E-12CDFD75F229}" destId="{F1F60BA9-6110-430B-A8A4-D33445A5A42E}" srcOrd="0" destOrd="2" presId="urn:microsoft.com/office/officeart/2018/5/layout/CenteredIconLabelDescriptionList"/>
    <dgm:cxn modelId="{99FF20C9-9C30-C644-8456-86A5FBAB0B98}" type="presOf" srcId="{5E1A0CB0-D149-42E7-9E7C-03CC22EABB3F}" destId="{F1F60BA9-6110-430B-A8A4-D33445A5A42E}" srcOrd="0" destOrd="4" presId="urn:microsoft.com/office/officeart/2018/5/layout/CenteredIconLabelDescriptionList"/>
    <dgm:cxn modelId="{415C18E1-8725-4EF8-ABB5-A34FD1E841E2}" srcId="{39F4D9EE-4046-4AF9-B91C-8AADDC4601B6}" destId="{665C6E58-91B9-4E1A-83AE-F322423C7B37}" srcOrd="2" destOrd="0" parTransId="{3207C2D2-A474-43C7-A89F-87DEAAB8B377}" sibTransId="{3F020F12-A06D-4954-AF1F-0865AFD32D0D}"/>
    <dgm:cxn modelId="{5B5240E6-87A5-E44D-BAAA-8190A37870C1}" type="presOf" srcId="{39F4D9EE-4046-4AF9-B91C-8AADDC4601B6}" destId="{F1F60BA9-6110-430B-A8A4-D33445A5A42E}" srcOrd="0" destOrd="0" presId="urn:microsoft.com/office/officeart/2018/5/layout/CenteredIconLabelDescriptionList"/>
    <dgm:cxn modelId="{761AC5EE-1536-4D02-A808-645662530D4F}" srcId="{EBC9F0C7-B7AA-4D3D-8450-57B471FF87AC}" destId="{E6527DCB-613A-45AA-A461-BA5C0B2AB1D7}" srcOrd="5" destOrd="0" parTransId="{3C282DFA-8D29-432C-8E77-C415CE1C8628}" sibTransId="{7F9C31E1-6F69-4D33-9B4B-D706B7E306F4}"/>
    <dgm:cxn modelId="{E5AABFF9-E1B9-5849-A466-E9494831BC82}" type="presOf" srcId="{F7DD09D2-CF53-4411-AD7C-23E6958FA68C}" destId="{4D65D5A6-BCEA-4C7D-A3A0-6273AEB05630}" srcOrd="0" destOrd="1" presId="urn:microsoft.com/office/officeart/2018/5/layout/CenteredIconLabelDescriptionList"/>
    <dgm:cxn modelId="{AF5957FA-0FFE-D349-B2A1-9698085852B6}" type="presOf" srcId="{EBC9F0C7-B7AA-4D3D-8450-57B471FF87AC}" destId="{23FEFEE0-DE21-47A3-90E7-AA0D88693A19}" srcOrd="0" destOrd="0" presId="urn:microsoft.com/office/officeart/2018/5/layout/CenteredIconLabelDescriptionList"/>
    <dgm:cxn modelId="{D5CE63D1-74AF-3548-BF3F-DB3913940D13}" type="presParOf" srcId="{0FF50EAE-2C96-4468-AA16-86EE730FA7C4}" destId="{5EDCA6D3-1080-4D7A-BE92-9185BA1B11EF}" srcOrd="0" destOrd="0" presId="urn:microsoft.com/office/officeart/2018/5/layout/CenteredIconLabelDescriptionList"/>
    <dgm:cxn modelId="{20E44206-94D4-124A-8C3E-B499024EFF59}" type="presParOf" srcId="{5EDCA6D3-1080-4D7A-BE92-9185BA1B11EF}" destId="{D7EEB534-B089-41B4-B95D-D4764EB5EB98}" srcOrd="0" destOrd="0" presId="urn:microsoft.com/office/officeart/2018/5/layout/CenteredIconLabelDescriptionList"/>
    <dgm:cxn modelId="{7F59D8E9-3FB3-3244-8B72-BAEFC9E30EA0}" type="presParOf" srcId="{5EDCA6D3-1080-4D7A-BE92-9185BA1B11EF}" destId="{62E3BFD5-B0E1-41E8-AF32-65D54DC7616B}" srcOrd="1" destOrd="0" presId="urn:microsoft.com/office/officeart/2018/5/layout/CenteredIconLabelDescriptionList"/>
    <dgm:cxn modelId="{92FA6589-81C7-114E-A6C1-D50AC35000F9}" type="presParOf" srcId="{5EDCA6D3-1080-4D7A-BE92-9185BA1B11EF}" destId="{23FEFEE0-DE21-47A3-90E7-AA0D88693A19}" srcOrd="2" destOrd="0" presId="urn:microsoft.com/office/officeart/2018/5/layout/CenteredIconLabelDescriptionList"/>
    <dgm:cxn modelId="{22A2DB59-D009-D94D-AF96-678A4C448207}" type="presParOf" srcId="{5EDCA6D3-1080-4D7A-BE92-9185BA1B11EF}" destId="{735EAB05-CCFB-4D8D-822F-B19C6DCBE817}" srcOrd="3" destOrd="0" presId="urn:microsoft.com/office/officeart/2018/5/layout/CenteredIconLabelDescriptionList"/>
    <dgm:cxn modelId="{ED043AE6-A401-6A4E-B38D-9D410A44A0DF}" type="presParOf" srcId="{5EDCA6D3-1080-4D7A-BE92-9185BA1B11EF}" destId="{4D65D5A6-BCEA-4C7D-A3A0-6273AEB05630}" srcOrd="4" destOrd="0" presId="urn:microsoft.com/office/officeart/2018/5/layout/CenteredIconLabelDescriptionList"/>
    <dgm:cxn modelId="{266283F6-F74A-D94E-9EC0-F676F2E79EEA}" type="presParOf" srcId="{0FF50EAE-2C96-4468-AA16-86EE730FA7C4}" destId="{D7C18B77-8974-4AA3-B1D8-3986711A295E}" srcOrd="1" destOrd="0" presId="urn:microsoft.com/office/officeart/2018/5/layout/CenteredIconLabelDescriptionList"/>
    <dgm:cxn modelId="{A8E92460-FB10-C348-9C13-C2D68117FF49}" type="presParOf" srcId="{0FF50EAE-2C96-4468-AA16-86EE730FA7C4}" destId="{62344C11-4294-42C1-B4BF-E5682A832173}" srcOrd="2" destOrd="0" presId="urn:microsoft.com/office/officeart/2018/5/layout/CenteredIconLabelDescriptionList"/>
    <dgm:cxn modelId="{E282169C-93D1-9243-B62C-3FE61FC99472}" type="presParOf" srcId="{62344C11-4294-42C1-B4BF-E5682A832173}" destId="{A18307E4-CE30-4B83-B042-4E413BC425A0}" srcOrd="0" destOrd="0" presId="urn:microsoft.com/office/officeart/2018/5/layout/CenteredIconLabelDescriptionList"/>
    <dgm:cxn modelId="{DED0A2C3-433C-2646-886E-397CE7FB8C1F}" type="presParOf" srcId="{62344C11-4294-42C1-B4BF-E5682A832173}" destId="{298F13EF-0CB7-4E2F-9C73-614D8C997E20}" srcOrd="1" destOrd="0" presId="urn:microsoft.com/office/officeart/2018/5/layout/CenteredIconLabelDescriptionList"/>
    <dgm:cxn modelId="{5C61EC64-9C16-0246-B2F2-027667C825E3}" type="presParOf" srcId="{62344C11-4294-42C1-B4BF-E5682A832173}" destId="{2C806D99-FB87-43B9-92F5-A39612D094C6}" srcOrd="2" destOrd="0" presId="urn:microsoft.com/office/officeart/2018/5/layout/CenteredIconLabelDescriptionList"/>
    <dgm:cxn modelId="{B2982053-7EF9-184F-B755-EDD03286B939}" type="presParOf" srcId="{62344C11-4294-42C1-B4BF-E5682A832173}" destId="{D91CB83A-A501-42C4-AEB9-3F2738F98FB2}" srcOrd="3" destOrd="0" presId="urn:microsoft.com/office/officeart/2018/5/layout/CenteredIconLabelDescriptionList"/>
    <dgm:cxn modelId="{6C60A4F8-5A8D-4C4B-9DEA-4BF58B1C0356}" type="presParOf" srcId="{62344C11-4294-42C1-B4BF-E5682A832173}" destId="{F1F60BA9-6110-430B-A8A4-D33445A5A42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0CD896-1A41-4F04-B491-1E3B2609918C}" type="doc">
      <dgm:prSet loTypeId="urn:microsoft.com/office/officeart/2016/7/layout/VerticalHollowActionList" loCatId="List" qsTypeId="urn:microsoft.com/office/officeart/2005/8/quickstyle/simple2" qsCatId="simple" csTypeId="urn:microsoft.com/office/officeart/2005/8/colors/accent5_2" csCatId="accent5"/>
      <dgm:spPr/>
      <dgm:t>
        <a:bodyPr/>
        <a:lstStyle/>
        <a:p>
          <a:endParaRPr lang="en-US"/>
        </a:p>
      </dgm:t>
    </dgm:pt>
    <dgm:pt modelId="{040F1615-CDFC-4C2F-AE27-7EB512C8D3FF}">
      <dgm:prSet/>
      <dgm:spPr/>
      <dgm:t>
        <a:bodyPr/>
        <a:lstStyle/>
        <a:p>
          <a:r>
            <a:rPr lang="en-US"/>
            <a:t>Install</a:t>
          </a:r>
        </a:p>
      </dgm:t>
    </dgm:pt>
    <dgm:pt modelId="{C039F217-79AE-484B-ADC0-DE748D053734}" type="parTrans" cxnId="{9BEAA2A0-2820-46BD-8D83-16DD14F9C6CE}">
      <dgm:prSet/>
      <dgm:spPr/>
      <dgm:t>
        <a:bodyPr/>
        <a:lstStyle/>
        <a:p>
          <a:endParaRPr lang="en-US"/>
        </a:p>
      </dgm:t>
    </dgm:pt>
    <dgm:pt modelId="{144B3FA5-EA09-4787-8F3E-61B44DB4E538}" type="sibTrans" cxnId="{9BEAA2A0-2820-46BD-8D83-16DD14F9C6CE}">
      <dgm:prSet/>
      <dgm:spPr/>
      <dgm:t>
        <a:bodyPr/>
        <a:lstStyle/>
        <a:p>
          <a:endParaRPr lang="en-US"/>
        </a:p>
      </dgm:t>
    </dgm:pt>
    <dgm:pt modelId="{71731954-A39A-4921-BEB4-52856034C92C}">
      <dgm:prSet/>
      <dgm:spPr/>
      <dgm:t>
        <a:bodyPr/>
        <a:lstStyle/>
        <a:p>
          <a:r>
            <a:rPr lang="en-US"/>
            <a:t>Install dependencies:</a:t>
          </a:r>
        </a:p>
      </dgm:t>
    </dgm:pt>
    <dgm:pt modelId="{95558B63-F909-4A2B-BECC-4BF52D3021DF}" type="parTrans" cxnId="{A2A7060F-7ED0-4F0D-9D0D-71DB4FC3B048}">
      <dgm:prSet/>
      <dgm:spPr/>
      <dgm:t>
        <a:bodyPr/>
        <a:lstStyle/>
        <a:p>
          <a:endParaRPr lang="en-US"/>
        </a:p>
      </dgm:t>
    </dgm:pt>
    <dgm:pt modelId="{92C53176-F97B-4440-8172-1CA305CC75A3}" type="sibTrans" cxnId="{A2A7060F-7ED0-4F0D-9D0D-71DB4FC3B048}">
      <dgm:prSet/>
      <dgm:spPr/>
      <dgm:t>
        <a:bodyPr/>
        <a:lstStyle/>
        <a:p>
          <a:endParaRPr lang="en-US"/>
        </a:p>
      </dgm:t>
    </dgm:pt>
    <dgm:pt modelId="{F2FCAB7D-6C63-48EC-B38E-8D71F86456F5}">
      <dgm:prSet/>
      <dgm:spPr/>
      <dgm:t>
        <a:bodyPr/>
        <a:lstStyle/>
        <a:p>
          <a:r>
            <a:rPr lang="en-US"/>
            <a:t>composer install</a:t>
          </a:r>
        </a:p>
      </dgm:t>
    </dgm:pt>
    <dgm:pt modelId="{BF951F73-3F63-48FB-A000-7353A0E82D01}" type="parTrans" cxnId="{3501ACCA-8A50-429F-BCE1-A7442C1C7CB5}">
      <dgm:prSet/>
      <dgm:spPr/>
      <dgm:t>
        <a:bodyPr/>
        <a:lstStyle/>
        <a:p>
          <a:endParaRPr lang="en-US"/>
        </a:p>
      </dgm:t>
    </dgm:pt>
    <dgm:pt modelId="{0B99D10C-312F-4B5F-8DB0-3D0A8706681C}" type="sibTrans" cxnId="{3501ACCA-8A50-429F-BCE1-A7442C1C7CB5}">
      <dgm:prSet/>
      <dgm:spPr/>
      <dgm:t>
        <a:bodyPr/>
        <a:lstStyle/>
        <a:p>
          <a:endParaRPr lang="en-US"/>
        </a:p>
      </dgm:t>
    </dgm:pt>
    <dgm:pt modelId="{7C444AD0-EDCD-4DE7-BDA6-A498D472F740}">
      <dgm:prSet/>
      <dgm:spPr/>
      <dgm:t>
        <a:bodyPr/>
        <a:lstStyle/>
        <a:p>
          <a:r>
            <a:rPr lang="en-US"/>
            <a:t>npm install</a:t>
          </a:r>
        </a:p>
      </dgm:t>
    </dgm:pt>
    <dgm:pt modelId="{AB73B2C1-54A6-4667-9222-A10B0ACC86AB}" type="parTrans" cxnId="{9C26826A-A7D9-44A9-8898-A513773E2AED}">
      <dgm:prSet/>
      <dgm:spPr/>
      <dgm:t>
        <a:bodyPr/>
        <a:lstStyle/>
        <a:p>
          <a:endParaRPr lang="en-US"/>
        </a:p>
      </dgm:t>
    </dgm:pt>
    <dgm:pt modelId="{46862DDD-A9EE-4512-9A94-0360D704A525}" type="sibTrans" cxnId="{9C26826A-A7D9-44A9-8898-A513773E2AED}">
      <dgm:prSet/>
      <dgm:spPr/>
      <dgm:t>
        <a:bodyPr/>
        <a:lstStyle/>
        <a:p>
          <a:endParaRPr lang="en-US"/>
        </a:p>
      </dgm:t>
    </dgm:pt>
    <dgm:pt modelId="{B9F60118-22DF-4939-8DA0-93B63C8DD95A}">
      <dgm:prSet/>
      <dgm:spPr/>
      <dgm:t>
        <a:bodyPr/>
        <a:lstStyle/>
        <a:p>
          <a:r>
            <a:rPr lang="en-US"/>
            <a:t>Configure</a:t>
          </a:r>
        </a:p>
      </dgm:t>
    </dgm:pt>
    <dgm:pt modelId="{73B93A3C-AA63-4395-B226-72751807FDB0}" type="parTrans" cxnId="{433EE3C8-77F5-4D68-877B-1546AE434E89}">
      <dgm:prSet/>
      <dgm:spPr/>
      <dgm:t>
        <a:bodyPr/>
        <a:lstStyle/>
        <a:p>
          <a:endParaRPr lang="en-US"/>
        </a:p>
      </dgm:t>
    </dgm:pt>
    <dgm:pt modelId="{599F0DE8-94EE-4DC2-A2C1-889CC0EB8936}" type="sibTrans" cxnId="{433EE3C8-77F5-4D68-877B-1546AE434E89}">
      <dgm:prSet/>
      <dgm:spPr/>
      <dgm:t>
        <a:bodyPr/>
        <a:lstStyle/>
        <a:p>
          <a:endParaRPr lang="en-US"/>
        </a:p>
      </dgm:t>
    </dgm:pt>
    <dgm:pt modelId="{518816E0-BF51-4C41-BE5F-CC03F5EC37AA}">
      <dgm:prSet/>
      <dgm:spPr/>
      <dgm:t>
        <a:bodyPr/>
        <a:lstStyle/>
        <a:p>
          <a:r>
            <a:rPr lang="en-US"/>
            <a:t>Configure the environment:</a:t>
          </a:r>
        </a:p>
      </dgm:t>
    </dgm:pt>
    <dgm:pt modelId="{6E6F9D9E-7F16-440B-B6D2-F8031BCA8353}" type="parTrans" cxnId="{E083E06A-5AD2-47D8-98D9-5873DC3F93ED}">
      <dgm:prSet/>
      <dgm:spPr/>
      <dgm:t>
        <a:bodyPr/>
        <a:lstStyle/>
        <a:p>
          <a:endParaRPr lang="en-US"/>
        </a:p>
      </dgm:t>
    </dgm:pt>
    <dgm:pt modelId="{EBB004CD-3C2B-43BD-B77E-E3CB4F16864D}" type="sibTrans" cxnId="{E083E06A-5AD2-47D8-98D9-5873DC3F93ED}">
      <dgm:prSet/>
      <dgm:spPr/>
      <dgm:t>
        <a:bodyPr/>
        <a:lstStyle/>
        <a:p>
          <a:endParaRPr lang="en-US"/>
        </a:p>
      </dgm:t>
    </dgm:pt>
    <dgm:pt modelId="{5A9EA558-4DA3-4C45-A93B-AE8C6D99FE2E}">
      <dgm:prSet/>
      <dgm:spPr/>
      <dgm:t>
        <a:bodyPr/>
        <a:lstStyle/>
        <a:p>
          <a:r>
            <a:rPr lang="en-US"/>
            <a:t>Set up your database credentials in the .env file</a:t>
          </a:r>
        </a:p>
      </dgm:t>
    </dgm:pt>
    <dgm:pt modelId="{B4B235DE-E052-4232-A2DA-21CB538A8AA9}" type="parTrans" cxnId="{A5C0B63B-053F-42B4-9082-8F769EB18358}">
      <dgm:prSet/>
      <dgm:spPr/>
      <dgm:t>
        <a:bodyPr/>
        <a:lstStyle/>
        <a:p>
          <a:endParaRPr lang="en-US"/>
        </a:p>
      </dgm:t>
    </dgm:pt>
    <dgm:pt modelId="{E2B9DF86-A7E4-4DE4-BF03-D41C6EADD4B0}" type="sibTrans" cxnId="{A5C0B63B-053F-42B4-9082-8F769EB18358}">
      <dgm:prSet/>
      <dgm:spPr/>
      <dgm:t>
        <a:bodyPr/>
        <a:lstStyle/>
        <a:p>
          <a:endParaRPr lang="en-US"/>
        </a:p>
      </dgm:t>
    </dgm:pt>
    <dgm:pt modelId="{5E7537A5-F2FD-4A92-BD37-3F25378B2A38}">
      <dgm:prSet/>
      <dgm:spPr/>
      <dgm:t>
        <a:bodyPr/>
        <a:lstStyle/>
        <a:p>
          <a:r>
            <a:rPr lang="en-US"/>
            <a:t>Generate</a:t>
          </a:r>
        </a:p>
      </dgm:t>
    </dgm:pt>
    <dgm:pt modelId="{B961160D-96D7-471E-88CE-E7B6B4786321}" type="parTrans" cxnId="{C92B5BD3-E41A-4532-8338-DFB218016B2E}">
      <dgm:prSet/>
      <dgm:spPr/>
      <dgm:t>
        <a:bodyPr/>
        <a:lstStyle/>
        <a:p>
          <a:endParaRPr lang="en-US"/>
        </a:p>
      </dgm:t>
    </dgm:pt>
    <dgm:pt modelId="{5F368D8D-DAA9-4D87-BB14-F6078272AD27}" type="sibTrans" cxnId="{C92B5BD3-E41A-4532-8338-DFB218016B2E}">
      <dgm:prSet/>
      <dgm:spPr/>
      <dgm:t>
        <a:bodyPr/>
        <a:lstStyle/>
        <a:p>
          <a:endParaRPr lang="en-US"/>
        </a:p>
      </dgm:t>
    </dgm:pt>
    <dgm:pt modelId="{2D5AC1C5-05A4-445B-8FC7-EA09E577AB87}">
      <dgm:prSet/>
      <dgm:spPr/>
      <dgm:t>
        <a:bodyPr/>
        <a:lstStyle/>
        <a:p>
          <a:r>
            <a:rPr lang="en-US"/>
            <a:t>Generate application key:</a:t>
          </a:r>
        </a:p>
      </dgm:t>
    </dgm:pt>
    <dgm:pt modelId="{6582BDC3-1B19-451E-85F5-A08082AE8FE3}" type="parTrans" cxnId="{C969CF44-7BA0-4793-AB15-646F23F6BEA3}">
      <dgm:prSet/>
      <dgm:spPr/>
      <dgm:t>
        <a:bodyPr/>
        <a:lstStyle/>
        <a:p>
          <a:endParaRPr lang="en-US"/>
        </a:p>
      </dgm:t>
    </dgm:pt>
    <dgm:pt modelId="{23EECFD7-BDEA-4662-8530-F51C5675E328}" type="sibTrans" cxnId="{C969CF44-7BA0-4793-AB15-646F23F6BEA3}">
      <dgm:prSet/>
      <dgm:spPr/>
      <dgm:t>
        <a:bodyPr/>
        <a:lstStyle/>
        <a:p>
          <a:endParaRPr lang="en-US"/>
        </a:p>
      </dgm:t>
    </dgm:pt>
    <dgm:pt modelId="{84DAF080-E323-439A-B9B5-9B464BCB5050}">
      <dgm:prSet/>
      <dgm:spPr/>
      <dgm:t>
        <a:bodyPr/>
        <a:lstStyle/>
        <a:p>
          <a:r>
            <a:rPr lang="en-US"/>
            <a:t>php artisan key:generate</a:t>
          </a:r>
        </a:p>
      </dgm:t>
    </dgm:pt>
    <dgm:pt modelId="{B6DF548F-F89B-4322-AEA8-6E3E4B4A4B43}" type="parTrans" cxnId="{B9228948-B2BF-492F-9DE3-313CCD594560}">
      <dgm:prSet/>
      <dgm:spPr/>
      <dgm:t>
        <a:bodyPr/>
        <a:lstStyle/>
        <a:p>
          <a:endParaRPr lang="en-US"/>
        </a:p>
      </dgm:t>
    </dgm:pt>
    <dgm:pt modelId="{F2DCA42E-793F-468F-8BE8-051EF52B3D0F}" type="sibTrans" cxnId="{B9228948-B2BF-492F-9DE3-313CCD594560}">
      <dgm:prSet/>
      <dgm:spPr/>
      <dgm:t>
        <a:bodyPr/>
        <a:lstStyle/>
        <a:p>
          <a:endParaRPr lang="en-US"/>
        </a:p>
      </dgm:t>
    </dgm:pt>
    <dgm:pt modelId="{1E51B93C-0623-4A53-8A51-E0E5C711F7D6}">
      <dgm:prSet/>
      <dgm:spPr/>
      <dgm:t>
        <a:bodyPr/>
        <a:lstStyle/>
        <a:p>
          <a:r>
            <a:rPr lang="en-US"/>
            <a:t>Run</a:t>
          </a:r>
        </a:p>
      </dgm:t>
    </dgm:pt>
    <dgm:pt modelId="{9F2E51CD-616C-4DE4-A317-58AB29C85D49}" type="parTrans" cxnId="{9DD53C35-B13A-4BF0-B558-04B76F265981}">
      <dgm:prSet/>
      <dgm:spPr/>
      <dgm:t>
        <a:bodyPr/>
        <a:lstStyle/>
        <a:p>
          <a:endParaRPr lang="en-US"/>
        </a:p>
      </dgm:t>
    </dgm:pt>
    <dgm:pt modelId="{75282580-BAD0-459C-A7E6-FE8831D21641}" type="sibTrans" cxnId="{9DD53C35-B13A-4BF0-B558-04B76F265981}">
      <dgm:prSet/>
      <dgm:spPr/>
      <dgm:t>
        <a:bodyPr/>
        <a:lstStyle/>
        <a:p>
          <a:endParaRPr lang="en-US"/>
        </a:p>
      </dgm:t>
    </dgm:pt>
    <dgm:pt modelId="{5FEFC703-9033-4986-978F-7F4A950B9A40}">
      <dgm:prSet/>
      <dgm:spPr/>
      <dgm:t>
        <a:bodyPr/>
        <a:lstStyle/>
        <a:p>
          <a:r>
            <a:rPr lang="en-US"/>
            <a:t>Run migrations and seed the database:</a:t>
          </a:r>
        </a:p>
      </dgm:t>
    </dgm:pt>
    <dgm:pt modelId="{88B0097F-7E10-4707-9035-0EDFE3BF92EF}" type="parTrans" cxnId="{FC09BD24-3B35-4967-9A20-8399EA467FEA}">
      <dgm:prSet/>
      <dgm:spPr/>
      <dgm:t>
        <a:bodyPr/>
        <a:lstStyle/>
        <a:p>
          <a:endParaRPr lang="en-US"/>
        </a:p>
      </dgm:t>
    </dgm:pt>
    <dgm:pt modelId="{3BB39600-09FE-40D0-9EBA-EAC41875C8F6}" type="sibTrans" cxnId="{FC09BD24-3B35-4967-9A20-8399EA467FEA}">
      <dgm:prSet/>
      <dgm:spPr/>
      <dgm:t>
        <a:bodyPr/>
        <a:lstStyle/>
        <a:p>
          <a:endParaRPr lang="en-US"/>
        </a:p>
      </dgm:t>
    </dgm:pt>
    <dgm:pt modelId="{5CFA39E0-96AE-4785-808D-78F01CA9287D}">
      <dgm:prSet/>
      <dgm:spPr/>
      <dgm:t>
        <a:bodyPr/>
        <a:lstStyle/>
        <a:p>
          <a:r>
            <a:rPr lang="en-US"/>
            <a:t>php artisan migrate --seed</a:t>
          </a:r>
        </a:p>
      </dgm:t>
    </dgm:pt>
    <dgm:pt modelId="{536B3A32-7FA4-4805-A94C-0BF60BE52157}" type="parTrans" cxnId="{F36414D6-D11D-479F-AF32-7CBEFBEE3388}">
      <dgm:prSet/>
      <dgm:spPr/>
      <dgm:t>
        <a:bodyPr/>
        <a:lstStyle/>
        <a:p>
          <a:endParaRPr lang="en-US"/>
        </a:p>
      </dgm:t>
    </dgm:pt>
    <dgm:pt modelId="{15C40034-4804-43F2-AA62-BA5316CC54AB}" type="sibTrans" cxnId="{F36414D6-D11D-479F-AF32-7CBEFBEE3388}">
      <dgm:prSet/>
      <dgm:spPr/>
      <dgm:t>
        <a:bodyPr/>
        <a:lstStyle/>
        <a:p>
          <a:endParaRPr lang="en-US"/>
        </a:p>
      </dgm:t>
    </dgm:pt>
    <dgm:pt modelId="{AA7547C6-B71F-48E2-9A8D-D1464D92DD08}">
      <dgm:prSet/>
      <dgm:spPr/>
      <dgm:t>
        <a:bodyPr/>
        <a:lstStyle/>
        <a:p>
          <a:r>
            <a:rPr lang="en-US"/>
            <a:t>Start</a:t>
          </a:r>
        </a:p>
      </dgm:t>
    </dgm:pt>
    <dgm:pt modelId="{EC0FF022-FAFA-4CB5-988F-9017CBC0F140}" type="parTrans" cxnId="{3755679D-9949-408C-856A-06CD219F8C9D}">
      <dgm:prSet/>
      <dgm:spPr/>
      <dgm:t>
        <a:bodyPr/>
        <a:lstStyle/>
        <a:p>
          <a:endParaRPr lang="en-US"/>
        </a:p>
      </dgm:t>
    </dgm:pt>
    <dgm:pt modelId="{7A651B56-5959-4C63-AF5F-A531E8422F89}" type="sibTrans" cxnId="{3755679D-9949-408C-856A-06CD219F8C9D}">
      <dgm:prSet/>
      <dgm:spPr/>
      <dgm:t>
        <a:bodyPr/>
        <a:lstStyle/>
        <a:p>
          <a:endParaRPr lang="en-US"/>
        </a:p>
      </dgm:t>
    </dgm:pt>
    <dgm:pt modelId="{6AA6D36C-53B0-41E0-8765-568702CD57DA}">
      <dgm:prSet/>
      <dgm:spPr/>
      <dgm:t>
        <a:bodyPr/>
        <a:lstStyle/>
        <a:p>
          <a:r>
            <a:rPr lang="en-US"/>
            <a:t>Start the development server:</a:t>
          </a:r>
        </a:p>
      </dgm:t>
    </dgm:pt>
    <dgm:pt modelId="{99978BE3-41E1-4A46-87DD-3B1563814394}" type="parTrans" cxnId="{1A5D4EC4-001E-46C5-A387-5E95F839BB05}">
      <dgm:prSet/>
      <dgm:spPr/>
      <dgm:t>
        <a:bodyPr/>
        <a:lstStyle/>
        <a:p>
          <a:endParaRPr lang="en-US"/>
        </a:p>
      </dgm:t>
    </dgm:pt>
    <dgm:pt modelId="{B3329401-66DF-429A-A99E-4F7DA90A4CBF}" type="sibTrans" cxnId="{1A5D4EC4-001E-46C5-A387-5E95F839BB05}">
      <dgm:prSet/>
      <dgm:spPr/>
      <dgm:t>
        <a:bodyPr/>
        <a:lstStyle/>
        <a:p>
          <a:endParaRPr lang="en-US"/>
        </a:p>
      </dgm:t>
    </dgm:pt>
    <dgm:pt modelId="{0DF69028-3F53-42B2-A471-5D9B7C0B474B}">
      <dgm:prSet/>
      <dgm:spPr/>
      <dgm:t>
        <a:bodyPr/>
        <a:lstStyle/>
        <a:p>
          <a:r>
            <a:rPr lang="en-US"/>
            <a:t>php artisan serve</a:t>
          </a:r>
        </a:p>
      </dgm:t>
    </dgm:pt>
    <dgm:pt modelId="{D087E3D0-8E20-4363-B190-87F89056008C}" type="parTrans" cxnId="{84D1771A-D50B-492D-B3FC-657051153F88}">
      <dgm:prSet/>
      <dgm:spPr/>
      <dgm:t>
        <a:bodyPr/>
        <a:lstStyle/>
        <a:p>
          <a:endParaRPr lang="en-US"/>
        </a:p>
      </dgm:t>
    </dgm:pt>
    <dgm:pt modelId="{7DBA098B-FFEE-4087-B181-CCAD0B3B9806}" type="sibTrans" cxnId="{84D1771A-D50B-492D-B3FC-657051153F88}">
      <dgm:prSet/>
      <dgm:spPr/>
      <dgm:t>
        <a:bodyPr/>
        <a:lstStyle/>
        <a:p>
          <a:endParaRPr lang="en-US"/>
        </a:p>
      </dgm:t>
    </dgm:pt>
    <dgm:pt modelId="{06F6801E-7C59-C14B-9138-313043FCCD49}" type="pres">
      <dgm:prSet presAssocID="{A70CD896-1A41-4F04-B491-1E3B2609918C}" presName="Name0" presStyleCnt="0">
        <dgm:presLayoutVars>
          <dgm:dir/>
          <dgm:animLvl val="lvl"/>
          <dgm:resizeHandles val="exact"/>
        </dgm:presLayoutVars>
      </dgm:prSet>
      <dgm:spPr/>
    </dgm:pt>
    <dgm:pt modelId="{17DE4594-2638-9D49-BF6E-F05A4047A6EB}" type="pres">
      <dgm:prSet presAssocID="{040F1615-CDFC-4C2F-AE27-7EB512C8D3FF}" presName="linNode" presStyleCnt="0"/>
      <dgm:spPr/>
    </dgm:pt>
    <dgm:pt modelId="{F3966AD6-FEAE-AB4D-8740-CD3B89EA02C4}" type="pres">
      <dgm:prSet presAssocID="{040F1615-CDFC-4C2F-AE27-7EB512C8D3FF}" presName="parentText" presStyleLbl="solidFgAcc1" presStyleIdx="0" presStyleCnt="5">
        <dgm:presLayoutVars>
          <dgm:chMax val="1"/>
          <dgm:bulletEnabled/>
        </dgm:presLayoutVars>
      </dgm:prSet>
      <dgm:spPr/>
    </dgm:pt>
    <dgm:pt modelId="{4BF0F831-C465-794F-A9D7-27A6BD1A9E28}" type="pres">
      <dgm:prSet presAssocID="{040F1615-CDFC-4C2F-AE27-7EB512C8D3FF}" presName="descendantText" presStyleLbl="alignNode1" presStyleIdx="0" presStyleCnt="5">
        <dgm:presLayoutVars>
          <dgm:bulletEnabled/>
        </dgm:presLayoutVars>
      </dgm:prSet>
      <dgm:spPr/>
    </dgm:pt>
    <dgm:pt modelId="{3623039F-9CC9-2341-9F8E-F99581A49A5C}" type="pres">
      <dgm:prSet presAssocID="{144B3FA5-EA09-4787-8F3E-61B44DB4E538}" presName="sp" presStyleCnt="0"/>
      <dgm:spPr/>
    </dgm:pt>
    <dgm:pt modelId="{9A29488F-ADEB-B244-B51E-0ABDBE25978A}" type="pres">
      <dgm:prSet presAssocID="{B9F60118-22DF-4939-8DA0-93B63C8DD95A}" presName="linNode" presStyleCnt="0"/>
      <dgm:spPr/>
    </dgm:pt>
    <dgm:pt modelId="{CCE08691-9358-D744-A5E6-8BE745BA880A}" type="pres">
      <dgm:prSet presAssocID="{B9F60118-22DF-4939-8DA0-93B63C8DD95A}" presName="parentText" presStyleLbl="solidFgAcc1" presStyleIdx="1" presStyleCnt="5">
        <dgm:presLayoutVars>
          <dgm:chMax val="1"/>
          <dgm:bulletEnabled/>
        </dgm:presLayoutVars>
      </dgm:prSet>
      <dgm:spPr/>
    </dgm:pt>
    <dgm:pt modelId="{7D6CE53A-5857-E442-B7E8-40B6F4660B86}" type="pres">
      <dgm:prSet presAssocID="{B9F60118-22DF-4939-8DA0-93B63C8DD95A}" presName="descendantText" presStyleLbl="alignNode1" presStyleIdx="1" presStyleCnt="5">
        <dgm:presLayoutVars>
          <dgm:bulletEnabled/>
        </dgm:presLayoutVars>
      </dgm:prSet>
      <dgm:spPr/>
    </dgm:pt>
    <dgm:pt modelId="{73D00F16-83A9-3B40-9FA5-1D004C300F52}" type="pres">
      <dgm:prSet presAssocID="{599F0DE8-94EE-4DC2-A2C1-889CC0EB8936}" presName="sp" presStyleCnt="0"/>
      <dgm:spPr/>
    </dgm:pt>
    <dgm:pt modelId="{BBC2C51B-E448-3C48-B39F-507275898240}" type="pres">
      <dgm:prSet presAssocID="{5E7537A5-F2FD-4A92-BD37-3F25378B2A38}" presName="linNode" presStyleCnt="0"/>
      <dgm:spPr/>
    </dgm:pt>
    <dgm:pt modelId="{24017CDF-41AE-8044-9837-16A88AC542AE}" type="pres">
      <dgm:prSet presAssocID="{5E7537A5-F2FD-4A92-BD37-3F25378B2A38}" presName="parentText" presStyleLbl="solidFgAcc1" presStyleIdx="2" presStyleCnt="5">
        <dgm:presLayoutVars>
          <dgm:chMax val="1"/>
          <dgm:bulletEnabled/>
        </dgm:presLayoutVars>
      </dgm:prSet>
      <dgm:spPr/>
    </dgm:pt>
    <dgm:pt modelId="{3B8255E1-192C-A84C-8269-53543EBFB56E}" type="pres">
      <dgm:prSet presAssocID="{5E7537A5-F2FD-4A92-BD37-3F25378B2A38}" presName="descendantText" presStyleLbl="alignNode1" presStyleIdx="2" presStyleCnt="5">
        <dgm:presLayoutVars>
          <dgm:bulletEnabled/>
        </dgm:presLayoutVars>
      </dgm:prSet>
      <dgm:spPr/>
    </dgm:pt>
    <dgm:pt modelId="{97D8F8ED-D731-3D42-93D3-F108E0D602E4}" type="pres">
      <dgm:prSet presAssocID="{5F368D8D-DAA9-4D87-BB14-F6078272AD27}" presName="sp" presStyleCnt="0"/>
      <dgm:spPr/>
    </dgm:pt>
    <dgm:pt modelId="{01CE6FDF-BB65-474C-BD4B-895816024A30}" type="pres">
      <dgm:prSet presAssocID="{1E51B93C-0623-4A53-8A51-E0E5C711F7D6}" presName="linNode" presStyleCnt="0"/>
      <dgm:spPr/>
    </dgm:pt>
    <dgm:pt modelId="{B544511A-4418-EF4D-912B-214B91AC3412}" type="pres">
      <dgm:prSet presAssocID="{1E51B93C-0623-4A53-8A51-E0E5C711F7D6}" presName="parentText" presStyleLbl="solidFgAcc1" presStyleIdx="3" presStyleCnt="5">
        <dgm:presLayoutVars>
          <dgm:chMax val="1"/>
          <dgm:bulletEnabled/>
        </dgm:presLayoutVars>
      </dgm:prSet>
      <dgm:spPr/>
    </dgm:pt>
    <dgm:pt modelId="{59FEA094-616A-D041-86CE-0352295C7FA0}" type="pres">
      <dgm:prSet presAssocID="{1E51B93C-0623-4A53-8A51-E0E5C711F7D6}" presName="descendantText" presStyleLbl="alignNode1" presStyleIdx="3" presStyleCnt="5">
        <dgm:presLayoutVars>
          <dgm:bulletEnabled/>
        </dgm:presLayoutVars>
      </dgm:prSet>
      <dgm:spPr/>
    </dgm:pt>
    <dgm:pt modelId="{08D6B67B-9F5C-204B-9013-2727D603A701}" type="pres">
      <dgm:prSet presAssocID="{75282580-BAD0-459C-A7E6-FE8831D21641}" presName="sp" presStyleCnt="0"/>
      <dgm:spPr/>
    </dgm:pt>
    <dgm:pt modelId="{E080BF25-22A6-E541-B9B0-A2FA81D9D128}" type="pres">
      <dgm:prSet presAssocID="{AA7547C6-B71F-48E2-9A8D-D1464D92DD08}" presName="linNode" presStyleCnt="0"/>
      <dgm:spPr/>
    </dgm:pt>
    <dgm:pt modelId="{0CEDCB36-2527-9745-875D-15B240D22E1B}" type="pres">
      <dgm:prSet presAssocID="{AA7547C6-B71F-48E2-9A8D-D1464D92DD08}" presName="parentText" presStyleLbl="solidFgAcc1" presStyleIdx="4" presStyleCnt="5">
        <dgm:presLayoutVars>
          <dgm:chMax val="1"/>
          <dgm:bulletEnabled/>
        </dgm:presLayoutVars>
      </dgm:prSet>
      <dgm:spPr/>
    </dgm:pt>
    <dgm:pt modelId="{BE7A48FA-3EE4-A94A-BC07-3B6268FCBB40}" type="pres">
      <dgm:prSet presAssocID="{AA7547C6-B71F-48E2-9A8D-D1464D92DD08}" presName="descendantText" presStyleLbl="alignNode1" presStyleIdx="4" presStyleCnt="5">
        <dgm:presLayoutVars>
          <dgm:bulletEnabled/>
        </dgm:presLayoutVars>
      </dgm:prSet>
      <dgm:spPr/>
    </dgm:pt>
  </dgm:ptLst>
  <dgm:cxnLst>
    <dgm:cxn modelId="{A2A7060F-7ED0-4F0D-9D0D-71DB4FC3B048}" srcId="{040F1615-CDFC-4C2F-AE27-7EB512C8D3FF}" destId="{71731954-A39A-4921-BEB4-52856034C92C}" srcOrd="0" destOrd="0" parTransId="{95558B63-F909-4A2B-BECC-4BF52D3021DF}" sibTransId="{92C53176-F97B-4440-8172-1CA305CC75A3}"/>
    <dgm:cxn modelId="{84D1771A-D50B-492D-B3FC-657051153F88}" srcId="{6AA6D36C-53B0-41E0-8765-568702CD57DA}" destId="{0DF69028-3F53-42B2-A471-5D9B7C0B474B}" srcOrd="0" destOrd="0" parTransId="{D087E3D0-8E20-4363-B190-87F89056008C}" sibTransId="{7DBA098B-FFEE-4087-B181-CCAD0B3B9806}"/>
    <dgm:cxn modelId="{7D91421E-316D-0543-84A2-0B6908E31D1F}" type="presOf" srcId="{5CFA39E0-96AE-4785-808D-78F01CA9287D}" destId="{59FEA094-616A-D041-86CE-0352295C7FA0}" srcOrd="0" destOrd="1" presId="urn:microsoft.com/office/officeart/2016/7/layout/VerticalHollowActionList"/>
    <dgm:cxn modelId="{FC09BD24-3B35-4967-9A20-8399EA467FEA}" srcId="{1E51B93C-0623-4A53-8A51-E0E5C711F7D6}" destId="{5FEFC703-9033-4986-978F-7F4A950B9A40}" srcOrd="0" destOrd="0" parTransId="{88B0097F-7E10-4707-9035-0EDFE3BF92EF}" sibTransId="{3BB39600-09FE-40D0-9EBA-EAC41875C8F6}"/>
    <dgm:cxn modelId="{3AB03326-E953-5C41-A82D-947BFC3BEFE4}" type="presOf" srcId="{2D5AC1C5-05A4-445B-8FC7-EA09E577AB87}" destId="{3B8255E1-192C-A84C-8269-53543EBFB56E}" srcOrd="0" destOrd="0" presId="urn:microsoft.com/office/officeart/2016/7/layout/VerticalHollowActionList"/>
    <dgm:cxn modelId="{E21EC931-C733-A34A-8BD9-2F02C5BF98CB}" type="presOf" srcId="{5A9EA558-4DA3-4C45-A93B-AE8C6D99FE2E}" destId="{7D6CE53A-5857-E442-B7E8-40B6F4660B86}" srcOrd="0" destOrd="1" presId="urn:microsoft.com/office/officeart/2016/7/layout/VerticalHollowActionList"/>
    <dgm:cxn modelId="{DF2F5533-53F8-2145-8128-60875FC64C57}" type="presOf" srcId="{5E7537A5-F2FD-4A92-BD37-3F25378B2A38}" destId="{24017CDF-41AE-8044-9837-16A88AC542AE}" srcOrd="0" destOrd="0" presId="urn:microsoft.com/office/officeart/2016/7/layout/VerticalHollowActionList"/>
    <dgm:cxn modelId="{9DD53C35-B13A-4BF0-B558-04B76F265981}" srcId="{A70CD896-1A41-4F04-B491-1E3B2609918C}" destId="{1E51B93C-0623-4A53-8A51-E0E5C711F7D6}" srcOrd="3" destOrd="0" parTransId="{9F2E51CD-616C-4DE4-A317-58AB29C85D49}" sibTransId="{75282580-BAD0-459C-A7E6-FE8831D21641}"/>
    <dgm:cxn modelId="{F16F9E37-9257-AD4C-AC30-EBD17BC4474F}" type="presOf" srcId="{F2FCAB7D-6C63-48EC-B38E-8D71F86456F5}" destId="{4BF0F831-C465-794F-A9D7-27A6BD1A9E28}" srcOrd="0" destOrd="1" presId="urn:microsoft.com/office/officeart/2016/7/layout/VerticalHollowActionList"/>
    <dgm:cxn modelId="{A5C0B63B-053F-42B4-9082-8F769EB18358}" srcId="{518816E0-BF51-4C41-BE5F-CC03F5EC37AA}" destId="{5A9EA558-4DA3-4C45-A93B-AE8C6D99FE2E}" srcOrd="0" destOrd="0" parTransId="{B4B235DE-E052-4232-A2DA-21CB538A8AA9}" sibTransId="{E2B9DF86-A7E4-4DE4-BF03-D41C6EADD4B0}"/>
    <dgm:cxn modelId="{0E0F6340-E6C1-9245-AE0A-39883B7DF8C6}" type="presOf" srcId="{518816E0-BF51-4C41-BE5F-CC03F5EC37AA}" destId="{7D6CE53A-5857-E442-B7E8-40B6F4660B86}" srcOrd="0" destOrd="0" presId="urn:microsoft.com/office/officeart/2016/7/layout/VerticalHollowActionList"/>
    <dgm:cxn modelId="{C969CF44-7BA0-4793-AB15-646F23F6BEA3}" srcId="{5E7537A5-F2FD-4A92-BD37-3F25378B2A38}" destId="{2D5AC1C5-05A4-445B-8FC7-EA09E577AB87}" srcOrd="0" destOrd="0" parTransId="{6582BDC3-1B19-451E-85F5-A08082AE8FE3}" sibTransId="{23EECFD7-BDEA-4662-8530-F51C5675E328}"/>
    <dgm:cxn modelId="{0F052448-D499-2943-BCFD-5E71CE316685}" type="presOf" srcId="{84DAF080-E323-439A-B9B5-9B464BCB5050}" destId="{3B8255E1-192C-A84C-8269-53543EBFB56E}" srcOrd="0" destOrd="1" presId="urn:microsoft.com/office/officeart/2016/7/layout/VerticalHollowActionList"/>
    <dgm:cxn modelId="{B9228948-B2BF-492F-9DE3-313CCD594560}" srcId="{2D5AC1C5-05A4-445B-8FC7-EA09E577AB87}" destId="{84DAF080-E323-439A-B9B5-9B464BCB5050}" srcOrd="0" destOrd="0" parTransId="{B6DF548F-F89B-4322-AEA8-6E3E4B4A4B43}" sibTransId="{F2DCA42E-793F-468F-8BE8-051EF52B3D0F}"/>
    <dgm:cxn modelId="{D4415E4E-738D-8247-81C9-AD03A2BA65E5}" type="presOf" srcId="{0DF69028-3F53-42B2-A471-5D9B7C0B474B}" destId="{BE7A48FA-3EE4-A94A-BC07-3B6268FCBB40}" srcOrd="0" destOrd="1" presId="urn:microsoft.com/office/officeart/2016/7/layout/VerticalHollowActionList"/>
    <dgm:cxn modelId="{40AC045C-D823-9940-9737-F146DD71F7CB}" type="presOf" srcId="{5FEFC703-9033-4986-978F-7F4A950B9A40}" destId="{59FEA094-616A-D041-86CE-0352295C7FA0}" srcOrd="0" destOrd="0" presId="urn:microsoft.com/office/officeart/2016/7/layout/VerticalHollowActionList"/>
    <dgm:cxn modelId="{7D026F6A-4321-9D4F-A5FC-957225A40E89}" type="presOf" srcId="{7C444AD0-EDCD-4DE7-BDA6-A498D472F740}" destId="{4BF0F831-C465-794F-A9D7-27A6BD1A9E28}" srcOrd="0" destOrd="2" presId="urn:microsoft.com/office/officeart/2016/7/layout/VerticalHollowActionList"/>
    <dgm:cxn modelId="{9C26826A-A7D9-44A9-8898-A513773E2AED}" srcId="{71731954-A39A-4921-BEB4-52856034C92C}" destId="{7C444AD0-EDCD-4DE7-BDA6-A498D472F740}" srcOrd="1" destOrd="0" parTransId="{AB73B2C1-54A6-4667-9222-A10B0ACC86AB}" sibTransId="{46862DDD-A9EE-4512-9A94-0360D704A525}"/>
    <dgm:cxn modelId="{E083E06A-5AD2-47D8-98D9-5873DC3F93ED}" srcId="{B9F60118-22DF-4939-8DA0-93B63C8DD95A}" destId="{518816E0-BF51-4C41-BE5F-CC03F5EC37AA}" srcOrd="0" destOrd="0" parTransId="{6E6F9D9E-7F16-440B-B6D2-F8031BCA8353}" sibTransId="{EBB004CD-3C2B-43BD-B77E-E3CB4F16864D}"/>
    <dgm:cxn modelId="{74A84073-AEFF-F340-B9C7-2E9E8AD40AB8}" type="presOf" srcId="{B9F60118-22DF-4939-8DA0-93B63C8DD95A}" destId="{CCE08691-9358-D744-A5E6-8BE745BA880A}" srcOrd="0" destOrd="0" presId="urn:microsoft.com/office/officeart/2016/7/layout/VerticalHollowActionList"/>
    <dgm:cxn modelId="{C0B7B27B-4AFD-AC4F-A6DB-99341B297E6D}" type="presOf" srcId="{6AA6D36C-53B0-41E0-8765-568702CD57DA}" destId="{BE7A48FA-3EE4-A94A-BC07-3B6268FCBB40}" srcOrd="0" destOrd="0" presId="urn:microsoft.com/office/officeart/2016/7/layout/VerticalHollowActionList"/>
    <dgm:cxn modelId="{EF7FA792-E9FE-3E4B-A73D-E1AF35EBC19D}" type="presOf" srcId="{71731954-A39A-4921-BEB4-52856034C92C}" destId="{4BF0F831-C465-794F-A9D7-27A6BD1A9E28}" srcOrd="0" destOrd="0" presId="urn:microsoft.com/office/officeart/2016/7/layout/VerticalHollowActionList"/>
    <dgm:cxn modelId="{03901896-83A5-E648-B5D0-365672CB48FF}" type="presOf" srcId="{AA7547C6-B71F-48E2-9A8D-D1464D92DD08}" destId="{0CEDCB36-2527-9745-875D-15B240D22E1B}" srcOrd="0" destOrd="0" presId="urn:microsoft.com/office/officeart/2016/7/layout/VerticalHollowActionList"/>
    <dgm:cxn modelId="{3755679D-9949-408C-856A-06CD219F8C9D}" srcId="{A70CD896-1A41-4F04-B491-1E3B2609918C}" destId="{AA7547C6-B71F-48E2-9A8D-D1464D92DD08}" srcOrd="4" destOrd="0" parTransId="{EC0FF022-FAFA-4CB5-988F-9017CBC0F140}" sibTransId="{7A651B56-5959-4C63-AF5F-A531E8422F89}"/>
    <dgm:cxn modelId="{9BEAA2A0-2820-46BD-8D83-16DD14F9C6CE}" srcId="{A70CD896-1A41-4F04-B491-1E3B2609918C}" destId="{040F1615-CDFC-4C2F-AE27-7EB512C8D3FF}" srcOrd="0" destOrd="0" parTransId="{C039F217-79AE-484B-ADC0-DE748D053734}" sibTransId="{144B3FA5-EA09-4787-8F3E-61B44DB4E538}"/>
    <dgm:cxn modelId="{DB0F82B7-B1D6-5540-8D52-8C40D3952179}" type="presOf" srcId="{1E51B93C-0623-4A53-8A51-E0E5C711F7D6}" destId="{B544511A-4418-EF4D-912B-214B91AC3412}" srcOrd="0" destOrd="0" presId="urn:microsoft.com/office/officeart/2016/7/layout/VerticalHollowActionList"/>
    <dgm:cxn modelId="{EA4BC3BF-837F-E547-87D9-A24C16763052}" type="presOf" srcId="{A70CD896-1A41-4F04-B491-1E3B2609918C}" destId="{06F6801E-7C59-C14B-9138-313043FCCD49}" srcOrd="0" destOrd="0" presId="urn:microsoft.com/office/officeart/2016/7/layout/VerticalHollowActionList"/>
    <dgm:cxn modelId="{1A5D4EC4-001E-46C5-A387-5E95F839BB05}" srcId="{AA7547C6-B71F-48E2-9A8D-D1464D92DD08}" destId="{6AA6D36C-53B0-41E0-8765-568702CD57DA}" srcOrd="0" destOrd="0" parTransId="{99978BE3-41E1-4A46-87DD-3B1563814394}" sibTransId="{B3329401-66DF-429A-A99E-4F7DA90A4CBF}"/>
    <dgm:cxn modelId="{433EE3C8-77F5-4D68-877B-1546AE434E89}" srcId="{A70CD896-1A41-4F04-B491-1E3B2609918C}" destId="{B9F60118-22DF-4939-8DA0-93B63C8DD95A}" srcOrd="1" destOrd="0" parTransId="{73B93A3C-AA63-4395-B226-72751807FDB0}" sibTransId="{599F0DE8-94EE-4DC2-A2C1-889CC0EB8936}"/>
    <dgm:cxn modelId="{3501ACCA-8A50-429F-BCE1-A7442C1C7CB5}" srcId="{71731954-A39A-4921-BEB4-52856034C92C}" destId="{F2FCAB7D-6C63-48EC-B38E-8D71F86456F5}" srcOrd="0" destOrd="0" parTransId="{BF951F73-3F63-48FB-A000-7353A0E82D01}" sibTransId="{0B99D10C-312F-4B5F-8DB0-3D0A8706681C}"/>
    <dgm:cxn modelId="{C92B5BD3-E41A-4532-8338-DFB218016B2E}" srcId="{A70CD896-1A41-4F04-B491-1E3B2609918C}" destId="{5E7537A5-F2FD-4A92-BD37-3F25378B2A38}" srcOrd="2" destOrd="0" parTransId="{B961160D-96D7-471E-88CE-E7B6B4786321}" sibTransId="{5F368D8D-DAA9-4D87-BB14-F6078272AD27}"/>
    <dgm:cxn modelId="{F36414D6-D11D-479F-AF32-7CBEFBEE3388}" srcId="{5FEFC703-9033-4986-978F-7F4A950B9A40}" destId="{5CFA39E0-96AE-4785-808D-78F01CA9287D}" srcOrd="0" destOrd="0" parTransId="{536B3A32-7FA4-4805-A94C-0BF60BE52157}" sibTransId="{15C40034-4804-43F2-AA62-BA5316CC54AB}"/>
    <dgm:cxn modelId="{3B96E4DA-B39E-1341-B7DD-0EFF8A2A5154}" type="presOf" srcId="{040F1615-CDFC-4C2F-AE27-7EB512C8D3FF}" destId="{F3966AD6-FEAE-AB4D-8740-CD3B89EA02C4}" srcOrd="0" destOrd="0" presId="urn:microsoft.com/office/officeart/2016/7/layout/VerticalHollowActionList"/>
    <dgm:cxn modelId="{1CEB09A6-ED62-6341-9AEC-947A8A564620}" type="presParOf" srcId="{06F6801E-7C59-C14B-9138-313043FCCD49}" destId="{17DE4594-2638-9D49-BF6E-F05A4047A6EB}" srcOrd="0" destOrd="0" presId="urn:microsoft.com/office/officeart/2016/7/layout/VerticalHollowActionList"/>
    <dgm:cxn modelId="{A333E353-0ED8-4B45-B7AB-03EBF6C281B0}" type="presParOf" srcId="{17DE4594-2638-9D49-BF6E-F05A4047A6EB}" destId="{F3966AD6-FEAE-AB4D-8740-CD3B89EA02C4}" srcOrd="0" destOrd="0" presId="urn:microsoft.com/office/officeart/2016/7/layout/VerticalHollowActionList"/>
    <dgm:cxn modelId="{D7201138-BE16-844A-90EE-8AB8EF3A0298}" type="presParOf" srcId="{17DE4594-2638-9D49-BF6E-F05A4047A6EB}" destId="{4BF0F831-C465-794F-A9D7-27A6BD1A9E28}" srcOrd="1" destOrd="0" presId="urn:microsoft.com/office/officeart/2016/7/layout/VerticalHollowActionList"/>
    <dgm:cxn modelId="{CE886F91-F017-E143-A645-83E8E826D063}" type="presParOf" srcId="{06F6801E-7C59-C14B-9138-313043FCCD49}" destId="{3623039F-9CC9-2341-9F8E-F99581A49A5C}" srcOrd="1" destOrd="0" presId="urn:microsoft.com/office/officeart/2016/7/layout/VerticalHollowActionList"/>
    <dgm:cxn modelId="{177E4FDC-6A32-564F-91FC-2B533409A010}" type="presParOf" srcId="{06F6801E-7C59-C14B-9138-313043FCCD49}" destId="{9A29488F-ADEB-B244-B51E-0ABDBE25978A}" srcOrd="2" destOrd="0" presId="urn:microsoft.com/office/officeart/2016/7/layout/VerticalHollowActionList"/>
    <dgm:cxn modelId="{ED32B174-D44B-0641-AFA7-F3D905C71F13}" type="presParOf" srcId="{9A29488F-ADEB-B244-B51E-0ABDBE25978A}" destId="{CCE08691-9358-D744-A5E6-8BE745BA880A}" srcOrd="0" destOrd="0" presId="urn:microsoft.com/office/officeart/2016/7/layout/VerticalHollowActionList"/>
    <dgm:cxn modelId="{7EB144CF-C2E0-4448-BE07-5F911401747F}" type="presParOf" srcId="{9A29488F-ADEB-B244-B51E-0ABDBE25978A}" destId="{7D6CE53A-5857-E442-B7E8-40B6F4660B86}" srcOrd="1" destOrd="0" presId="urn:microsoft.com/office/officeart/2016/7/layout/VerticalHollowActionList"/>
    <dgm:cxn modelId="{1DB8962C-D72E-4345-B37C-2352BB2CE443}" type="presParOf" srcId="{06F6801E-7C59-C14B-9138-313043FCCD49}" destId="{73D00F16-83A9-3B40-9FA5-1D004C300F52}" srcOrd="3" destOrd="0" presId="urn:microsoft.com/office/officeart/2016/7/layout/VerticalHollowActionList"/>
    <dgm:cxn modelId="{250886DC-FD2F-0B4F-82B9-724C60955F72}" type="presParOf" srcId="{06F6801E-7C59-C14B-9138-313043FCCD49}" destId="{BBC2C51B-E448-3C48-B39F-507275898240}" srcOrd="4" destOrd="0" presId="urn:microsoft.com/office/officeart/2016/7/layout/VerticalHollowActionList"/>
    <dgm:cxn modelId="{CC407CE5-DAC6-E34A-AB27-976C883A383B}" type="presParOf" srcId="{BBC2C51B-E448-3C48-B39F-507275898240}" destId="{24017CDF-41AE-8044-9837-16A88AC542AE}" srcOrd="0" destOrd="0" presId="urn:microsoft.com/office/officeart/2016/7/layout/VerticalHollowActionList"/>
    <dgm:cxn modelId="{54DE9B02-6C67-EA4B-86B6-A5B4802295E6}" type="presParOf" srcId="{BBC2C51B-E448-3C48-B39F-507275898240}" destId="{3B8255E1-192C-A84C-8269-53543EBFB56E}" srcOrd="1" destOrd="0" presId="urn:microsoft.com/office/officeart/2016/7/layout/VerticalHollowActionList"/>
    <dgm:cxn modelId="{F819A4A4-BED8-1F4E-8EBE-3F858A03437B}" type="presParOf" srcId="{06F6801E-7C59-C14B-9138-313043FCCD49}" destId="{97D8F8ED-D731-3D42-93D3-F108E0D602E4}" srcOrd="5" destOrd="0" presId="urn:microsoft.com/office/officeart/2016/7/layout/VerticalHollowActionList"/>
    <dgm:cxn modelId="{63B1EA53-96C6-FA47-B8FC-832D77FA948B}" type="presParOf" srcId="{06F6801E-7C59-C14B-9138-313043FCCD49}" destId="{01CE6FDF-BB65-474C-BD4B-895816024A30}" srcOrd="6" destOrd="0" presId="urn:microsoft.com/office/officeart/2016/7/layout/VerticalHollowActionList"/>
    <dgm:cxn modelId="{D40B89EA-22C0-BC46-A793-B0CC67C7BAEF}" type="presParOf" srcId="{01CE6FDF-BB65-474C-BD4B-895816024A30}" destId="{B544511A-4418-EF4D-912B-214B91AC3412}" srcOrd="0" destOrd="0" presId="urn:microsoft.com/office/officeart/2016/7/layout/VerticalHollowActionList"/>
    <dgm:cxn modelId="{E1934592-B419-6443-A3D2-C5BBE2A667AE}" type="presParOf" srcId="{01CE6FDF-BB65-474C-BD4B-895816024A30}" destId="{59FEA094-616A-D041-86CE-0352295C7FA0}" srcOrd="1" destOrd="0" presId="urn:microsoft.com/office/officeart/2016/7/layout/VerticalHollowActionList"/>
    <dgm:cxn modelId="{878855F7-7013-0D41-AF12-D11E493BFF3B}" type="presParOf" srcId="{06F6801E-7C59-C14B-9138-313043FCCD49}" destId="{08D6B67B-9F5C-204B-9013-2727D603A701}" srcOrd="7" destOrd="0" presId="urn:microsoft.com/office/officeart/2016/7/layout/VerticalHollowActionList"/>
    <dgm:cxn modelId="{7D0C74CE-46C5-BC45-8C26-3678A0E29AC6}" type="presParOf" srcId="{06F6801E-7C59-C14B-9138-313043FCCD49}" destId="{E080BF25-22A6-E541-B9B0-A2FA81D9D128}" srcOrd="8" destOrd="0" presId="urn:microsoft.com/office/officeart/2016/7/layout/VerticalHollowActionList"/>
    <dgm:cxn modelId="{4E6EA507-21AB-7047-B7EF-61619776809A}" type="presParOf" srcId="{E080BF25-22A6-E541-B9B0-A2FA81D9D128}" destId="{0CEDCB36-2527-9745-875D-15B240D22E1B}" srcOrd="0" destOrd="0" presId="urn:microsoft.com/office/officeart/2016/7/layout/VerticalHollowActionList"/>
    <dgm:cxn modelId="{2AD7048E-58D0-F64B-A7D3-AE294436F175}" type="presParOf" srcId="{E080BF25-22A6-E541-B9B0-A2FA81D9D128}" destId="{BE7A48FA-3EE4-A94A-BC07-3B6268FCBB40}"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39B32B-EE5E-4E91-B1E2-B84FB7D955FB}"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F7373822-1DD9-4FAC-99FC-0D12E8E46D32}">
      <dgm:prSet/>
      <dgm:spPr/>
      <dgm:t>
        <a:bodyPr/>
        <a:lstStyle/>
        <a:p>
          <a:r>
            <a:rPr lang="en-GH" b="1"/>
            <a:t>Employee Management</a:t>
          </a:r>
          <a:endParaRPr lang="en-US"/>
        </a:p>
      </dgm:t>
    </dgm:pt>
    <dgm:pt modelId="{EB15CF68-0C39-4BE4-A618-608DA5ED42AF}" type="parTrans" cxnId="{16505F6E-F052-469E-BEAD-3F60E6CA7651}">
      <dgm:prSet/>
      <dgm:spPr/>
      <dgm:t>
        <a:bodyPr/>
        <a:lstStyle/>
        <a:p>
          <a:endParaRPr lang="en-US"/>
        </a:p>
      </dgm:t>
    </dgm:pt>
    <dgm:pt modelId="{0140B347-FB80-4233-BE7D-6119E1CA4839}" type="sibTrans" cxnId="{16505F6E-F052-469E-BEAD-3F60E6CA7651}">
      <dgm:prSet/>
      <dgm:spPr/>
      <dgm:t>
        <a:bodyPr/>
        <a:lstStyle/>
        <a:p>
          <a:endParaRPr lang="en-US"/>
        </a:p>
      </dgm:t>
    </dgm:pt>
    <dgm:pt modelId="{7D6EFC00-0C84-4AF6-B270-08ED32CF16B9}">
      <dgm:prSet/>
      <dgm:spPr/>
      <dgm:t>
        <a:bodyPr/>
        <a:lstStyle/>
        <a:p>
          <a:r>
            <a:rPr lang="en-GH" b="1"/>
            <a:t>Add, edit, and delete employee records</a:t>
          </a:r>
          <a:endParaRPr lang="en-US"/>
        </a:p>
      </dgm:t>
    </dgm:pt>
    <dgm:pt modelId="{26BF8C7F-DCA5-4DBF-BDA3-9D64E1304517}" type="parTrans" cxnId="{1E640F9C-D032-4A7F-BD57-4E9051107FA3}">
      <dgm:prSet/>
      <dgm:spPr/>
      <dgm:t>
        <a:bodyPr/>
        <a:lstStyle/>
        <a:p>
          <a:endParaRPr lang="en-US"/>
        </a:p>
      </dgm:t>
    </dgm:pt>
    <dgm:pt modelId="{93F8D740-D194-4245-8350-C2025A007D7E}" type="sibTrans" cxnId="{1E640F9C-D032-4A7F-BD57-4E9051107FA3}">
      <dgm:prSet/>
      <dgm:spPr/>
      <dgm:t>
        <a:bodyPr/>
        <a:lstStyle/>
        <a:p>
          <a:endParaRPr lang="en-US"/>
        </a:p>
      </dgm:t>
    </dgm:pt>
    <dgm:pt modelId="{75D93B9F-33B1-47B4-AF19-DB2AA8003DB5}">
      <dgm:prSet/>
      <dgm:spPr/>
      <dgm:t>
        <a:bodyPr/>
        <a:lstStyle/>
        <a:p>
          <a:r>
            <a:rPr lang="en-GH" b="1"/>
            <a:t>View detailed employee profiles</a:t>
          </a:r>
          <a:endParaRPr lang="en-US"/>
        </a:p>
      </dgm:t>
    </dgm:pt>
    <dgm:pt modelId="{4C2CAB14-51D0-470E-BF1A-3F92EB83650A}" type="parTrans" cxnId="{F614C58D-1B27-4531-8302-CA4A0C78FDA1}">
      <dgm:prSet/>
      <dgm:spPr/>
      <dgm:t>
        <a:bodyPr/>
        <a:lstStyle/>
        <a:p>
          <a:endParaRPr lang="en-US"/>
        </a:p>
      </dgm:t>
    </dgm:pt>
    <dgm:pt modelId="{5E5E3D9A-467D-435D-AF16-6B17A4B1D40F}" type="sibTrans" cxnId="{F614C58D-1B27-4531-8302-CA4A0C78FDA1}">
      <dgm:prSet/>
      <dgm:spPr/>
      <dgm:t>
        <a:bodyPr/>
        <a:lstStyle/>
        <a:p>
          <a:endParaRPr lang="en-US"/>
        </a:p>
      </dgm:t>
    </dgm:pt>
    <dgm:pt modelId="{5C08ACC0-EB09-4A74-AEE9-4D2162A4F7D7}">
      <dgm:prSet/>
      <dgm:spPr/>
      <dgm:t>
        <a:bodyPr/>
        <a:lstStyle/>
        <a:p>
          <a:r>
            <a:rPr lang="en-GH" b="1"/>
            <a:t>Search and filter employees</a:t>
          </a:r>
          <a:endParaRPr lang="en-US"/>
        </a:p>
      </dgm:t>
    </dgm:pt>
    <dgm:pt modelId="{2D2497BD-6088-4922-B3CB-9F88C482340A}" type="parTrans" cxnId="{C747DA8B-E990-4744-8CA7-B805A9C8E672}">
      <dgm:prSet/>
      <dgm:spPr/>
      <dgm:t>
        <a:bodyPr/>
        <a:lstStyle/>
        <a:p>
          <a:endParaRPr lang="en-US"/>
        </a:p>
      </dgm:t>
    </dgm:pt>
    <dgm:pt modelId="{645F8DAA-477F-46C5-B29B-9B66092EE7E6}" type="sibTrans" cxnId="{C747DA8B-E990-4744-8CA7-B805A9C8E672}">
      <dgm:prSet/>
      <dgm:spPr/>
      <dgm:t>
        <a:bodyPr/>
        <a:lstStyle/>
        <a:p>
          <a:endParaRPr lang="en-US"/>
        </a:p>
      </dgm:t>
    </dgm:pt>
    <dgm:pt modelId="{53A159FC-7601-4C88-BA46-0FCCE5737805}">
      <dgm:prSet/>
      <dgm:spPr/>
      <dgm:t>
        <a:bodyPr/>
        <a:lstStyle/>
        <a:p>
          <a:r>
            <a:rPr lang="en-GH" b="1"/>
            <a:t>Asset Management</a:t>
          </a:r>
          <a:endParaRPr lang="en-US"/>
        </a:p>
      </dgm:t>
    </dgm:pt>
    <dgm:pt modelId="{B45E0883-B0B6-4AA3-ADB4-AEC40E8234EE}" type="parTrans" cxnId="{750DA5B3-9B4F-4488-9C9C-28F803338EEE}">
      <dgm:prSet/>
      <dgm:spPr/>
      <dgm:t>
        <a:bodyPr/>
        <a:lstStyle/>
        <a:p>
          <a:endParaRPr lang="en-US"/>
        </a:p>
      </dgm:t>
    </dgm:pt>
    <dgm:pt modelId="{BA77A9AC-E5DC-40DF-8860-E7AB9EDFA595}" type="sibTrans" cxnId="{750DA5B3-9B4F-4488-9C9C-28F803338EEE}">
      <dgm:prSet/>
      <dgm:spPr/>
      <dgm:t>
        <a:bodyPr/>
        <a:lstStyle/>
        <a:p>
          <a:endParaRPr lang="en-US"/>
        </a:p>
      </dgm:t>
    </dgm:pt>
    <dgm:pt modelId="{C21884C5-00B3-456E-92DD-C5F8F10FB2BC}">
      <dgm:prSet/>
      <dgm:spPr/>
      <dgm:t>
        <a:bodyPr/>
        <a:lstStyle/>
        <a:p>
          <a:r>
            <a:rPr lang="en-GH" b="1" dirty="0"/>
            <a:t>Add, edit, and delete assets</a:t>
          </a:r>
          <a:endParaRPr lang="en-US" dirty="0"/>
        </a:p>
      </dgm:t>
    </dgm:pt>
    <dgm:pt modelId="{E3729898-7720-42C0-B7AD-BA369EBB3CE1}" type="parTrans" cxnId="{A8BE19F3-8233-4153-8852-5482676D58DA}">
      <dgm:prSet/>
      <dgm:spPr/>
      <dgm:t>
        <a:bodyPr/>
        <a:lstStyle/>
        <a:p>
          <a:endParaRPr lang="en-US"/>
        </a:p>
      </dgm:t>
    </dgm:pt>
    <dgm:pt modelId="{9D30C112-79C9-4D2B-B9D9-7E2010A93A32}" type="sibTrans" cxnId="{A8BE19F3-8233-4153-8852-5482676D58DA}">
      <dgm:prSet/>
      <dgm:spPr/>
      <dgm:t>
        <a:bodyPr/>
        <a:lstStyle/>
        <a:p>
          <a:endParaRPr lang="en-US"/>
        </a:p>
      </dgm:t>
    </dgm:pt>
    <dgm:pt modelId="{9A08A478-DE9F-4F02-A74D-A94FF156EE34}">
      <dgm:prSet/>
      <dgm:spPr/>
      <dgm:t>
        <a:bodyPr/>
        <a:lstStyle/>
        <a:p>
          <a:r>
            <a:rPr lang="en-GH" b="1"/>
            <a:t>Track asset allocation and status</a:t>
          </a:r>
          <a:endParaRPr lang="en-US"/>
        </a:p>
      </dgm:t>
    </dgm:pt>
    <dgm:pt modelId="{1586FD50-81A2-450C-87E7-049804130EC9}" type="parTrans" cxnId="{3249C941-485A-46FB-B61B-98593FC7946E}">
      <dgm:prSet/>
      <dgm:spPr/>
      <dgm:t>
        <a:bodyPr/>
        <a:lstStyle/>
        <a:p>
          <a:endParaRPr lang="en-US"/>
        </a:p>
      </dgm:t>
    </dgm:pt>
    <dgm:pt modelId="{1CE2EC88-0DC1-40FB-A702-7BB0FB76B031}" type="sibTrans" cxnId="{3249C941-485A-46FB-B61B-98593FC7946E}">
      <dgm:prSet/>
      <dgm:spPr/>
      <dgm:t>
        <a:bodyPr/>
        <a:lstStyle/>
        <a:p>
          <a:endParaRPr lang="en-US"/>
        </a:p>
      </dgm:t>
    </dgm:pt>
    <dgm:pt modelId="{680A8F23-5319-4715-9A89-606494968FBE}">
      <dgm:prSet/>
      <dgm:spPr/>
      <dgm:t>
        <a:bodyPr/>
        <a:lstStyle/>
        <a:p>
          <a:r>
            <a:rPr lang="en-GH" b="1"/>
            <a:t>Generate asset reports</a:t>
          </a:r>
          <a:endParaRPr lang="en-US"/>
        </a:p>
      </dgm:t>
    </dgm:pt>
    <dgm:pt modelId="{7614F6C4-10DB-404A-8CD4-53A39735C7BF}" type="parTrans" cxnId="{A6482899-FC1E-48CB-9460-A54982DB0204}">
      <dgm:prSet/>
      <dgm:spPr/>
      <dgm:t>
        <a:bodyPr/>
        <a:lstStyle/>
        <a:p>
          <a:endParaRPr lang="en-US"/>
        </a:p>
      </dgm:t>
    </dgm:pt>
    <dgm:pt modelId="{87CEFCD7-3DE5-458B-92F0-C067D2458454}" type="sibTrans" cxnId="{A6482899-FC1E-48CB-9460-A54982DB0204}">
      <dgm:prSet/>
      <dgm:spPr/>
      <dgm:t>
        <a:bodyPr/>
        <a:lstStyle/>
        <a:p>
          <a:endParaRPr lang="en-US"/>
        </a:p>
      </dgm:t>
    </dgm:pt>
    <dgm:pt modelId="{6E7314EB-D751-4764-A7A7-83A2609D91B4}">
      <dgm:prSet/>
      <dgm:spPr/>
      <dgm:t>
        <a:bodyPr/>
        <a:lstStyle/>
        <a:p>
          <a:r>
            <a:rPr lang="en-GH" b="1"/>
            <a:t>Incoming Letters Management</a:t>
          </a:r>
          <a:endParaRPr lang="en-US"/>
        </a:p>
      </dgm:t>
    </dgm:pt>
    <dgm:pt modelId="{AB8FBF31-1DB2-4A5B-AC9D-112C026B1B35}" type="parTrans" cxnId="{5E277112-5DAE-4DEF-B6B1-DB9F868CCB90}">
      <dgm:prSet/>
      <dgm:spPr/>
      <dgm:t>
        <a:bodyPr/>
        <a:lstStyle/>
        <a:p>
          <a:endParaRPr lang="en-US"/>
        </a:p>
      </dgm:t>
    </dgm:pt>
    <dgm:pt modelId="{87D3521F-3689-4B75-88C8-50F55BFD862B}" type="sibTrans" cxnId="{5E277112-5DAE-4DEF-B6B1-DB9F868CCB90}">
      <dgm:prSet/>
      <dgm:spPr/>
      <dgm:t>
        <a:bodyPr/>
        <a:lstStyle/>
        <a:p>
          <a:endParaRPr lang="en-US"/>
        </a:p>
      </dgm:t>
    </dgm:pt>
    <dgm:pt modelId="{B5E0C93B-9269-4C31-84AD-38909B61B698}">
      <dgm:prSet/>
      <dgm:spPr/>
      <dgm:t>
        <a:bodyPr/>
        <a:lstStyle/>
        <a:p>
          <a:r>
            <a:rPr lang="en-GH" b="1"/>
            <a:t>Record details of incoming letters</a:t>
          </a:r>
          <a:endParaRPr lang="en-US"/>
        </a:p>
      </dgm:t>
    </dgm:pt>
    <dgm:pt modelId="{35EDEE8F-EC11-4356-A87F-D0DF9B355610}" type="parTrans" cxnId="{2AC3F413-94DC-41EC-971F-BB124450FC2E}">
      <dgm:prSet/>
      <dgm:spPr/>
      <dgm:t>
        <a:bodyPr/>
        <a:lstStyle/>
        <a:p>
          <a:endParaRPr lang="en-US"/>
        </a:p>
      </dgm:t>
    </dgm:pt>
    <dgm:pt modelId="{EA922003-7E7C-4D16-9293-73ED26D9BB01}" type="sibTrans" cxnId="{2AC3F413-94DC-41EC-971F-BB124450FC2E}">
      <dgm:prSet/>
      <dgm:spPr/>
      <dgm:t>
        <a:bodyPr/>
        <a:lstStyle/>
        <a:p>
          <a:endParaRPr lang="en-US"/>
        </a:p>
      </dgm:t>
    </dgm:pt>
    <dgm:pt modelId="{E42308B1-11FA-4ACD-B8D5-AC7C420C476D}">
      <dgm:prSet/>
      <dgm:spPr/>
      <dgm:t>
        <a:bodyPr/>
        <a:lstStyle/>
        <a:p>
          <a:r>
            <a:rPr lang="en-GH" b="1"/>
            <a:t>Categorize and archive letters</a:t>
          </a:r>
          <a:endParaRPr lang="en-US"/>
        </a:p>
      </dgm:t>
    </dgm:pt>
    <dgm:pt modelId="{3C956A73-A682-43E8-982F-B58E53443B97}" type="parTrans" cxnId="{F2A25789-B3F1-4761-B190-97B602A70EAD}">
      <dgm:prSet/>
      <dgm:spPr/>
      <dgm:t>
        <a:bodyPr/>
        <a:lstStyle/>
        <a:p>
          <a:endParaRPr lang="en-US"/>
        </a:p>
      </dgm:t>
    </dgm:pt>
    <dgm:pt modelId="{31631F15-CB59-4948-865E-184D5DAA846B}" type="sibTrans" cxnId="{F2A25789-B3F1-4761-B190-97B602A70EAD}">
      <dgm:prSet/>
      <dgm:spPr/>
      <dgm:t>
        <a:bodyPr/>
        <a:lstStyle/>
        <a:p>
          <a:endParaRPr lang="en-US"/>
        </a:p>
      </dgm:t>
    </dgm:pt>
    <dgm:pt modelId="{2AF4BBE1-17D7-48A4-AD90-8EA33BDA9EBC}">
      <dgm:prSet/>
      <dgm:spPr/>
      <dgm:t>
        <a:bodyPr/>
        <a:lstStyle/>
        <a:p>
          <a:r>
            <a:rPr lang="en-GH" b="1"/>
            <a:t>Search and retrieve letters</a:t>
          </a:r>
          <a:endParaRPr lang="en-US"/>
        </a:p>
      </dgm:t>
    </dgm:pt>
    <dgm:pt modelId="{7457E925-14B0-4FB0-85C3-BA87010816DF}" type="parTrans" cxnId="{86267E91-1C80-429A-B624-2FA337A11B22}">
      <dgm:prSet/>
      <dgm:spPr/>
      <dgm:t>
        <a:bodyPr/>
        <a:lstStyle/>
        <a:p>
          <a:endParaRPr lang="en-US"/>
        </a:p>
      </dgm:t>
    </dgm:pt>
    <dgm:pt modelId="{8C5C6D82-0413-4FA8-B6D2-F59BCB1BCFAA}" type="sibTrans" cxnId="{86267E91-1C80-429A-B624-2FA337A11B22}">
      <dgm:prSet/>
      <dgm:spPr/>
      <dgm:t>
        <a:bodyPr/>
        <a:lstStyle/>
        <a:p>
          <a:endParaRPr lang="en-US"/>
        </a:p>
      </dgm:t>
    </dgm:pt>
    <dgm:pt modelId="{7260410E-AFB9-439A-98F6-0669B9634946}">
      <dgm:prSet/>
      <dgm:spPr/>
      <dgm:t>
        <a:bodyPr/>
        <a:lstStyle/>
        <a:p>
          <a:r>
            <a:rPr lang="en-GH" b="1"/>
            <a:t>Outgoing Letters Management</a:t>
          </a:r>
          <a:endParaRPr lang="en-US"/>
        </a:p>
      </dgm:t>
    </dgm:pt>
    <dgm:pt modelId="{3506060B-A46E-4AF2-B425-60B6EC316EB2}" type="parTrans" cxnId="{A2D89449-07FC-45E6-8797-8497FBBF8992}">
      <dgm:prSet/>
      <dgm:spPr/>
      <dgm:t>
        <a:bodyPr/>
        <a:lstStyle/>
        <a:p>
          <a:endParaRPr lang="en-US"/>
        </a:p>
      </dgm:t>
    </dgm:pt>
    <dgm:pt modelId="{042A02AF-9316-417D-874A-881BA5B3F743}" type="sibTrans" cxnId="{A2D89449-07FC-45E6-8797-8497FBBF8992}">
      <dgm:prSet/>
      <dgm:spPr/>
      <dgm:t>
        <a:bodyPr/>
        <a:lstStyle/>
        <a:p>
          <a:endParaRPr lang="en-US"/>
        </a:p>
      </dgm:t>
    </dgm:pt>
    <dgm:pt modelId="{D9CC2F05-6F0B-49B8-BAB1-AE2FA3B8D96C}">
      <dgm:prSet/>
      <dgm:spPr/>
      <dgm:t>
        <a:bodyPr/>
        <a:lstStyle/>
        <a:p>
          <a:r>
            <a:rPr lang="en-GH" b="1" dirty="0"/>
            <a:t>Record details of outgoing letters</a:t>
          </a:r>
          <a:endParaRPr lang="en-US" dirty="0"/>
        </a:p>
      </dgm:t>
    </dgm:pt>
    <dgm:pt modelId="{8E8E42DE-FB09-4530-A89E-25AEEF459F8E}" type="parTrans" cxnId="{C279CF4A-3E98-48E3-9408-17E096B6E3AF}">
      <dgm:prSet/>
      <dgm:spPr/>
      <dgm:t>
        <a:bodyPr/>
        <a:lstStyle/>
        <a:p>
          <a:endParaRPr lang="en-US"/>
        </a:p>
      </dgm:t>
    </dgm:pt>
    <dgm:pt modelId="{2B4A0C17-4C27-472A-9349-D6E47AD93561}" type="sibTrans" cxnId="{C279CF4A-3E98-48E3-9408-17E096B6E3AF}">
      <dgm:prSet/>
      <dgm:spPr/>
      <dgm:t>
        <a:bodyPr/>
        <a:lstStyle/>
        <a:p>
          <a:endParaRPr lang="en-US"/>
        </a:p>
      </dgm:t>
    </dgm:pt>
    <dgm:pt modelId="{3B3CD15D-BF9B-4ECE-A610-EB30729D9DF8}">
      <dgm:prSet/>
      <dgm:spPr/>
      <dgm:t>
        <a:bodyPr/>
        <a:lstStyle/>
        <a:p>
          <a:r>
            <a:rPr lang="en-GH" b="1"/>
            <a:t>Track letter status and delivery</a:t>
          </a:r>
          <a:endParaRPr lang="en-US"/>
        </a:p>
      </dgm:t>
    </dgm:pt>
    <dgm:pt modelId="{0460BC92-7ED9-4364-91DC-13659FBB410D}" type="parTrans" cxnId="{F8F2D9C4-A585-4A49-935C-699B2E7CDA04}">
      <dgm:prSet/>
      <dgm:spPr/>
      <dgm:t>
        <a:bodyPr/>
        <a:lstStyle/>
        <a:p>
          <a:endParaRPr lang="en-US"/>
        </a:p>
      </dgm:t>
    </dgm:pt>
    <dgm:pt modelId="{BD623370-A760-4ADB-A6A6-3932BA780CE2}" type="sibTrans" cxnId="{F8F2D9C4-A585-4A49-935C-699B2E7CDA04}">
      <dgm:prSet/>
      <dgm:spPr/>
      <dgm:t>
        <a:bodyPr/>
        <a:lstStyle/>
        <a:p>
          <a:endParaRPr lang="en-US"/>
        </a:p>
      </dgm:t>
    </dgm:pt>
    <dgm:pt modelId="{9B2C0F1E-77B7-402A-9F19-D94698B51F01}">
      <dgm:prSet/>
      <dgm:spPr/>
      <dgm:t>
        <a:bodyPr/>
        <a:lstStyle/>
        <a:p>
          <a:r>
            <a:rPr lang="en-GH" b="1"/>
            <a:t>Archive outgoing letters</a:t>
          </a:r>
          <a:endParaRPr lang="en-US"/>
        </a:p>
      </dgm:t>
    </dgm:pt>
    <dgm:pt modelId="{5571A6EA-AB04-4490-85D3-7C13F6F5B303}" type="parTrans" cxnId="{1B579AE4-644A-4DE4-A21B-5FC487757B96}">
      <dgm:prSet/>
      <dgm:spPr/>
      <dgm:t>
        <a:bodyPr/>
        <a:lstStyle/>
        <a:p>
          <a:endParaRPr lang="en-US"/>
        </a:p>
      </dgm:t>
    </dgm:pt>
    <dgm:pt modelId="{E081B232-64E7-4985-843E-66E532D2CD6A}" type="sibTrans" cxnId="{1B579AE4-644A-4DE4-A21B-5FC487757B96}">
      <dgm:prSet/>
      <dgm:spPr/>
      <dgm:t>
        <a:bodyPr/>
        <a:lstStyle/>
        <a:p>
          <a:endParaRPr lang="en-US"/>
        </a:p>
      </dgm:t>
    </dgm:pt>
    <dgm:pt modelId="{420246E1-3835-444C-9A10-4DC19FF1E87A}">
      <dgm:prSet/>
      <dgm:spPr/>
      <dgm:t>
        <a:bodyPr/>
        <a:lstStyle/>
        <a:p>
          <a:r>
            <a:rPr lang="en-GH" b="1"/>
            <a:t>Employee Attendance</a:t>
          </a:r>
          <a:endParaRPr lang="en-US"/>
        </a:p>
      </dgm:t>
    </dgm:pt>
    <dgm:pt modelId="{07CD0CE1-236B-4D81-865C-A38477776C0B}" type="parTrans" cxnId="{7E8DF6CA-46F4-4044-8A10-687D376A18E1}">
      <dgm:prSet/>
      <dgm:spPr/>
      <dgm:t>
        <a:bodyPr/>
        <a:lstStyle/>
        <a:p>
          <a:endParaRPr lang="en-US"/>
        </a:p>
      </dgm:t>
    </dgm:pt>
    <dgm:pt modelId="{01A7850F-16EF-4995-9950-2ADCA984560D}" type="sibTrans" cxnId="{7E8DF6CA-46F4-4044-8A10-687D376A18E1}">
      <dgm:prSet/>
      <dgm:spPr/>
      <dgm:t>
        <a:bodyPr/>
        <a:lstStyle/>
        <a:p>
          <a:endParaRPr lang="en-US"/>
        </a:p>
      </dgm:t>
    </dgm:pt>
    <dgm:pt modelId="{3BC21BBC-0B85-4E1B-A046-A690E12D5AFB}">
      <dgm:prSet/>
      <dgm:spPr/>
      <dgm:t>
        <a:bodyPr/>
        <a:lstStyle/>
        <a:p>
          <a:r>
            <a:rPr lang="en-GH" b="1"/>
            <a:t>Clock in and clock out functionality</a:t>
          </a:r>
          <a:endParaRPr lang="en-US"/>
        </a:p>
      </dgm:t>
    </dgm:pt>
    <dgm:pt modelId="{861F20C4-20F0-450F-9868-58040701D953}" type="parTrans" cxnId="{4599F4E5-F41F-4E26-BD5B-193E59A60499}">
      <dgm:prSet/>
      <dgm:spPr/>
      <dgm:t>
        <a:bodyPr/>
        <a:lstStyle/>
        <a:p>
          <a:endParaRPr lang="en-US"/>
        </a:p>
      </dgm:t>
    </dgm:pt>
    <dgm:pt modelId="{24EBFCB5-959A-437E-9D3C-5952B35FB892}" type="sibTrans" cxnId="{4599F4E5-F41F-4E26-BD5B-193E59A60499}">
      <dgm:prSet/>
      <dgm:spPr/>
      <dgm:t>
        <a:bodyPr/>
        <a:lstStyle/>
        <a:p>
          <a:endParaRPr lang="en-US"/>
        </a:p>
      </dgm:t>
    </dgm:pt>
    <dgm:pt modelId="{97A01880-F9C5-40C4-B727-132BB5B29AB8}">
      <dgm:prSet/>
      <dgm:spPr/>
      <dgm:t>
        <a:bodyPr/>
        <a:lstStyle/>
        <a:p>
          <a:r>
            <a:rPr lang="en-GH" b="1"/>
            <a:t>Track daily attendance</a:t>
          </a:r>
          <a:endParaRPr lang="en-US"/>
        </a:p>
      </dgm:t>
    </dgm:pt>
    <dgm:pt modelId="{48698671-837F-41B2-8E7C-58D016361B57}" type="parTrans" cxnId="{934191FE-1D88-4DEA-84D2-3E3CEB0919D6}">
      <dgm:prSet/>
      <dgm:spPr/>
      <dgm:t>
        <a:bodyPr/>
        <a:lstStyle/>
        <a:p>
          <a:endParaRPr lang="en-US"/>
        </a:p>
      </dgm:t>
    </dgm:pt>
    <dgm:pt modelId="{8F1868B8-BA64-427B-A6DC-24E8CFB72A34}" type="sibTrans" cxnId="{934191FE-1D88-4DEA-84D2-3E3CEB0919D6}">
      <dgm:prSet/>
      <dgm:spPr/>
      <dgm:t>
        <a:bodyPr/>
        <a:lstStyle/>
        <a:p>
          <a:endParaRPr lang="en-US"/>
        </a:p>
      </dgm:t>
    </dgm:pt>
    <dgm:pt modelId="{5E06DBA6-803F-4411-9D46-87EF2AF23453}">
      <dgm:prSet/>
      <dgm:spPr/>
      <dgm:t>
        <a:bodyPr/>
        <a:lstStyle/>
        <a:p>
          <a:r>
            <a:rPr lang="en-GH" b="1"/>
            <a:t>Generate attendance reports</a:t>
          </a:r>
          <a:endParaRPr lang="en-US"/>
        </a:p>
      </dgm:t>
    </dgm:pt>
    <dgm:pt modelId="{95CE50C6-B61F-48B9-A2B1-B157621FFDA7}" type="parTrans" cxnId="{AC767637-0AB5-40AD-8F8F-5E5C852916BC}">
      <dgm:prSet/>
      <dgm:spPr/>
      <dgm:t>
        <a:bodyPr/>
        <a:lstStyle/>
        <a:p>
          <a:endParaRPr lang="en-US"/>
        </a:p>
      </dgm:t>
    </dgm:pt>
    <dgm:pt modelId="{CE7072B3-216B-4FFE-8C49-54FFF4EF01B8}" type="sibTrans" cxnId="{AC767637-0AB5-40AD-8F8F-5E5C852916BC}">
      <dgm:prSet/>
      <dgm:spPr/>
      <dgm:t>
        <a:bodyPr/>
        <a:lstStyle/>
        <a:p>
          <a:endParaRPr lang="en-US"/>
        </a:p>
      </dgm:t>
    </dgm:pt>
    <dgm:pt modelId="{EC397E76-7D48-435F-89E6-5F9F2A3A31DF}">
      <dgm:prSet/>
      <dgm:spPr/>
      <dgm:t>
        <a:bodyPr/>
        <a:lstStyle/>
        <a:p>
          <a:r>
            <a:rPr lang="en-GH" b="1"/>
            <a:t>Payments Management</a:t>
          </a:r>
          <a:endParaRPr lang="en-US"/>
        </a:p>
      </dgm:t>
    </dgm:pt>
    <dgm:pt modelId="{0374FA60-1AFA-4F95-8A13-B6106D69FAFB}" type="parTrans" cxnId="{1516FD50-2959-40A9-993A-8F0E7570F0B4}">
      <dgm:prSet/>
      <dgm:spPr/>
      <dgm:t>
        <a:bodyPr/>
        <a:lstStyle/>
        <a:p>
          <a:endParaRPr lang="en-US"/>
        </a:p>
      </dgm:t>
    </dgm:pt>
    <dgm:pt modelId="{99487F27-3A9D-4A81-B784-C1EA2546C076}" type="sibTrans" cxnId="{1516FD50-2959-40A9-993A-8F0E7570F0B4}">
      <dgm:prSet/>
      <dgm:spPr/>
      <dgm:t>
        <a:bodyPr/>
        <a:lstStyle/>
        <a:p>
          <a:endParaRPr lang="en-US"/>
        </a:p>
      </dgm:t>
    </dgm:pt>
    <dgm:pt modelId="{B8302F27-C533-4399-A6D1-03105D3BDFDE}">
      <dgm:prSet/>
      <dgm:spPr/>
      <dgm:t>
        <a:bodyPr/>
        <a:lstStyle/>
        <a:p>
          <a:r>
            <a:rPr lang="en-GH" b="1"/>
            <a:t>Manage employee payments</a:t>
          </a:r>
          <a:endParaRPr lang="en-US"/>
        </a:p>
      </dgm:t>
    </dgm:pt>
    <dgm:pt modelId="{5887E3F6-41A4-4F4C-A6E7-477243A92585}" type="parTrans" cxnId="{D4D2DA40-3C8A-40C8-9CE8-A2185B5F20E3}">
      <dgm:prSet/>
      <dgm:spPr/>
      <dgm:t>
        <a:bodyPr/>
        <a:lstStyle/>
        <a:p>
          <a:endParaRPr lang="en-US"/>
        </a:p>
      </dgm:t>
    </dgm:pt>
    <dgm:pt modelId="{91011324-8578-4AA6-996D-E65CC7906E53}" type="sibTrans" cxnId="{D4D2DA40-3C8A-40C8-9CE8-A2185B5F20E3}">
      <dgm:prSet/>
      <dgm:spPr/>
      <dgm:t>
        <a:bodyPr/>
        <a:lstStyle/>
        <a:p>
          <a:endParaRPr lang="en-US"/>
        </a:p>
      </dgm:t>
    </dgm:pt>
    <dgm:pt modelId="{F895D273-77B7-4DC3-842D-1CFF9AA3DB4D}">
      <dgm:prSet/>
      <dgm:spPr/>
      <dgm:t>
        <a:bodyPr/>
        <a:lstStyle/>
        <a:p>
          <a:r>
            <a:rPr lang="en-GH" b="1"/>
            <a:t>Record and track payment history</a:t>
          </a:r>
          <a:endParaRPr lang="en-US"/>
        </a:p>
      </dgm:t>
    </dgm:pt>
    <dgm:pt modelId="{AF093449-5B9D-4F78-BECB-E6DFEDDF576E}" type="parTrans" cxnId="{1ABBC035-7F6C-42B7-9727-93C586C2E41C}">
      <dgm:prSet/>
      <dgm:spPr/>
      <dgm:t>
        <a:bodyPr/>
        <a:lstStyle/>
        <a:p>
          <a:endParaRPr lang="en-US"/>
        </a:p>
      </dgm:t>
    </dgm:pt>
    <dgm:pt modelId="{A032AA95-5D80-46F7-844F-C48A6CFD6F2C}" type="sibTrans" cxnId="{1ABBC035-7F6C-42B7-9727-93C586C2E41C}">
      <dgm:prSet/>
      <dgm:spPr/>
      <dgm:t>
        <a:bodyPr/>
        <a:lstStyle/>
        <a:p>
          <a:endParaRPr lang="en-US"/>
        </a:p>
      </dgm:t>
    </dgm:pt>
    <dgm:pt modelId="{67DA6F1F-95D6-444B-979A-0016691F46EA}">
      <dgm:prSet/>
      <dgm:spPr/>
      <dgm:t>
        <a:bodyPr/>
        <a:lstStyle/>
        <a:p>
          <a:r>
            <a:rPr lang="en-GH" b="1"/>
            <a:t>Generate payment reports</a:t>
          </a:r>
          <a:endParaRPr lang="en-US"/>
        </a:p>
      </dgm:t>
    </dgm:pt>
    <dgm:pt modelId="{EBDCD495-EC74-435E-9309-CD577B3FC40D}" type="parTrans" cxnId="{64F7EDB6-33C7-49AF-99DB-C5C2BBA64038}">
      <dgm:prSet/>
      <dgm:spPr/>
      <dgm:t>
        <a:bodyPr/>
        <a:lstStyle/>
        <a:p>
          <a:endParaRPr lang="en-US"/>
        </a:p>
      </dgm:t>
    </dgm:pt>
    <dgm:pt modelId="{619AEE1D-27E0-4221-B242-6A22B7FB7C72}" type="sibTrans" cxnId="{64F7EDB6-33C7-49AF-99DB-C5C2BBA64038}">
      <dgm:prSet/>
      <dgm:spPr/>
      <dgm:t>
        <a:bodyPr/>
        <a:lstStyle/>
        <a:p>
          <a:endParaRPr lang="en-US"/>
        </a:p>
      </dgm:t>
    </dgm:pt>
    <dgm:pt modelId="{DDE58301-4113-4FA6-A48B-4BCF9B81BB7A}">
      <dgm:prSet custT="1"/>
      <dgm:spPr/>
      <dgm:t>
        <a:bodyPr/>
        <a:lstStyle/>
        <a:p>
          <a:r>
            <a:rPr lang="en-GH" sz="1050" b="1"/>
            <a:t>User Management</a:t>
          </a:r>
          <a:endParaRPr lang="en-US" sz="1050"/>
        </a:p>
      </dgm:t>
    </dgm:pt>
    <dgm:pt modelId="{D17A7464-8A9C-4971-BA42-7D0254D1CB47}" type="parTrans" cxnId="{A3FC7AC9-CAE9-4208-ABE1-379240648761}">
      <dgm:prSet/>
      <dgm:spPr/>
      <dgm:t>
        <a:bodyPr/>
        <a:lstStyle/>
        <a:p>
          <a:endParaRPr lang="en-US"/>
        </a:p>
      </dgm:t>
    </dgm:pt>
    <dgm:pt modelId="{715EE4DC-C18C-4F85-90B3-D8538FC6DD72}" type="sibTrans" cxnId="{A3FC7AC9-CAE9-4208-ABE1-379240648761}">
      <dgm:prSet/>
      <dgm:spPr/>
      <dgm:t>
        <a:bodyPr/>
        <a:lstStyle/>
        <a:p>
          <a:endParaRPr lang="en-US"/>
        </a:p>
      </dgm:t>
    </dgm:pt>
    <dgm:pt modelId="{142FFC8A-3643-4A5C-9C5A-A21C455A38EC}">
      <dgm:prSet custT="1"/>
      <dgm:spPr/>
      <dgm:t>
        <a:bodyPr/>
        <a:lstStyle/>
        <a:p>
          <a:r>
            <a:rPr lang="en-GH" sz="1050" b="1"/>
            <a:t>Add, edit, and delete users</a:t>
          </a:r>
          <a:endParaRPr lang="en-US" sz="1050"/>
        </a:p>
      </dgm:t>
    </dgm:pt>
    <dgm:pt modelId="{6FA9BAA0-E75B-499B-9E90-6A867954FB95}" type="parTrans" cxnId="{C9B84963-B7FA-4B0F-8E8E-BC1DE5428E12}">
      <dgm:prSet/>
      <dgm:spPr/>
      <dgm:t>
        <a:bodyPr/>
        <a:lstStyle/>
        <a:p>
          <a:endParaRPr lang="en-US"/>
        </a:p>
      </dgm:t>
    </dgm:pt>
    <dgm:pt modelId="{513E3581-8854-462A-B99E-F556B8F706A3}" type="sibTrans" cxnId="{C9B84963-B7FA-4B0F-8E8E-BC1DE5428E12}">
      <dgm:prSet/>
      <dgm:spPr/>
      <dgm:t>
        <a:bodyPr/>
        <a:lstStyle/>
        <a:p>
          <a:endParaRPr lang="en-US"/>
        </a:p>
      </dgm:t>
    </dgm:pt>
    <dgm:pt modelId="{BB8497EA-BE84-4EB9-BE2F-C5D0DCC3778D}">
      <dgm:prSet custT="1"/>
      <dgm:spPr/>
      <dgm:t>
        <a:bodyPr/>
        <a:lstStyle/>
        <a:p>
          <a:r>
            <a:rPr lang="en-GH" sz="1050" b="1"/>
            <a:t>Role-based access control</a:t>
          </a:r>
          <a:endParaRPr lang="en-US" sz="1050"/>
        </a:p>
      </dgm:t>
    </dgm:pt>
    <dgm:pt modelId="{EF9E5CB2-44F1-4E11-9134-82B229BBEF57}" type="parTrans" cxnId="{0357FF64-A2A5-4100-81F3-379BFF6CDE0C}">
      <dgm:prSet/>
      <dgm:spPr/>
      <dgm:t>
        <a:bodyPr/>
        <a:lstStyle/>
        <a:p>
          <a:endParaRPr lang="en-US"/>
        </a:p>
      </dgm:t>
    </dgm:pt>
    <dgm:pt modelId="{D2C37751-F68D-4441-801F-7495CF2E78F1}" type="sibTrans" cxnId="{0357FF64-A2A5-4100-81F3-379BFF6CDE0C}">
      <dgm:prSet/>
      <dgm:spPr/>
      <dgm:t>
        <a:bodyPr/>
        <a:lstStyle/>
        <a:p>
          <a:endParaRPr lang="en-US"/>
        </a:p>
      </dgm:t>
    </dgm:pt>
    <dgm:pt modelId="{18252E41-A46E-4E09-B4A7-9AA7A8F9A1D6}">
      <dgm:prSet custT="1"/>
      <dgm:spPr/>
      <dgm:t>
        <a:bodyPr/>
        <a:lstStyle/>
        <a:p>
          <a:r>
            <a:rPr lang="en-GH" sz="1050" b="1"/>
            <a:t>User authentication and authorization</a:t>
          </a:r>
          <a:endParaRPr lang="en-US" sz="1050"/>
        </a:p>
      </dgm:t>
    </dgm:pt>
    <dgm:pt modelId="{0D8D2572-EFAF-4809-A4AD-63909BB7BDD3}" type="parTrans" cxnId="{EAFFACFB-AB83-44DE-97F4-C152A080AAB6}">
      <dgm:prSet/>
      <dgm:spPr/>
      <dgm:t>
        <a:bodyPr/>
        <a:lstStyle/>
        <a:p>
          <a:endParaRPr lang="en-US"/>
        </a:p>
      </dgm:t>
    </dgm:pt>
    <dgm:pt modelId="{0EB9E111-F244-4EDC-9578-7B2D560470A6}" type="sibTrans" cxnId="{EAFFACFB-AB83-44DE-97F4-C152A080AAB6}">
      <dgm:prSet/>
      <dgm:spPr/>
      <dgm:t>
        <a:bodyPr/>
        <a:lstStyle/>
        <a:p>
          <a:endParaRPr lang="en-US"/>
        </a:p>
      </dgm:t>
    </dgm:pt>
    <dgm:pt modelId="{0595A122-D5C4-434B-898A-930EBD235C3C}" type="pres">
      <dgm:prSet presAssocID="{9839B32B-EE5E-4E91-B1E2-B84FB7D955FB}" presName="Name0" presStyleCnt="0">
        <dgm:presLayoutVars>
          <dgm:dir/>
          <dgm:resizeHandles val="exact"/>
        </dgm:presLayoutVars>
      </dgm:prSet>
      <dgm:spPr/>
    </dgm:pt>
    <dgm:pt modelId="{312CCAB7-A7B3-EA47-925A-BDE827B62500}" type="pres">
      <dgm:prSet presAssocID="{F7373822-1DD9-4FAC-99FC-0D12E8E46D32}" presName="node" presStyleLbl="node1" presStyleIdx="0" presStyleCnt="7">
        <dgm:presLayoutVars>
          <dgm:bulletEnabled val="1"/>
        </dgm:presLayoutVars>
      </dgm:prSet>
      <dgm:spPr/>
    </dgm:pt>
    <dgm:pt modelId="{77D8FEBC-2E99-4647-8A61-5ECF59C85394}" type="pres">
      <dgm:prSet presAssocID="{0140B347-FB80-4233-BE7D-6119E1CA4839}" presName="sibTrans" presStyleLbl="sibTrans1D1" presStyleIdx="0" presStyleCnt="6"/>
      <dgm:spPr/>
    </dgm:pt>
    <dgm:pt modelId="{71C0BF19-3D97-3B4C-8A4A-F0BF23531F1B}" type="pres">
      <dgm:prSet presAssocID="{0140B347-FB80-4233-BE7D-6119E1CA4839}" presName="connectorText" presStyleLbl="sibTrans1D1" presStyleIdx="0" presStyleCnt="6"/>
      <dgm:spPr/>
    </dgm:pt>
    <dgm:pt modelId="{B23D3F00-A09B-8642-9287-13509A0FAF63}" type="pres">
      <dgm:prSet presAssocID="{53A159FC-7601-4C88-BA46-0FCCE5737805}" presName="node" presStyleLbl="node1" presStyleIdx="1" presStyleCnt="7">
        <dgm:presLayoutVars>
          <dgm:bulletEnabled val="1"/>
        </dgm:presLayoutVars>
      </dgm:prSet>
      <dgm:spPr/>
    </dgm:pt>
    <dgm:pt modelId="{22BCF428-3547-8240-84E1-B587041F74B8}" type="pres">
      <dgm:prSet presAssocID="{BA77A9AC-E5DC-40DF-8860-E7AB9EDFA595}" presName="sibTrans" presStyleLbl="sibTrans1D1" presStyleIdx="1" presStyleCnt="6"/>
      <dgm:spPr/>
    </dgm:pt>
    <dgm:pt modelId="{B6524430-3E83-E045-A253-DA8227335716}" type="pres">
      <dgm:prSet presAssocID="{BA77A9AC-E5DC-40DF-8860-E7AB9EDFA595}" presName="connectorText" presStyleLbl="sibTrans1D1" presStyleIdx="1" presStyleCnt="6"/>
      <dgm:spPr/>
    </dgm:pt>
    <dgm:pt modelId="{B0E1B6AF-1963-B74F-918F-DC097FEA1EBD}" type="pres">
      <dgm:prSet presAssocID="{6E7314EB-D751-4764-A7A7-83A2609D91B4}" presName="node" presStyleLbl="node1" presStyleIdx="2" presStyleCnt="7">
        <dgm:presLayoutVars>
          <dgm:bulletEnabled val="1"/>
        </dgm:presLayoutVars>
      </dgm:prSet>
      <dgm:spPr/>
    </dgm:pt>
    <dgm:pt modelId="{189E42B5-542F-C84D-BDD9-D2D91C5D6282}" type="pres">
      <dgm:prSet presAssocID="{87D3521F-3689-4B75-88C8-50F55BFD862B}" presName="sibTrans" presStyleLbl="sibTrans1D1" presStyleIdx="2" presStyleCnt="6"/>
      <dgm:spPr/>
    </dgm:pt>
    <dgm:pt modelId="{EC03616C-238A-AF46-A292-26676299F332}" type="pres">
      <dgm:prSet presAssocID="{87D3521F-3689-4B75-88C8-50F55BFD862B}" presName="connectorText" presStyleLbl="sibTrans1D1" presStyleIdx="2" presStyleCnt="6"/>
      <dgm:spPr/>
    </dgm:pt>
    <dgm:pt modelId="{04EE5168-4B90-B043-BD27-12D68B5CDC9F}" type="pres">
      <dgm:prSet presAssocID="{7260410E-AFB9-439A-98F6-0669B9634946}" presName="node" presStyleLbl="node1" presStyleIdx="3" presStyleCnt="7">
        <dgm:presLayoutVars>
          <dgm:bulletEnabled val="1"/>
        </dgm:presLayoutVars>
      </dgm:prSet>
      <dgm:spPr/>
    </dgm:pt>
    <dgm:pt modelId="{E66176B4-20DC-6B4F-B1CD-AE002FE41D4D}" type="pres">
      <dgm:prSet presAssocID="{042A02AF-9316-417D-874A-881BA5B3F743}" presName="sibTrans" presStyleLbl="sibTrans1D1" presStyleIdx="3" presStyleCnt="6"/>
      <dgm:spPr/>
    </dgm:pt>
    <dgm:pt modelId="{94BDFBD3-63A4-E243-9863-2F3C3FDA7982}" type="pres">
      <dgm:prSet presAssocID="{042A02AF-9316-417D-874A-881BA5B3F743}" presName="connectorText" presStyleLbl="sibTrans1D1" presStyleIdx="3" presStyleCnt="6"/>
      <dgm:spPr/>
    </dgm:pt>
    <dgm:pt modelId="{AB367769-6F32-8A4E-B4C7-D86B4C4C7F51}" type="pres">
      <dgm:prSet presAssocID="{420246E1-3835-444C-9A10-4DC19FF1E87A}" presName="node" presStyleLbl="node1" presStyleIdx="4" presStyleCnt="7">
        <dgm:presLayoutVars>
          <dgm:bulletEnabled val="1"/>
        </dgm:presLayoutVars>
      </dgm:prSet>
      <dgm:spPr/>
    </dgm:pt>
    <dgm:pt modelId="{123252C7-7765-364B-9FA3-0A3489C3DF86}" type="pres">
      <dgm:prSet presAssocID="{01A7850F-16EF-4995-9950-2ADCA984560D}" presName="sibTrans" presStyleLbl="sibTrans1D1" presStyleIdx="4" presStyleCnt="6"/>
      <dgm:spPr/>
    </dgm:pt>
    <dgm:pt modelId="{BAF8D8E1-C234-F44A-AA1B-2F37BD8585AD}" type="pres">
      <dgm:prSet presAssocID="{01A7850F-16EF-4995-9950-2ADCA984560D}" presName="connectorText" presStyleLbl="sibTrans1D1" presStyleIdx="4" presStyleCnt="6"/>
      <dgm:spPr/>
    </dgm:pt>
    <dgm:pt modelId="{4583CA62-1D46-D84C-B11B-601A7DC35EFF}" type="pres">
      <dgm:prSet presAssocID="{EC397E76-7D48-435F-89E6-5F9F2A3A31DF}" presName="node" presStyleLbl="node1" presStyleIdx="5" presStyleCnt="7">
        <dgm:presLayoutVars>
          <dgm:bulletEnabled val="1"/>
        </dgm:presLayoutVars>
      </dgm:prSet>
      <dgm:spPr/>
    </dgm:pt>
    <dgm:pt modelId="{F477575C-B9C7-AC43-ACFA-57CCDD09CD2D}" type="pres">
      <dgm:prSet presAssocID="{99487F27-3A9D-4A81-B784-C1EA2546C076}" presName="sibTrans" presStyleLbl="sibTrans1D1" presStyleIdx="5" presStyleCnt="6"/>
      <dgm:spPr/>
    </dgm:pt>
    <dgm:pt modelId="{C09F0009-6E40-E640-B42B-AA6D3AE8C5CA}" type="pres">
      <dgm:prSet presAssocID="{99487F27-3A9D-4A81-B784-C1EA2546C076}" presName="connectorText" presStyleLbl="sibTrans1D1" presStyleIdx="5" presStyleCnt="6"/>
      <dgm:spPr/>
    </dgm:pt>
    <dgm:pt modelId="{8DFBC4C3-1C84-CD42-AA70-E9D194DD5456}" type="pres">
      <dgm:prSet presAssocID="{DDE58301-4113-4FA6-A48B-4BCF9B81BB7A}" presName="node" presStyleLbl="node1" presStyleIdx="6" presStyleCnt="7">
        <dgm:presLayoutVars>
          <dgm:bulletEnabled val="1"/>
        </dgm:presLayoutVars>
      </dgm:prSet>
      <dgm:spPr/>
    </dgm:pt>
  </dgm:ptLst>
  <dgm:cxnLst>
    <dgm:cxn modelId="{12274D00-DE77-F04E-AE6F-AAF119972305}" type="presOf" srcId="{7D6EFC00-0C84-4AF6-B270-08ED32CF16B9}" destId="{312CCAB7-A7B3-EA47-925A-BDE827B62500}" srcOrd="0" destOrd="1" presId="urn:microsoft.com/office/officeart/2016/7/layout/RepeatingBendingProcessNew"/>
    <dgm:cxn modelId="{43705A02-8A78-344F-A215-6928AA910569}" type="presOf" srcId="{99487F27-3A9D-4A81-B784-C1EA2546C076}" destId="{F477575C-B9C7-AC43-ACFA-57CCDD09CD2D}" srcOrd="0" destOrd="0" presId="urn:microsoft.com/office/officeart/2016/7/layout/RepeatingBendingProcessNew"/>
    <dgm:cxn modelId="{D87D2707-8B4E-C04C-A3D7-97CBF7628C0B}" type="presOf" srcId="{01A7850F-16EF-4995-9950-2ADCA984560D}" destId="{123252C7-7765-364B-9FA3-0A3489C3DF86}" srcOrd="0" destOrd="0" presId="urn:microsoft.com/office/officeart/2016/7/layout/RepeatingBendingProcessNew"/>
    <dgm:cxn modelId="{A6705507-2B97-6346-BBA8-44285231E1FF}" type="presOf" srcId="{042A02AF-9316-417D-874A-881BA5B3F743}" destId="{94BDFBD3-63A4-E243-9863-2F3C3FDA7982}" srcOrd="1" destOrd="0" presId="urn:microsoft.com/office/officeart/2016/7/layout/RepeatingBendingProcessNew"/>
    <dgm:cxn modelId="{CA215309-D908-474D-B11B-D4B8CB95FBDE}" type="presOf" srcId="{B8302F27-C533-4399-A6D1-03105D3BDFDE}" destId="{4583CA62-1D46-D84C-B11B-601A7DC35EFF}" srcOrd="0" destOrd="1" presId="urn:microsoft.com/office/officeart/2016/7/layout/RepeatingBendingProcessNew"/>
    <dgm:cxn modelId="{5757E611-2757-9245-AB38-444B971F07C0}" type="presOf" srcId="{01A7850F-16EF-4995-9950-2ADCA984560D}" destId="{BAF8D8E1-C234-F44A-AA1B-2F37BD8585AD}" srcOrd="1" destOrd="0" presId="urn:microsoft.com/office/officeart/2016/7/layout/RepeatingBendingProcessNew"/>
    <dgm:cxn modelId="{5E277112-5DAE-4DEF-B6B1-DB9F868CCB90}" srcId="{9839B32B-EE5E-4E91-B1E2-B84FB7D955FB}" destId="{6E7314EB-D751-4764-A7A7-83A2609D91B4}" srcOrd="2" destOrd="0" parTransId="{AB8FBF31-1DB2-4A5B-AC9D-112C026B1B35}" sibTransId="{87D3521F-3689-4B75-88C8-50F55BFD862B}"/>
    <dgm:cxn modelId="{2AC3F413-94DC-41EC-971F-BB124450FC2E}" srcId="{6E7314EB-D751-4764-A7A7-83A2609D91B4}" destId="{B5E0C93B-9269-4C31-84AD-38909B61B698}" srcOrd="0" destOrd="0" parTransId="{35EDEE8F-EC11-4356-A87F-D0DF9B355610}" sibTransId="{EA922003-7E7C-4D16-9293-73ED26D9BB01}"/>
    <dgm:cxn modelId="{13707B14-2C94-7748-98AD-AEC27F8A7255}" type="presOf" srcId="{EC397E76-7D48-435F-89E6-5F9F2A3A31DF}" destId="{4583CA62-1D46-D84C-B11B-601A7DC35EFF}" srcOrd="0" destOrd="0" presId="urn:microsoft.com/office/officeart/2016/7/layout/RepeatingBendingProcessNew"/>
    <dgm:cxn modelId="{B593C017-1DCC-9548-9D80-CFFD9A82DA28}" type="presOf" srcId="{75D93B9F-33B1-47B4-AF19-DB2AA8003DB5}" destId="{312CCAB7-A7B3-EA47-925A-BDE827B62500}" srcOrd="0" destOrd="2" presId="urn:microsoft.com/office/officeart/2016/7/layout/RepeatingBendingProcessNew"/>
    <dgm:cxn modelId="{C792C818-53C6-1A44-89C5-A3918923488A}" type="presOf" srcId="{9B2C0F1E-77B7-402A-9F19-D94698B51F01}" destId="{04EE5168-4B90-B043-BD27-12D68B5CDC9F}" srcOrd="0" destOrd="3" presId="urn:microsoft.com/office/officeart/2016/7/layout/RepeatingBendingProcessNew"/>
    <dgm:cxn modelId="{B5D7981C-7F4A-5745-9D74-E10347D82DF2}" type="presOf" srcId="{680A8F23-5319-4715-9A89-606494968FBE}" destId="{B23D3F00-A09B-8642-9287-13509A0FAF63}" srcOrd="0" destOrd="3" presId="urn:microsoft.com/office/officeart/2016/7/layout/RepeatingBendingProcessNew"/>
    <dgm:cxn modelId="{918C2422-17E9-9647-8033-F28766BE233D}" type="presOf" srcId="{0140B347-FB80-4233-BE7D-6119E1CA4839}" destId="{77D8FEBC-2E99-4647-8A61-5ECF59C85394}" srcOrd="0" destOrd="0" presId="urn:microsoft.com/office/officeart/2016/7/layout/RepeatingBendingProcessNew"/>
    <dgm:cxn modelId="{1ABBC035-7F6C-42B7-9727-93C586C2E41C}" srcId="{EC397E76-7D48-435F-89E6-5F9F2A3A31DF}" destId="{F895D273-77B7-4DC3-842D-1CFF9AA3DB4D}" srcOrd="1" destOrd="0" parTransId="{AF093449-5B9D-4F78-BECB-E6DFEDDF576E}" sibTransId="{A032AA95-5D80-46F7-844F-C48A6CFD6F2C}"/>
    <dgm:cxn modelId="{AC767637-0AB5-40AD-8F8F-5E5C852916BC}" srcId="{420246E1-3835-444C-9A10-4DC19FF1E87A}" destId="{5E06DBA6-803F-4411-9D46-87EF2AF23453}" srcOrd="2" destOrd="0" parTransId="{95CE50C6-B61F-48B9-A2B1-B157621FFDA7}" sibTransId="{CE7072B3-216B-4FFE-8C49-54FFF4EF01B8}"/>
    <dgm:cxn modelId="{DB9C8C38-DB8E-7F47-BDA5-E1D92F43FF99}" type="presOf" srcId="{99487F27-3A9D-4A81-B784-C1EA2546C076}" destId="{C09F0009-6E40-E640-B42B-AA6D3AE8C5CA}" srcOrd="1" destOrd="0" presId="urn:microsoft.com/office/officeart/2016/7/layout/RepeatingBendingProcessNew"/>
    <dgm:cxn modelId="{D4D2DA40-3C8A-40C8-9CE8-A2185B5F20E3}" srcId="{EC397E76-7D48-435F-89E6-5F9F2A3A31DF}" destId="{B8302F27-C533-4399-A6D1-03105D3BDFDE}" srcOrd="0" destOrd="0" parTransId="{5887E3F6-41A4-4F4C-A6E7-477243A92585}" sibTransId="{91011324-8578-4AA6-996D-E65CC7906E53}"/>
    <dgm:cxn modelId="{3249C941-485A-46FB-B61B-98593FC7946E}" srcId="{53A159FC-7601-4C88-BA46-0FCCE5737805}" destId="{9A08A478-DE9F-4F02-A74D-A94FF156EE34}" srcOrd="1" destOrd="0" parTransId="{1586FD50-81A2-450C-87E7-049804130EC9}" sibTransId="{1CE2EC88-0DC1-40FB-A702-7BB0FB76B031}"/>
    <dgm:cxn modelId="{A2D89449-07FC-45E6-8797-8497FBBF8992}" srcId="{9839B32B-EE5E-4E91-B1E2-B84FB7D955FB}" destId="{7260410E-AFB9-439A-98F6-0669B9634946}" srcOrd="3" destOrd="0" parTransId="{3506060B-A46E-4AF2-B425-60B6EC316EB2}" sibTransId="{042A02AF-9316-417D-874A-881BA5B3F743}"/>
    <dgm:cxn modelId="{C279CF4A-3E98-48E3-9408-17E096B6E3AF}" srcId="{7260410E-AFB9-439A-98F6-0669B9634946}" destId="{D9CC2F05-6F0B-49B8-BAB1-AE2FA3B8D96C}" srcOrd="0" destOrd="0" parTransId="{8E8E42DE-FB09-4530-A89E-25AEEF459F8E}" sibTransId="{2B4A0C17-4C27-472A-9349-D6E47AD93561}"/>
    <dgm:cxn modelId="{1516FD50-2959-40A9-993A-8F0E7570F0B4}" srcId="{9839B32B-EE5E-4E91-B1E2-B84FB7D955FB}" destId="{EC397E76-7D48-435F-89E6-5F9F2A3A31DF}" srcOrd="5" destOrd="0" parTransId="{0374FA60-1AFA-4F95-8A13-B6106D69FAFB}" sibTransId="{99487F27-3A9D-4A81-B784-C1EA2546C076}"/>
    <dgm:cxn modelId="{49C5BF51-99DA-E448-8E9B-754E11FB66B6}" type="presOf" srcId="{6E7314EB-D751-4764-A7A7-83A2609D91B4}" destId="{B0E1B6AF-1963-B74F-918F-DC097FEA1EBD}" srcOrd="0" destOrd="0" presId="urn:microsoft.com/office/officeart/2016/7/layout/RepeatingBendingProcessNew"/>
    <dgm:cxn modelId="{5B6AA75B-24B7-634F-8C96-0E7328597D53}" type="presOf" srcId="{042A02AF-9316-417D-874A-881BA5B3F743}" destId="{E66176B4-20DC-6B4F-B1CD-AE002FE41D4D}" srcOrd="0" destOrd="0" presId="urn:microsoft.com/office/officeart/2016/7/layout/RepeatingBendingProcessNew"/>
    <dgm:cxn modelId="{C9B84963-B7FA-4B0F-8E8E-BC1DE5428E12}" srcId="{DDE58301-4113-4FA6-A48B-4BCF9B81BB7A}" destId="{142FFC8A-3643-4A5C-9C5A-A21C455A38EC}" srcOrd="0" destOrd="0" parTransId="{6FA9BAA0-E75B-499B-9E90-6A867954FB95}" sibTransId="{513E3581-8854-462A-B99E-F556B8F706A3}"/>
    <dgm:cxn modelId="{0357FF64-A2A5-4100-81F3-379BFF6CDE0C}" srcId="{DDE58301-4113-4FA6-A48B-4BCF9B81BB7A}" destId="{BB8497EA-BE84-4EB9-BE2F-C5D0DCC3778D}" srcOrd="1" destOrd="0" parTransId="{EF9E5CB2-44F1-4E11-9134-82B229BBEF57}" sibTransId="{D2C37751-F68D-4441-801F-7495CF2E78F1}"/>
    <dgm:cxn modelId="{6780BA6A-6528-0548-9870-1C8ECEB494CC}" type="presOf" srcId="{18252E41-A46E-4E09-B4A7-9AA7A8F9A1D6}" destId="{8DFBC4C3-1C84-CD42-AA70-E9D194DD5456}" srcOrd="0" destOrd="3" presId="urn:microsoft.com/office/officeart/2016/7/layout/RepeatingBendingProcessNew"/>
    <dgm:cxn modelId="{16505F6E-F052-469E-BEAD-3F60E6CA7651}" srcId="{9839B32B-EE5E-4E91-B1E2-B84FB7D955FB}" destId="{F7373822-1DD9-4FAC-99FC-0D12E8E46D32}" srcOrd="0" destOrd="0" parTransId="{EB15CF68-0C39-4BE4-A618-608DA5ED42AF}" sibTransId="{0140B347-FB80-4233-BE7D-6119E1CA4839}"/>
    <dgm:cxn modelId="{E7270E73-8FC8-C44C-8FEC-B099FA8F7514}" type="presOf" srcId="{BA77A9AC-E5DC-40DF-8860-E7AB9EDFA595}" destId="{22BCF428-3547-8240-84E1-B587041F74B8}" srcOrd="0" destOrd="0" presId="urn:microsoft.com/office/officeart/2016/7/layout/RepeatingBendingProcessNew"/>
    <dgm:cxn modelId="{22E0AC75-AAF4-EF42-B61F-858B90843991}" type="presOf" srcId="{F895D273-77B7-4DC3-842D-1CFF9AA3DB4D}" destId="{4583CA62-1D46-D84C-B11B-601A7DC35EFF}" srcOrd="0" destOrd="2" presId="urn:microsoft.com/office/officeart/2016/7/layout/RepeatingBendingProcessNew"/>
    <dgm:cxn modelId="{27911379-F7A9-8245-94C6-00AC95785B18}" type="presOf" srcId="{7260410E-AFB9-439A-98F6-0669B9634946}" destId="{04EE5168-4B90-B043-BD27-12D68B5CDC9F}" srcOrd="0" destOrd="0" presId="urn:microsoft.com/office/officeart/2016/7/layout/RepeatingBendingProcessNew"/>
    <dgm:cxn modelId="{ED247E84-4F08-3A45-8F5C-89E72912D9AD}" type="presOf" srcId="{5E06DBA6-803F-4411-9D46-87EF2AF23453}" destId="{AB367769-6F32-8A4E-B4C7-D86B4C4C7F51}" srcOrd="0" destOrd="3" presId="urn:microsoft.com/office/officeart/2016/7/layout/RepeatingBendingProcessNew"/>
    <dgm:cxn modelId="{F2A25789-B3F1-4761-B190-97B602A70EAD}" srcId="{6E7314EB-D751-4764-A7A7-83A2609D91B4}" destId="{E42308B1-11FA-4ACD-B8D5-AC7C420C476D}" srcOrd="1" destOrd="0" parTransId="{3C956A73-A682-43E8-982F-B58E53443B97}" sibTransId="{31631F15-CB59-4948-865E-184D5DAA846B}"/>
    <dgm:cxn modelId="{E88F7689-D5C4-C74F-8341-D1064051F2A4}" type="presOf" srcId="{3B3CD15D-BF9B-4ECE-A610-EB30729D9DF8}" destId="{04EE5168-4B90-B043-BD27-12D68B5CDC9F}" srcOrd="0" destOrd="2" presId="urn:microsoft.com/office/officeart/2016/7/layout/RepeatingBendingProcessNew"/>
    <dgm:cxn modelId="{C747DA8B-E990-4744-8CA7-B805A9C8E672}" srcId="{F7373822-1DD9-4FAC-99FC-0D12E8E46D32}" destId="{5C08ACC0-EB09-4A74-AEE9-4D2162A4F7D7}" srcOrd="2" destOrd="0" parTransId="{2D2497BD-6088-4922-B3CB-9F88C482340A}" sibTransId="{645F8DAA-477F-46C5-B29B-9B66092EE7E6}"/>
    <dgm:cxn modelId="{F614C58D-1B27-4531-8302-CA4A0C78FDA1}" srcId="{F7373822-1DD9-4FAC-99FC-0D12E8E46D32}" destId="{75D93B9F-33B1-47B4-AF19-DB2AA8003DB5}" srcOrd="1" destOrd="0" parTransId="{4C2CAB14-51D0-470E-BF1A-3F92EB83650A}" sibTransId="{5E5E3D9A-467D-435D-AF16-6B17A4B1D40F}"/>
    <dgm:cxn modelId="{DF101A8E-41E2-5845-AC75-510519381261}" type="presOf" srcId="{87D3521F-3689-4B75-88C8-50F55BFD862B}" destId="{EC03616C-238A-AF46-A292-26676299F332}" srcOrd="1" destOrd="0" presId="urn:microsoft.com/office/officeart/2016/7/layout/RepeatingBendingProcessNew"/>
    <dgm:cxn modelId="{86267E91-1C80-429A-B624-2FA337A11B22}" srcId="{6E7314EB-D751-4764-A7A7-83A2609D91B4}" destId="{2AF4BBE1-17D7-48A4-AD90-8EA33BDA9EBC}" srcOrd="2" destOrd="0" parTransId="{7457E925-14B0-4FB0-85C3-BA87010816DF}" sibTransId="{8C5C6D82-0413-4FA8-B6D2-F59BCB1BCFAA}"/>
    <dgm:cxn modelId="{EE1BB091-0C45-2D4C-B558-B5F84B1529EA}" type="presOf" srcId="{2AF4BBE1-17D7-48A4-AD90-8EA33BDA9EBC}" destId="{B0E1B6AF-1963-B74F-918F-DC097FEA1EBD}" srcOrd="0" destOrd="3" presId="urn:microsoft.com/office/officeart/2016/7/layout/RepeatingBendingProcessNew"/>
    <dgm:cxn modelId="{B28B4294-08E2-A443-9795-0DE021CF009B}" type="presOf" srcId="{0140B347-FB80-4233-BE7D-6119E1CA4839}" destId="{71C0BF19-3D97-3B4C-8A4A-F0BF23531F1B}" srcOrd="1" destOrd="0" presId="urn:microsoft.com/office/officeart/2016/7/layout/RepeatingBendingProcessNew"/>
    <dgm:cxn modelId="{1F8AEE96-6C44-A742-9528-A2FD2982AF69}" type="presOf" srcId="{9A08A478-DE9F-4F02-A74D-A94FF156EE34}" destId="{B23D3F00-A09B-8642-9287-13509A0FAF63}" srcOrd="0" destOrd="2" presId="urn:microsoft.com/office/officeart/2016/7/layout/RepeatingBendingProcessNew"/>
    <dgm:cxn modelId="{6489CA97-7F78-6F4A-AA36-B95F35EF8897}" type="presOf" srcId="{BB8497EA-BE84-4EB9-BE2F-C5D0DCC3778D}" destId="{8DFBC4C3-1C84-CD42-AA70-E9D194DD5456}" srcOrd="0" destOrd="2" presId="urn:microsoft.com/office/officeart/2016/7/layout/RepeatingBendingProcessNew"/>
    <dgm:cxn modelId="{A6482899-FC1E-48CB-9460-A54982DB0204}" srcId="{53A159FC-7601-4C88-BA46-0FCCE5737805}" destId="{680A8F23-5319-4715-9A89-606494968FBE}" srcOrd="2" destOrd="0" parTransId="{7614F6C4-10DB-404A-8CD4-53A39735C7BF}" sibTransId="{87CEFCD7-3DE5-458B-92F0-C067D2458454}"/>
    <dgm:cxn modelId="{1E640F9C-D032-4A7F-BD57-4E9051107FA3}" srcId="{F7373822-1DD9-4FAC-99FC-0D12E8E46D32}" destId="{7D6EFC00-0C84-4AF6-B270-08ED32CF16B9}" srcOrd="0" destOrd="0" parTransId="{26BF8C7F-DCA5-4DBF-BDA3-9D64E1304517}" sibTransId="{93F8D740-D194-4245-8350-C2025A007D7E}"/>
    <dgm:cxn modelId="{079AEE9C-AC42-0B40-898C-9E0DD807F8D4}" type="presOf" srcId="{87D3521F-3689-4B75-88C8-50F55BFD862B}" destId="{189E42B5-542F-C84D-BDD9-D2D91C5D6282}" srcOrd="0" destOrd="0" presId="urn:microsoft.com/office/officeart/2016/7/layout/RepeatingBendingProcessNew"/>
    <dgm:cxn modelId="{3DE7F69C-0EB0-984A-AE8B-5664B619B800}" type="presOf" srcId="{DDE58301-4113-4FA6-A48B-4BCF9B81BB7A}" destId="{8DFBC4C3-1C84-CD42-AA70-E9D194DD5456}" srcOrd="0" destOrd="0" presId="urn:microsoft.com/office/officeart/2016/7/layout/RepeatingBendingProcessNew"/>
    <dgm:cxn modelId="{E3E2E9A2-AD4E-FD47-8DB1-A8162A672FE2}" type="presOf" srcId="{142FFC8A-3643-4A5C-9C5A-A21C455A38EC}" destId="{8DFBC4C3-1C84-CD42-AA70-E9D194DD5456}" srcOrd="0" destOrd="1" presId="urn:microsoft.com/office/officeart/2016/7/layout/RepeatingBendingProcessNew"/>
    <dgm:cxn modelId="{6D6F53A3-8837-C447-9FB7-701AC2E9CA53}" type="presOf" srcId="{53A159FC-7601-4C88-BA46-0FCCE5737805}" destId="{B23D3F00-A09B-8642-9287-13509A0FAF63}" srcOrd="0" destOrd="0" presId="urn:microsoft.com/office/officeart/2016/7/layout/RepeatingBendingProcessNew"/>
    <dgm:cxn modelId="{C86680AC-BFE6-A940-81FC-2901C97419E0}" type="presOf" srcId="{67DA6F1F-95D6-444B-979A-0016691F46EA}" destId="{4583CA62-1D46-D84C-B11B-601A7DC35EFF}" srcOrd="0" destOrd="3" presId="urn:microsoft.com/office/officeart/2016/7/layout/RepeatingBendingProcessNew"/>
    <dgm:cxn modelId="{750DA5B3-9B4F-4488-9C9C-28F803338EEE}" srcId="{9839B32B-EE5E-4E91-B1E2-B84FB7D955FB}" destId="{53A159FC-7601-4C88-BA46-0FCCE5737805}" srcOrd="1" destOrd="0" parTransId="{B45E0883-B0B6-4AA3-ADB4-AEC40E8234EE}" sibTransId="{BA77A9AC-E5DC-40DF-8860-E7AB9EDFA595}"/>
    <dgm:cxn modelId="{64F7EDB6-33C7-49AF-99DB-C5C2BBA64038}" srcId="{EC397E76-7D48-435F-89E6-5F9F2A3A31DF}" destId="{67DA6F1F-95D6-444B-979A-0016691F46EA}" srcOrd="2" destOrd="0" parTransId="{EBDCD495-EC74-435E-9309-CD577B3FC40D}" sibTransId="{619AEE1D-27E0-4221-B242-6A22B7FB7C72}"/>
    <dgm:cxn modelId="{FFDBFBBF-7627-9442-94F0-88BB4501CE14}" type="presOf" srcId="{BA77A9AC-E5DC-40DF-8860-E7AB9EDFA595}" destId="{B6524430-3E83-E045-A253-DA8227335716}" srcOrd="1" destOrd="0" presId="urn:microsoft.com/office/officeart/2016/7/layout/RepeatingBendingProcessNew"/>
    <dgm:cxn modelId="{F8F2D9C4-A585-4A49-935C-699B2E7CDA04}" srcId="{7260410E-AFB9-439A-98F6-0669B9634946}" destId="{3B3CD15D-BF9B-4ECE-A610-EB30729D9DF8}" srcOrd="1" destOrd="0" parTransId="{0460BC92-7ED9-4364-91DC-13659FBB410D}" sibTransId="{BD623370-A760-4ADB-A6A6-3932BA780CE2}"/>
    <dgm:cxn modelId="{1B5C4EC5-383A-4C47-BECF-DF7E8822726C}" type="presOf" srcId="{3BC21BBC-0B85-4E1B-A046-A690E12D5AFB}" destId="{AB367769-6F32-8A4E-B4C7-D86B4C4C7F51}" srcOrd="0" destOrd="1" presId="urn:microsoft.com/office/officeart/2016/7/layout/RepeatingBendingProcessNew"/>
    <dgm:cxn modelId="{C5A7C1C7-8C3A-5C44-A75D-31E7F88A0B02}" type="presOf" srcId="{F7373822-1DD9-4FAC-99FC-0D12E8E46D32}" destId="{312CCAB7-A7B3-EA47-925A-BDE827B62500}" srcOrd="0" destOrd="0" presId="urn:microsoft.com/office/officeart/2016/7/layout/RepeatingBendingProcessNew"/>
    <dgm:cxn modelId="{A3FC7AC9-CAE9-4208-ABE1-379240648761}" srcId="{9839B32B-EE5E-4E91-B1E2-B84FB7D955FB}" destId="{DDE58301-4113-4FA6-A48B-4BCF9B81BB7A}" srcOrd="6" destOrd="0" parTransId="{D17A7464-8A9C-4971-BA42-7D0254D1CB47}" sibTransId="{715EE4DC-C18C-4F85-90B3-D8538FC6DD72}"/>
    <dgm:cxn modelId="{7E8DF6CA-46F4-4044-8A10-687D376A18E1}" srcId="{9839B32B-EE5E-4E91-B1E2-B84FB7D955FB}" destId="{420246E1-3835-444C-9A10-4DC19FF1E87A}" srcOrd="4" destOrd="0" parTransId="{07CD0CE1-236B-4D81-865C-A38477776C0B}" sibTransId="{01A7850F-16EF-4995-9950-2ADCA984560D}"/>
    <dgm:cxn modelId="{36AC18D7-C15C-0048-B347-C3DBA90674A8}" type="presOf" srcId="{E42308B1-11FA-4ACD-B8D5-AC7C420C476D}" destId="{B0E1B6AF-1963-B74F-918F-DC097FEA1EBD}" srcOrd="0" destOrd="2" presId="urn:microsoft.com/office/officeart/2016/7/layout/RepeatingBendingProcessNew"/>
    <dgm:cxn modelId="{85E227D7-40FA-2848-801A-4E77FDE6818D}" type="presOf" srcId="{B5E0C93B-9269-4C31-84AD-38909B61B698}" destId="{B0E1B6AF-1963-B74F-918F-DC097FEA1EBD}" srcOrd="0" destOrd="1" presId="urn:microsoft.com/office/officeart/2016/7/layout/RepeatingBendingProcessNew"/>
    <dgm:cxn modelId="{674A43DC-BD1F-FE40-8B12-A65700682460}" type="presOf" srcId="{97A01880-F9C5-40C4-B727-132BB5B29AB8}" destId="{AB367769-6F32-8A4E-B4C7-D86B4C4C7F51}" srcOrd="0" destOrd="2" presId="urn:microsoft.com/office/officeart/2016/7/layout/RepeatingBendingProcessNew"/>
    <dgm:cxn modelId="{9B4E73E2-B406-7F4C-BF54-FA12349FF76C}" type="presOf" srcId="{9839B32B-EE5E-4E91-B1E2-B84FB7D955FB}" destId="{0595A122-D5C4-434B-898A-930EBD235C3C}" srcOrd="0" destOrd="0" presId="urn:microsoft.com/office/officeart/2016/7/layout/RepeatingBendingProcessNew"/>
    <dgm:cxn modelId="{1B579AE4-644A-4DE4-A21B-5FC487757B96}" srcId="{7260410E-AFB9-439A-98F6-0669B9634946}" destId="{9B2C0F1E-77B7-402A-9F19-D94698B51F01}" srcOrd="2" destOrd="0" parTransId="{5571A6EA-AB04-4490-85D3-7C13F6F5B303}" sibTransId="{E081B232-64E7-4985-843E-66E532D2CD6A}"/>
    <dgm:cxn modelId="{A79D88E5-E417-654F-BC09-CCCD4D43DCCC}" type="presOf" srcId="{420246E1-3835-444C-9A10-4DC19FF1E87A}" destId="{AB367769-6F32-8A4E-B4C7-D86B4C4C7F51}" srcOrd="0" destOrd="0" presId="urn:microsoft.com/office/officeart/2016/7/layout/RepeatingBendingProcessNew"/>
    <dgm:cxn modelId="{4599F4E5-F41F-4E26-BD5B-193E59A60499}" srcId="{420246E1-3835-444C-9A10-4DC19FF1E87A}" destId="{3BC21BBC-0B85-4E1B-A046-A690E12D5AFB}" srcOrd="0" destOrd="0" parTransId="{861F20C4-20F0-450F-9868-58040701D953}" sibTransId="{24EBFCB5-959A-437E-9D3C-5952B35FB892}"/>
    <dgm:cxn modelId="{EA6EBCE9-830A-6B4D-BA4B-E5D77E5F9269}" type="presOf" srcId="{5C08ACC0-EB09-4A74-AEE9-4D2162A4F7D7}" destId="{312CCAB7-A7B3-EA47-925A-BDE827B62500}" srcOrd="0" destOrd="3" presId="urn:microsoft.com/office/officeart/2016/7/layout/RepeatingBendingProcessNew"/>
    <dgm:cxn modelId="{A8BE19F3-8233-4153-8852-5482676D58DA}" srcId="{53A159FC-7601-4C88-BA46-0FCCE5737805}" destId="{C21884C5-00B3-456E-92DD-C5F8F10FB2BC}" srcOrd="0" destOrd="0" parTransId="{E3729898-7720-42C0-B7AD-BA369EBB3CE1}" sibTransId="{9D30C112-79C9-4D2B-B9D9-7E2010A93A32}"/>
    <dgm:cxn modelId="{725E0CF8-3673-F14C-B9AA-2F1F40D5D518}" type="presOf" srcId="{C21884C5-00B3-456E-92DD-C5F8F10FB2BC}" destId="{B23D3F00-A09B-8642-9287-13509A0FAF63}" srcOrd="0" destOrd="1" presId="urn:microsoft.com/office/officeart/2016/7/layout/RepeatingBendingProcessNew"/>
    <dgm:cxn modelId="{EAFFACFB-AB83-44DE-97F4-C152A080AAB6}" srcId="{DDE58301-4113-4FA6-A48B-4BCF9B81BB7A}" destId="{18252E41-A46E-4E09-B4A7-9AA7A8F9A1D6}" srcOrd="2" destOrd="0" parTransId="{0D8D2572-EFAF-4809-A4AD-63909BB7BDD3}" sibTransId="{0EB9E111-F244-4EDC-9578-7B2D560470A6}"/>
    <dgm:cxn modelId="{CE2167FD-EB8D-0D4C-B6B7-B4D2EA9AEF8E}" type="presOf" srcId="{D9CC2F05-6F0B-49B8-BAB1-AE2FA3B8D96C}" destId="{04EE5168-4B90-B043-BD27-12D68B5CDC9F}" srcOrd="0" destOrd="1" presId="urn:microsoft.com/office/officeart/2016/7/layout/RepeatingBendingProcessNew"/>
    <dgm:cxn modelId="{934191FE-1D88-4DEA-84D2-3E3CEB0919D6}" srcId="{420246E1-3835-444C-9A10-4DC19FF1E87A}" destId="{97A01880-F9C5-40C4-B727-132BB5B29AB8}" srcOrd="1" destOrd="0" parTransId="{48698671-837F-41B2-8E7C-58D016361B57}" sibTransId="{8F1868B8-BA64-427B-A6DC-24E8CFB72A34}"/>
    <dgm:cxn modelId="{B0BD830A-3A3E-C54F-BD93-449EFCAB502F}" type="presParOf" srcId="{0595A122-D5C4-434B-898A-930EBD235C3C}" destId="{312CCAB7-A7B3-EA47-925A-BDE827B62500}" srcOrd="0" destOrd="0" presId="urn:microsoft.com/office/officeart/2016/7/layout/RepeatingBendingProcessNew"/>
    <dgm:cxn modelId="{56EAA841-17D3-9447-8CD6-3E85027FEFCA}" type="presParOf" srcId="{0595A122-D5C4-434B-898A-930EBD235C3C}" destId="{77D8FEBC-2E99-4647-8A61-5ECF59C85394}" srcOrd="1" destOrd="0" presId="urn:microsoft.com/office/officeart/2016/7/layout/RepeatingBendingProcessNew"/>
    <dgm:cxn modelId="{8AD854B3-DD32-6B4B-BF47-B739C17B7C35}" type="presParOf" srcId="{77D8FEBC-2E99-4647-8A61-5ECF59C85394}" destId="{71C0BF19-3D97-3B4C-8A4A-F0BF23531F1B}" srcOrd="0" destOrd="0" presId="urn:microsoft.com/office/officeart/2016/7/layout/RepeatingBendingProcessNew"/>
    <dgm:cxn modelId="{404112E0-3AA7-0049-9509-084990670E5A}" type="presParOf" srcId="{0595A122-D5C4-434B-898A-930EBD235C3C}" destId="{B23D3F00-A09B-8642-9287-13509A0FAF63}" srcOrd="2" destOrd="0" presId="urn:microsoft.com/office/officeart/2016/7/layout/RepeatingBendingProcessNew"/>
    <dgm:cxn modelId="{E29B06B7-8C68-A447-AFD2-E44DC7AC5DE2}" type="presParOf" srcId="{0595A122-D5C4-434B-898A-930EBD235C3C}" destId="{22BCF428-3547-8240-84E1-B587041F74B8}" srcOrd="3" destOrd="0" presId="urn:microsoft.com/office/officeart/2016/7/layout/RepeatingBendingProcessNew"/>
    <dgm:cxn modelId="{6B219495-7557-3949-973F-658DD1BF2106}" type="presParOf" srcId="{22BCF428-3547-8240-84E1-B587041F74B8}" destId="{B6524430-3E83-E045-A253-DA8227335716}" srcOrd="0" destOrd="0" presId="urn:microsoft.com/office/officeart/2016/7/layout/RepeatingBendingProcessNew"/>
    <dgm:cxn modelId="{03FD85F2-318D-6A42-A2B1-8567140CF3D4}" type="presParOf" srcId="{0595A122-D5C4-434B-898A-930EBD235C3C}" destId="{B0E1B6AF-1963-B74F-918F-DC097FEA1EBD}" srcOrd="4" destOrd="0" presId="urn:microsoft.com/office/officeart/2016/7/layout/RepeatingBendingProcessNew"/>
    <dgm:cxn modelId="{BABA0ABC-84DD-5649-AEBB-950BDE885A29}" type="presParOf" srcId="{0595A122-D5C4-434B-898A-930EBD235C3C}" destId="{189E42B5-542F-C84D-BDD9-D2D91C5D6282}" srcOrd="5" destOrd="0" presId="urn:microsoft.com/office/officeart/2016/7/layout/RepeatingBendingProcessNew"/>
    <dgm:cxn modelId="{870EE580-48AD-D54F-AF1B-44E9DC37192A}" type="presParOf" srcId="{189E42B5-542F-C84D-BDD9-D2D91C5D6282}" destId="{EC03616C-238A-AF46-A292-26676299F332}" srcOrd="0" destOrd="0" presId="urn:microsoft.com/office/officeart/2016/7/layout/RepeatingBendingProcessNew"/>
    <dgm:cxn modelId="{F3F4329F-0B41-9143-83BE-CEC204300B03}" type="presParOf" srcId="{0595A122-D5C4-434B-898A-930EBD235C3C}" destId="{04EE5168-4B90-B043-BD27-12D68B5CDC9F}" srcOrd="6" destOrd="0" presId="urn:microsoft.com/office/officeart/2016/7/layout/RepeatingBendingProcessNew"/>
    <dgm:cxn modelId="{F7740857-2399-C942-825B-DD03F8A68C83}" type="presParOf" srcId="{0595A122-D5C4-434B-898A-930EBD235C3C}" destId="{E66176B4-20DC-6B4F-B1CD-AE002FE41D4D}" srcOrd="7" destOrd="0" presId="urn:microsoft.com/office/officeart/2016/7/layout/RepeatingBendingProcessNew"/>
    <dgm:cxn modelId="{47D20F5B-DA97-924A-8FFB-3E4F5FC1474B}" type="presParOf" srcId="{E66176B4-20DC-6B4F-B1CD-AE002FE41D4D}" destId="{94BDFBD3-63A4-E243-9863-2F3C3FDA7982}" srcOrd="0" destOrd="0" presId="urn:microsoft.com/office/officeart/2016/7/layout/RepeatingBendingProcessNew"/>
    <dgm:cxn modelId="{30603A39-78B5-DF48-A15C-37551D7974E4}" type="presParOf" srcId="{0595A122-D5C4-434B-898A-930EBD235C3C}" destId="{AB367769-6F32-8A4E-B4C7-D86B4C4C7F51}" srcOrd="8" destOrd="0" presId="urn:microsoft.com/office/officeart/2016/7/layout/RepeatingBendingProcessNew"/>
    <dgm:cxn modelId="{FF5171A4-BB92-8B4D-9328-BBB0054BE684}" type="presParOf" srcId="{0595A122-D5C4-434B-898A-930EBD235C3C}" destId="{123252C7-7765-364B-9FA3-0A3489C3DF86}" srcOrd="9" destOrd="0" presId="urn:microsoft.com/office/officeart/2016/7/layout/RepeatingBendingProcessNew"/>
    <dgm:cxn modelId="{CAF1D3D4-22F8-BB43-A0EA-5196FEA8560B}" type="presParOf" srcId="{123252C7-7765-364B-9FA3-0A3489C3DF86}" destId="{BAF8D8E1-C234-F44A-AA1B-2F37BD8585AD}" srcOrd="0" destOrd="0" presId="urn:microsoft.com/office/officeart/2016/7/layout/RepeatingBendingProcessNew"/>
    <dgm:cxn modelId="{A57686BE-343E-3B4A-8264-BA539B2573A5}" type="presParOf" srcId="{0595A122-D5C4-434B-898A-930EBD235C3C}" destId="{4583CA62-1D46-D84C-B11B-601A7DC35EFF}" srcOrd="10" destOrd="0" presId="urn:microsoft.com/office/officeart/2016/7/layout/RepeatingBendingProcessNew"/>
    <dgm:cxn modelId="{4EC6B8F3-BA36-7E46-AF52-B485ACBB6D64}" type="presParOf" srcId="{0595A122-D5C4-434B-898A-930EBD235C3C}" destId="{F477575C-B9C7-AC43-ACFA-57CCDD09CD2D}" srcOrd="11" destOrd="0" presId="urn:microsoft.com/office/officeart/2016/7/layout/RepeatingBendingProcessNew"/>
    <dgm:cxn modelId="{67F87662-F081-4D4F-AFAF-C356036ECC3C}" type="presParOf" srcId="{F477575C-B9C7-AC43-ACFA-57CCDD09CD2D}" destId="{C09F0009-6E40-E640-B42B-AA6D3AE8C5CA}" srcOrd="0" destOrd="0" presId="urn:microsoft.com/office/officeart/2016/7/layout/RepeatingBendingProcessNew"/>
    <dgm:cxn modelId="{BCBE2EA2-73C1-2E45-8EC4-0403D8E17E3D}" type="presParOf" srcId="{0595A122-D5C4-434B-898A-930EBD235C3C}" destId="{8DFBC4C3-1C84-CD42-AA70-E9D194DD545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BB32AC-5576-4BAC-B184-464FF647C1C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31D932F-1A77-4564-8D49-F31EBE67C2BA}">
      <dgm:prSet custT="1"/>
      <dgm:spPr/>
      <dgm:t>
        <a:bodyPr/>
        <a:lstStyle/>
        <a:p>
          <a:r>
            <a:rPr lang="en-GB" sz="1800"/>
            <a:t>Project Name : Administrative Assistant Manager</a:t>
          </a:r>
          <a:endParaRPr lang="en-US" sz="1800"/>
        </a:p>
      </dgm:t>
    </dgm:pt>
    <dgm:pt modelId="{76BBA56A-C131-4DD9-AB1E-B26EE7C76AFA}" type="parTrans" cxnId="{FE3226ED-1954-4FC6-9492-FE4AA5945CBB}">
      <dgm:prSet/>
      <dgm:spPr/>
      <dgm:t>
        <a:bodyPr/>
        <a:lstStyle/>
        <a:p>
          <a:endParaRPr lang="en-US" sz="1800"/>
        </a:p>
      </dgm:t>
    </dgm:pt>
    <dgm:pt modelId="{0FFC8505-7B46-4B3C-A583-6762999DA415}" type="sibTrans" cxnId="{FE3226ED-1954-4FC6-9492-FE4AA5945CBB}">
      <dgm:prSet/>
      <dgm:spPr/>
      <dgm:t>
        <a:bodyPr/>
        <a:lstStyle/>
        <a:p>
          <a:endParaRPr lang="en-US" sz="1800"/>
        </a:p>
      </dgm:t>
    </dgm:pt>
    <dgm:pt modelId="{17638F9A-F573-4E42-9B61-984DA7013158}">
      <dgm:prSet custT="1"/>
      <dgm:spPr/>
      <dgm:t>
        <a:bodyPr/>
        <a:lstStyle/>
        <a:p>
          <a:r>
            <a:rPr lang="en-GB" sz="1800" dirty="0"/>
            <a:t>Developer Name: Elvis Kojo </a:t>
          </a:r>
          <a:r>
            <a:rPr lang="en-GB" sz="1800" dirty="0" err="1"/>
            <a:t>Nutsukpo</a:t>
          </a:r>
          <a:endParaRPr lang="en-US" sz="1800" dirty="0"/>
        </a:p>
      </dgm:t>
    </dgm:pt>
    <dgm:pt modelId="{3EC1CAA7-4616-45A5-836B-877D46B129E6}" type="parTrans" cxnId="{D5A69F16-B486-4B08-BDC5-6EC52553C8BC}">
      <dgm:prSet/>
      <dgm:spPr/>
      <dgm:t>
        <a:bodyPr/>
        <a:lstStyle/>
        <a:p>
          <a:endParaRPr lang="en-US" sz="1800"/>
        </a:p>
      </dgm:t>
    </dgm:pt>
    <dgm:pt modelId="{53AEC6D5-AFBD-429B-A193-CF7E2744F2D8}" type="sibTrans" cxnId="{D5A69F16-B486-4B08-BDC5-6EC52553C8BC}">
      <dgm:prSet/>
      <dgm:spPr/>
      <dgm:t>
        <a:bodyPr/>
        <a:lstStyle/>
        <a:p>
          <a:endParaRPr lang="en-US" sz="1800"/>
        </a:p>
      </dgm:t>
    </dgm:pt>
    <dgm:pt modelId="{C24232F7-543F-4859-A511-985ED2476E86}">
      <dgm:prSet custT="1"/>
      <dgm:spPr/>
      <dgm:t>
        <a:bodyPr/>
        <a:lstStyle/>
        <a:p>
          <a:r>
            <a:rPr lang="en-GB" sz="1800"/>
            <a:t>Languages : PHP, HTML, CSS, JAVA SCRIPT</a:t>
          </a:r>
          <a:endParaRPr lang="en-US" sz="1800"/>
        </a:p>
      </dgm:t>
    </dgm:pt>
    <dgm:pt modelId="{329EFD07-FE71-4F63-85D5-23BA5FA95FA6}" type="parTrans" cxnId="{B7067557-E20F-49F2-84EA-A31DE5CBC8CE}">
      <dgm:prSet/>
      <dgm:spPr/>
      <dgm:t>
        <a:bodyPr/>
        <a:lstStyle/>
        <a:p>
          <a:endParaRPr lang="en-US" sz="1800"/>
        </a:p>
      </dgm:t>
    </dgm:pt>
    <dgm:pt modelId="{A147A7EB-DEE7-4862-B3A7-F62F98780BCE}" type="sibTrans" cxnId="{B7067557-E20F-49F2-84EA-A31DE5CBC8CE}">
      <dgm:prSet/>
      <dgm:spPr/>
      <dgm:t>
        <a:bodyPr/>
        <a:lstStyle/>
        <a:p>
          <a:endParaRPr lang="en-US" sz="1800"/>
        </a:p>
      </dgm:t>
    </dgm:pt>
    <dgm:pt modelId="{014A19DD-5757-47B6-A1F3-447683E28E89}">
      <dgm:prSet custT="1"/>
      <dgm:spPr/>
      <dgm:t>
        <a:bodyPr/>
        <a:lstStyle/>
        <a:p>
          <a:r>
            <a:rPr lang="en-GB" sz="1800"/>
            <a:t>FRONT END:HTML, CSS,BOOTSTRAP   </a:t>
          </a:r>
          <a:endParaRPr lang="en-US" sz="1800"/>
        </a:p>
      </dgm:t>
    </dgm:pt>
    <dgm:pt modelId="{CE94380A-AEC7-4683-B582-52004A4653F8}" type="parTrans" cxnId="{9278A750-98A8-4A72-B633-F8A7BC7A61C6}">
      <dgm:prSet/>
      <dgm:spPr/>
      <dgm:t>
        <a:bodyPr/>
        <a:lstStyle/>
        <a:p>
          <a:endParaRPr lang="en-US" sz="1800"/>
        </a:p>
      </dgm:t>
    </dgm:pt>
    <dgm:pt modelId="{D33276BF-A60A-46F9-A41D-023ABDAA559F}" type="sibTrans" cxnId="{9278A750-98A8-4A72-B633-F8A7BC7A61C6}">
      <dgm:prSet/>
      <dgm:spPr/>
      <dgm:t>
        <a:bodyPr/>
        <a:lstStyle/>
        <a:p>
          <a:endParaRPr lang="en-US" sz="1800"/>
        </a:p>
      </dgm:t>
    </dgm:pt>
    <dgm:pt modelId="{C92138D3-31A2-4D9E-87BA-AEDBD2F5A000}">
      <dgm:prSet custT="1"/>
      <dgm:spPr/>
      <dgm:t>
        <a:bodyPr/>
        <a:lstStyle/>
        <a:p>
          <a:r>
            <a:rPr lang="en-GB" sz="1800"/>
            <a:t>BACK END:MYSQL, PHP 8.2</a:t>
          </a:r>
          <a:endParaRPr lang="en-US" sz="1800"/>
        </a:p>
      </dgm:t>
    </dgm:pt>
    <dgm:pt modelId="{1D69F802-94AA-499F-862C-DCEE8F02607B}" type="parTrans" cxnId="{4BE2F954-574E-419F-99CE-069A71255AF0}">
      <dgm:prSet/>
      <dgm:spPr/>
      <dgm:t>
        <a:bodyPr/>
        <a:lstStyle/>
        <a:p>
          <a:endParaRPr lang="en-US" sz="1800"/>
        </a:p>
      </dgm:t>
    </dgm:pt>
    <dgm:pt modelId="{2F489C85-F542-4CDF-8955-7DD5F17A1B82}" type="sibTrans" cxnId="{4BE2F954-574E-419F-99CE-069A71255AF0}">
      <dgm:prSet/>
      <dgm:spPr/>
      <dgm:t>
        <a:bodyPr/>
        <a:lstStyle/>
        <a:p>
          <a:endParaRPr lang="en-US" sz="1800"/>
        </a:p>
      </dgm:t>
    </dgm:pt>
    <dgm:pt modelId="{F8D5BCE6-99DD-408D-B68B-3591E3283F67}">
      <dgm:prSet custT="1"/>
      <dgm:spPr/>
      <dgm:t>
        <a:bodyPr/>
        <a:lstStyle/>
        <a:p>
          <a:r>
            <a:rPr lang="en-GB" sz="1800"/>
            <a:t>IDE Tool: Visual Studio Code </a:t>
          </a:r>
          <a:endParaRPr lang="en-US" sz="1800"/>
        </a:p>
      </dgm:t>
    </dgm:pt>
    <dgm:pt modelId="{ABA65DA0-EA81-42AC-ACEC-2BFC57CE8962}" type="parTrans" cxnId="{E879081A-F882-4D5D-A7DF-1451C400252F}">
      <dgm:prSet/>
      <dgm:spPr/>
      <dgm:t>
        <a:bodyPr/>
        <a:lstStyle/>
        <a:p>
          <a:endParaRPr lang="en-US" sz="1800"/>
        </a:p>
      </dgm:t>
    </dgm:pt>
    <dgm:pt modelId="{915A7200-51D5-4D52-AA51-4114759BE988}" type="sibTrans" cxnId="{E879081A-F882-4D5D-A7DF-1451C400252F}">
      <dgm:prSet/>
      <dgm:spPr/>
      <dgm:t>
        <a:bodyPr/>
        <a:lstStyle/>
        <a:p>
          <a:endParaRPr lang="en-US" sz="1800"/>
        </a:p>
      </dgm:t>
    </dgm:pt>
    <dgm:pt modelId="{D0EB103C-AA93-4669-9F16-A8C8B79A1087}">
      <dgm:prSet custT="1"/>
      <dgm:spPr/>
      <dgm:t>
        <a:bodyPr/>
        <a:lstStyle/>
        <a:p>
          <a:r>
            <a:rPr lang="en-GB" sz="1800"/>
            <a:t>Database: MySQL </a:t>
          </a:r>
          <a:endParaRPr lang="en-US" sz="1800"/>
        </a:p>
      </dgm:t>
    </dgm:pt>
    <dgm:pt modelId="{A34333C0-827A-4815-9645-144F17F927AF}" type="parTrans" cxnId="{05B0DF77-A527-4377-9DE1-3BE881849C24}">
      <dgm:prSet/>
      <dgm:spPr/>
      <dgm:t>
        <a:bodyPr/>
        <a:lstStyle/>
        <a:p>
          <a:endParaRPr lang="en-US" sz="1800"/>
        </a:p>
      </dgm:t>
    </dgm:pt>
    <dgm:pt modelId="{73E17E17-9287-4B37-AFE5-85034AB7A9F8}" type="sibTrans" cxnId="{05B0DF77-A527-4377-9DE1-3BE881849C24}">
      <dgm:prSet/>
      <dgm:spPr/>
      <dgm:t>
        <a:bodyPr/>
        <a:lstStyle/>
        <a:p>
          <a:endParaRPr lang="en-US" sz="1800"/>
        </a:p>
      </dgm:t>
    </dgm:pt>
    <dgm:pt modelId="{2CF06B6D-536F-4615-A08C-8A36E0A9676A}">
      <dgm:prSet custT="1"/>
      <dgm:spPr/>
      <dgm:t>
        <a:bodyPr/>
        <a:lstStyle/>
        <a:p>
          <a:r>
            <a:rPr lang="en-GB" sz="1800" dirty="0"/>
            <a:t>Project Type: Web Application</a:t>
          </a:r>
          <a:endParaRPr lang="en-US" sz="1800" dirty="0"/>
        </a:p>
      </dgm:t>
    </dgm:pt>
    <dgm:pt modelId="{FCF1FF7F-8527-4495-8C8E-17862C4135F7}" type="parTrans" cxnId="{0189036B-0CDE-4367-A52B-622B5C8366F6}">
      <dgm:prSet/>
      <dgm:spPr/>
      <dgm:t>
        <a:bodyPr/>
        <a:lstStyle/>
        <a:p>
          <a:endParaRPr lang="en-US" sz="1800"/>
        </a:p>
      </dgm:t>
    </dgm:pt>
    <dgm:pt modelId="{8B4EEDED-6C72-4BCA-9CBE-DD1BD2F062AF}" type="sibTrans" cxnId="{0189036B-0CDE-4367-A52B-622B5C8366F6}">
      <dgm:prSet/>
      <dgm:spPr/>
      <dgm:t>
        <a:bodyPr/>
        <a:lstStyle/>
        <a:p>
          <a:endParaRPr lang="en-US" sz="1800"/>
        </a:p>
      </dgm:t>
    </dgm:pt>
    <dgm:pt modelId="{8F754701-311F-3E44-89D7-F28582ABCA11}">
      <dgm:prSet custT="1"/>
      <dgm:spPr/>
      <dgm:t>
        <a:bodyPr/>
        <a:lstStyle/>
        <a:p>
          <a:r>
            <a:rPr lang="en-GB" sz="1800" dirty="0"/>
            <a:t>Project Platform :  Laravel 10</a:t>
          </a:r>
          <a:endParaRPr lang="en-US" sz="1800" dirty="0"/>
        </a:p>
      </dgm:t>
    </dgm:pt>
    <dgm:pt modelId="{AF3534FB-DFEB-0F42-8750-C1E0E7B32297}" type="parTrans" cxnId="{D46643F3-CA53-A543-B46F-33988901514D}">
      <dgm:prSet/>
      <dgm:spPr/>
      <dgm:t>
        <a:bodyPr/>
        <a:lstStyle/>
        <a:p>
          <a:endParaRPr lang="en-GB"/>
        </a:p>
      </dgm:t>
    </dgm:pt>
    <dgm:pt modelId="{98627303-48FD-B441-87C1-193A17F8AD0D}" type="sibTrans" cxnId="{D46643F3-CA53-A543-B46F-33988901514D}">
      <dgm:prSet/>
      <dgm:spPr/>
      <dgm:t>
        <a:bodyPr/>
        <a:lstStyle/>
        <a:p>
          <a:endParaRPr lang="en-GB"/>
        </a:p>
      </dgm:t>
    </dgm:pt>
    <dgm:pt modelId="{E25D4BD4-FD7C-7C4D-842C-715C7DE4EBAC}" type="pres">
      <dgm:prSet presAssocID="{4CBB32AC-5576-4BAC-B184-464FF647C1C4}" presName="vert0" presStyleCnt="0">
        <dgm:presLayoutVars>
          <dgm:dir/>
          <dgm:animOne val="branch"/>
          <dgm:animLvl val="lvl"/>
        </dgm:presLayoutVars>
      </dgm:prSet>
      <dgm:spPr/>
    </dgm:pt>
    <dgm:pt modelId="{05E83D67-D159-7148-8424-55C3924615D5}" type="pres">
      <dgm:prSet presAssocID="{B31D932F-1A77-4564-8D49-F31EBE67C2BA}" presName="thickLine" presStyleLbl="alignNode1" presStyleIdx="0" presStyleCnt="9"/>
      <dgm:spPr/>
    </dgm:pt>
    <dgm:pt modelId="{8A0E3D58-5735-D04A-8974-FC833FB02DC6}" type="pres">
      <dgm:prSet presAssocID="{B31D932F-1A77-4564-8D49-F31EBE67C2BA}" presName="horz1" presStyleCnt="0"/>
      <dgm:spPr/>
    </dgm:pt>
    <dgm:pt modelId="{C70ABCA4-75EF-8C4B-899F-B8D08E9DEDE8}" type="pres">
      <dgm:prSet presAssocID="{B31D932F-1A77-4564-8D49-F31EBE67C2BA}" presName="tx1" presStyleLbl="revTx" presStyleIdx="0" presStyleCnt="9"/>
      <dgm:spPr/>
    </dgm:pt>
    <dgm:pt modelId="{36B2E00D-BA46-BB43-8750-E3875A951B2D}" type="pres">
      <dgm:prSet presAssocID="{B31D932F-1A77-4564-8D49-F31EBE67C2BA}" presName="vert1" presStyleCnt="0"/>
      <dgm:spPr/>
    </dgm:pt>
    <dgm:pt modelId="{065D0F53-B031-C24C-A1C0-13EEE3A82B37}" type="pres">
      <dgm:prSet presAssocID="{17638F9A-F573-4E42-9B61-984DA7013158}" presName="thickLine" presStyleLbl="alignNode1" presStyleIdx="1" presStyleCnt="9"/>
      <dgm:spPr/>
    </dgm:pt>
    <dgm:pt modelId="{AE5638B9-6211-8143-838E-F3CD57A88394}" type="pres">
      <dgm:prSet presAssocID="{17638F9A-F573-4E42-9B61-984DA7013158}" presName="horz1" presStyleCnt="0"/>
      <dgm:spPr/>
    </dgm:pt>
    <dgm:pt modelId="{123ADE98-331A-5948-8DFB-2E91290C1896}" type="pres">
      <dgm:prSet presAssocID="{17638F9A-F573-4E42-9B61-984DA7013158}" presName="tx1" presStyleLbl="revTx" presStyleIdx="1" presStyleCnt="9"/>
      <dgm:spPr/>
    </dgm:pt>
    <dgm:pt modelId="{C02EC45E-510B-A74E-A032-5257E23D5E55}" type="pres">
      <dgm:prSet presAssocID="{17638F9A-F573-4E42-9B61-984DA7013158}" presName="vert1" presStyleCnt="0"/>
      <dgm:spPr/>
    </dgm:pt>
    <dgm:pt modelId="{7D542C24-8117-564F-895F-07B657DB7EEA}" type="pres">
      <dgm:prSet presAssocID="{8F754701-311F-3E44-89D7-F28582ABCA11}" presName="thickLine" presStyleLbl="alignNode1" presStyleIdx="2" presStyleCnt="9"/>
      <dgm:spPr/>
    </dgm:pt>
    <dgm:pt modelId="{ECC6FFE9-7A88-4147-A6E2-536683D9A878}" type="pres">
      <dgm:prSet presAssocID="{8F754701-311F-3E44-89D7-F28582ABCA11}" presName="horz1" presStyleCnt="0"/>
      <dgm:spPr/>
    </dgm:pt>
    <dgm:pt modelId="{F1316C07-8B1D-1C43-95DA-8BB55BC25F31}" type="pres">
      <dgm:prSet presAssocID="{8F754701-311F-3E44-89D7-F28582ABCA11}" presName="tx1" presStyleLbl="revTx" presStyleIdx="2" presStyleCnt="9"/>
      <dgm:spPr/>
    </dgm:pt>
    <dgm:pt modelId="{ACEB814B-E0D5-DE42-84AE-39C1B602B2C2}" type="pres">
      <dgm:prSet presAssocID="{8F754701-311F-3E44-89D7-F28582ABCA11}" presName="vert1" presStyleCnt="0"/>
      <dgm:spPr/>
    </dgm:pt>
    <dgm:pt modelId="{A6E85D64-9675-AB46-B43F-2D68CB051518}" type="pres">
      <dgm:prSet presAssocID="{C24232F7-543F-4859-A511-985ED2476E86}" presName="thickLine" presStyleLbl="alignNode1" presStyleIdx="3" presStyleCnt="9"/>
      <dgm:spPr/>
    </dgm:pt>
    <dgm:pt modelId="{3B25502B-3A8B-8740-B976-65990893BEE8}" type="pres">
      <dgm:prSet presAssocID="{C24232F7-543F-4859-A511-985ED2476E86}" presName="horz1" presStyleCnt="0"/>
      <dgm:spPr/>
    </dgm:pt>
    <dgm:pt modelId="{85506EF3-A251-2343-BA92-2A3F90836BFB}" type="pres">
      <dgm:prSet presAssocID="{C24232F7-543F-4859-A511-985ED2476E86}" presName="tx1" presStyleLbl="revTx" presStyleIdx="3" presStyleCnt="9"/>
      <dgm:spPr/>
    </dgm:pt>
    <dgm:pt modelId="{A386C940-15B9-5C48-8718-008A059EA9B6}" type="pres">
      <dgm:prSet presAssocID="{C24232F7-543F-4859-A511-985ED2476E86}" presName="vert1" presStyleCnt="0"/>
      <dgm:spPr/>
    </dgm:pt>
    <dgm:pt modelId="{FB1668DC-422C-254A-B644-5C0BE46FC732}" type="pres">
      <dgm:prSet presAssocID="{014A19DD-5757-47B6-A1F3-447683E28E89}" presName="thickLine" presStyleLbl="alignNode1" presStyleIdx="4" presStyleCnt="9"/>
      <dgm:spPr/>
    </dgm:pt>
    <dgm:pt modelId="{D476EB4E-BF7C-B844-9271-47914A2AD381}" type="pres">
      <dgm:prSet presAssocID="{014A19DD-5757-47B6-A1F3-447683E28E89}" presName="horz1" presStyleCnt="0"/>
      <dgm:spPr/>
    </dgm:pt>
    <dgm:pt modelId="{CABFADAB-7D87-844F-8426-E4E8CD00A45A}" type="pres">
      <dgm:prSet presAssocID="{014A19DD-5757-47B6-A1F3-447683E28E89}" presName="tx1" presStyleLbl="revTx" presStyleIdx="4" presStyleCnt="9"/>
      <dgm:spPr/>
    </dgm:pt>
    <dgm:pt modelId="{E612B8EA-346C-9143-A373-3CECF9D89B12}" type="pres">
      <dgm:prSet presAssocID="{014A19DD-5757-47B6-A1F3-447683E28E89}" presName="vert1" presStyleCnt="0"/>
      <dgm:spPr/>
    </dgm:pt>
    <dgm:pt modelId="{8D66041F-5AA7-CD4D-B956-7A3CD28C142F}" type="pres">
      <dgm:prSet presAssocID="{C92138D3-31A2-4D9E-87BA-AEDBD2F5A000}" presName="thickLine" presStyleLbl="alignNode1" presStyleIdx="5" presStyleCnt="9"/>
      <dgm:spPr/>
    </dgm:pt>
    <dgm:pt modelId="{D20F8409-464B-B54D-8EF8-89AEB6391641}" type="pres">
      <dgm:prSet presAssocID="{C92138D3-31A2-4D9E-87BA-AEDBD2F5A000}" presName="horz1" presStyleCnt="0"/>
      <dgm:spPr/>
    </dgm:pt>
    <dgm:pt modelId="{89E3DFFF-9E1A-EB4A-9F37-8B53E67166B7}" type="pres">
      <dgm:prSet presAssocID="{C92138D3-31A2-4D9E-87BA-AEDBD2F5A000}" presName="tx1" presStyleLbl="revTx" presStyleIdx="5" presStyleCnt="9"/>
      <dgm:spPr/>
    </dgm:pt>
    <dgm:pt modelId="{06BDE05E-73C9-BB40-8413-3C6438FBB9BA}" type="pres">
      <dgm:prSet presAssocID="{C92138D3-31A2-4D9E-87BA-AEDBD2F5A000}" presName="vert1" presStyleCnt="0"/>
      <dgm:spPr/>
    </dgm:pt>
    <dgm:pt modelId="{2726F6F5-D76C-6C4A-ACF6-BB12BCC2C124}" type="pres">
      <dgm:prSet presAssocID="{F8D5BCE6-99DD-408D-B68B-3591E3283F67}" presName="thickLine" presStyleLbl="alignNode1" presStyleIdx="6" presStyleCnt="9"/>
      <dgm:spPr/>
    </dgm:pt>
    <dgm:pt modelId="{3B578B30-3788-A344-BDFA-AF30DFB714E3}" type="pres">
      <dgm:prSet presAssocID="{F8D5BCE6-99DD-408D-B68B-3591E3283F67}" presName="horz1" presStyleCnt="0"/>
      <dgm:spPr/>
    </dgm:pt>
    <dgm:pt modelId="{9F9715D4-BA98-2446-B5D7-B0994445FC62}" type="pres">
      <dgm:prSet presAssocID="{F8D5BCE6-99DD-408D-B68B-3591E3283F67}" presName="tx1" presStyleLbl="revTx" presStyleIdx="6" presStyleCnt="9"/>
      <dgm:spPr/>
    </dgm:pt>
    <dgm:pt modelId="{96D20D84-5DAE-CE44-8F2B-27CED6AB6A84}" type="pres">
      <dgm:prSet presAssocID="{F8D5BCE6-99DD-408D-B68B-3591E3283F67}" presName="vert1" presStyleCnt="0"/>
      <dgm:spPr/>
    </dgm:pt>
    <dgm:pt modelId="{54284246-4E7F-0E4C-99B6-A165867C7A42}" type="pres">
      <dgm:prSet presAssocID="{D0EB103C-AA93-4669-9F16-A8C8B79A1087}" presName="thickLine" presStyleLbl="alignNode1" presStyleIdx="7" presStyleCnt="9"/>
      <dgm:spPr/>
    </dgm:pt>
    <dgm:pt modelId="{F934F252-5DA9-104F-AB77-99291F84E5B6}" type="pres">
      <dgm:prSet presAssocID="{D0EB103C-AA93-4669-9F16-A8C8B79A1087}" presName="horz1" presStyleCnt="0"/>
      <dgm:spPr/>
    </dgm:pt>
    <dgm:pt modelId="{79C87428-506E-0F48-8BC4-74D6930E1D4B}" type="pres">
      <dgm:prSet presAssocID="{D0EB103C-AA93-4669-9F16-A8C8B79A1087}" presName="tx1" presStyleLbl="revTx" presStyleIdx="7" presStyleCnt="9"/>
      <dgm:spPr/>
    </dgm:pt>
    <dgm:pt modelId="{656C020E-1025-564F-A135-10F6AAF0A275}" type="pres">
      <dgm:prSet presAssocID="{D0EB103C-AA93-4669-9F16-A8C8B79A1087}" presName="vert1" presStyleCnt="0"/>
      <dgm:spPr/>
    </dgm:pt>
    <dgm:pt modelId="{C4AC7696-98B8-5E4E-8E7A-7CBBC7C04776}" type="pres">
      <dgm:prSet presAssocID="{2CF06B6D-536F-4615-A08C-8A36E0A9676A}" presName="thickLine" presStyleLbl="alignNode1" presStyleIdx="8" presStyleCnt="9"/>
      <dgm:spPr/>
    </dgm:pt>
    <dgm:pt modelId="{A6690A1D-0D71-4A46-BE9F-38179057B7D8}" type="pres">
      <dgm:prSet presAssocID="{2CF06B6D-536F-4615-A08C-8A36E0A9676A}" presName="horz1" presStyleCnt="0"/>
      <dgm:spPr/>
    </dgm:pt>
    <dgm:pt modelId="{23D24527-507A-774F-B6C6-D2D76E0AAD43}" type="pres">
      <dgm:prSet presAssocID="{2CF06B6D-536F-4615-A08C-8A36E0A9676A}" presName="tx1" presStyleLbl="revTx" presStyleIdx="8" presStyleCnt="9"/>
      <dgm:spPr/>
    </dgm:pt>
    <dgm:pt modelId="{154A59CB-6268-E145-841E-757B3AE98D18}" type="pres">
      <dgm:prSet presAssocID="{2CF06B6D-536F-4615-A08C-8A36E0A9676A}" presName="vert1" presStyleCnt="0"/>
      <dgm:spPr/>
    </dgm:pt>
  </dgm:ptLst>
  <dgm:cxnLst>
    <dgm:cxn modelId="{19C25415-9210-1040-80C4-A163E127F245}" type="presOf" srcId="{2CF06B6D-536F-4615-A08C-8A36E0A9676A}" destId="{23D24527-507A-774F-B6C6-D2D76E0AAD43}" srcOrd="0" destOrd="0" presId="urn:microsoft.com/office/officeart/2008/layout/LinedList"/>
    <dgm:cxn modelId="{D5A69F16-B486-4B08-BDC5-6EC52553C8BC}" srcId="{4CBB32AC-5576-4BAC-B184-464FF647C1C4}" destId="{17638F9A-F573-4E42-9B61-984DA7013158}" srcOrd="1" destOrd="0" parTransId="{3EC1CAA7-4616-45A5-836B-877D46B129E6}" sibTransId="{53AEC6D5-AFBD-429B-A193-CF7E2744F2D8}"/>
    <dgm:cxn modelId="{E879081A-F882-4D5D-A7DF-1451C400252F}" srcId="{4CBB32AC-5576-4BAC-B184-464FF647C1C4}" destId="{F8D5BCE6-99DD-408D-B68B-3591E3283F67}" srcOrd="6" destOrd="0" parTransId="{ABA65DA0-EA81-42AC-ACEC-2BFC57CE8962}" sibTransId="{915A7200-51D5-4D52-AA51-4114759BE988}"/>
    <dgm:cxn modelId="{9278A750-98A8-4A72-B633-F8A7BC7A61C6}" srcId="{4CBB32AC-5576-4BAC-B184-464FF647C1C4}" destId="{014A19DD-5757-47B6-A1F3-447683E28E89}" srcOrd="4" destOrd="0" parTransId="{CE94380A-AEC7-4683-B582-52004A4653F8}" sibTransId="{D33276BF-A60A-46F9-A41D-023ABDAA559F}"/>
    <dgm:cxn modelId="{246CE953-C1B6-7042-A8D5-DC5A671A1BE4}" type="presOf" srcId="{8F754701-311F-3E44-89D7-F28582ABCA11}" destId="{F1316C07-8B1D-1C43-95DA-8BB55BC25F31}" srcOrd="0" destOrd="0" presId="urn:microsoft.com/office/officeart/2008/layout/LinedList"/>
    <dgm:cxn modelId="{4BE2F954-574E-419F-99CE-069A71255AF0}" srcId="{4CBB32AC-5576-4BAC-B184-464FF647C1C4}" destId="{C92138D3-31A2-4D9E-87BA-AEDBD2F5A000}" srcOrd="5" destOrd="0" parTransId="{1D69F802-94AA-499F-862C-DCEE8F02607B}" sibTransId="{2F489C85-F542-4CDF-8955-7DD5F17A1B82}"/>
    <dgm:cxn modelId="{B7067557-E20F-49F2-84EA-A31DE5CBC8CE}" srcId="{4CBB32AC-5576-4BAC-B184-464FF647C1C4}" destId="{C24232F7-543F-4859-A511-985ED2476E86}" srcOrd="3" destOrd="0" parTransId="{329EFD07-FE71-4F63-85D5-23BA5FA95FA6}" sibTransId="{A147A7EB-DEE7-4862-B3A7-F62F98780BCE}"/>
    <dgm:cxn modelId="{0189036B-0CDE-4367-A52B-622B5C8366F6}" srcId="{4CBB32AC-5576-4BAC-B184-464FF647C1C4}" destId="{2CF06B6D-536F-4615-A08C-8A36E0A9676A}" srcOrd="8" destOrd="0" parTransId="{FCF1FF7F-8527-4495-8C8E-17862C4135F7}" sibTransId="{8B4EEDED-6C72-4BCA-9CBE-DD1BD2F062AF}"/>
    <dgm:cxn modelId="{6484E872-067B-7243-8B43-DAE27FC9FC4B}" type="presOf" srcId="{F8D5BCE6-99DD-408D-B68B-3591E3283F67}" destId="{9F9715D4-BA98-2446-B5D7-B0994445FC62}" srcOrd="0" destOrd="0" presId="urn:microsoft.com/office/officeart/2008/layout/LinedList"/>
    <dgm:cxn modelId="{05B0DF77-A527-4377-9DE1-3BE881849C24}" srcId="{4CBB32AC-5576-4BAC-B184-464FF647C1C4}" destId="{D0EB103C-AA93-4669-9F16-A8C8B79A1087}" srcOrd="7" destOrd="0" parTransId="{A34333C0-827A-4815-9645-144F17F927AF}" sibTransId="{73E17E17-9287-4B37-AFE5-85034AB7A9F8}"/>
    <dgm:cxn modelId="{C7002B84-1A1D-0545-8086-B681908A1DE2}" type="presOf" srcId="{D0EB103C-AA93-4669-9F16-A8C8B79A1087}" destId="{79C87428-506E-0F48-8BC4-74D6930E1D4B}" srcOrd="0" destOrd="0" presId="urn:microsoft.com/office/officeart/2008/layout/LinedList"/>
    <dgm:cxn modelId="{1EDF398D-DD7B-CA49-B127-DDA23282BE00}" type="presOf" srcId="{17638F9A-F573-4E42-9B61-984DA7013158}" destId="{123ADE98-331A-5948-8DFB-2E91290C1896}" srcOrd="0" destOrd="0" presId="urn:microsoft.com/office/officeart/2008/layout/LinedList"/>
    <dgm:cxn modelId="{223349A9-1C3D-C947-B420-2901C4CD37B2}" type="presOf" srcId="{B31D932F-1A77-4564-8D49-F31EBE67C2BA}" destId="{C70ABCA4-75EF-8C4B-899F-B8D08E9DEDE8}" srcOrd="0" destOrd="0" presId="urn:microsoft.com/office/officeart/2008/layout/LinedList"/>
    <dgm:cxn modelId="{F50D5FCC-70DE-7D47-8955-215272C52C24}" type="presOf" srcId="{014A19DD-5757-47B6-A1F3-447683E28E89}" destId="{CABFADAB-7D87-844F-8426-E4E8CD00A45A}" srcOrd="0" destOrd="0" presId="urn:microsoft.com/office/officeart/2008/layout/LinedList"/>
    <dgm:cxn modelId="{373417E5-1DAE-DB4E-9D14-C435BF3B716A}" type="presOf" srcId="{C92138D3-31A2-4D9E-87BA-AEDBD2F5A000}" destId="{89E3DFFF-9E1A-EB4A-9F37-8B53E67166B7}" srcOrd="0" destOrd="0" presId="urn:microsoft.com/office/officeart/2008/layout/LinedList"/>
    <dgm:cxn modelId="{633424EC-128C-3843-83B5-CBA99A9B6A95}" type="presOf" srcId="{C24232F7-543F-4859-A511-985ED2476E86}" destId="{85506EF3-A251-2343-BA92-2A3F90836BFB}" srcOrd="0" destOrd="0" presId="urn:microsoft.com/office/officeart/2008/layout/LinedList"/>
    <dgm:cxn modelId="{FE3226ED-1954-4FC6-9492-FE4AA5945CBB}" srcId="{4CBB32AC-5576-4BAC-B184-464FF647C1C4}" destId="{B31D932F-1A77-4564-8D49-F31EBE67C2BA}" srcOrd="0" destOrd="0" parTransId="{76BBA56A-C131-4DD9-AB1E-B26EE7C76AFA}" sibTransId="{0FFC8505-7B46-4B3C-A583-6762999DA415}"/>
    <dgm:cxn modelId="{D46643F3-CA53-A543-B46F-33988901514D}" srcId="{4CBB32AC-5576-4BAC-B184-464FF647C1C4}" destId="{8F754701-311F-3E44-89D7-F28582ABCA11}" srcOrd="2" destOrd="0" parTransId="{AF3534FB-DFEB-0F42-8750-C1E0E7B32297}" sibTransId="{98627303-48FD-B441-87C1-193A17F8AD0D}"/>
    <dgm:cxn modelId="{3C4766F6-E693-7247-B0A9-C6F475B24314}" type="presOf" srcId="{4CBB32AC-5576-4BAC-B184-464FF647C1C4}" destId="{E25D4BD4-FD7C-7C4D-842C-715C7DE4EBAC}" srcOrd="0" destOrd="0" presId="urn:microsoft.com/office/officeart/2008/layout/LinedList"/>
    <dgm:cxn modelId="{A377E66E-3360-814C-A35A-1553F7F762A8}" type="presParOf" srcId="{E25D4BD4-FD7C-7C4D-842C-715C7DE4EBAC}" destId="{05E83D67-D159-7148-8424-55C3924615D5}" srcOrd="0" destOrd="0" presId="urn:microsoft.com/office/officeart/2008/layout/LinedList"/>
    <dgm:cxn modelId="{5AE691BE-5A5C-DC43-AEC2-590CF2526AB8}" type="presParOf" srcId="{E25D4BD4-FD7C-7C4D-842C-715C7DE4EBAC}" destId="{8A0E3D58-5735-D04A-8974-FC833FB02DC6}" srcOrd="1" destOrd="0" presId="urn:microsoft.com/office/officeart/2008/layout/LinedList"/>
    <dgm:cxn modelId="{39EFB8C6-45DB-E241-AA36-B0423BE49030}" type="presParOf" srcId="{8A0E3D58-5735-D04A-8974-FC833FB02DC6}" destId="{C70ABCA4-75EF-8C4B-899F-B8D08E9DEDE8}" srcOrd="0" destOrd="0" presId="urn:microsoft.com/office/officeart/2008/layout/LinedList"/>
    <dgm:cxn modelId="{0F118D34-FC4D-F845-A755-24AD3A0E202D}" type="presParOf" srcId="{8A0E3D58-5735-D04A-8974-FC833FB02DC6}" destId="{36B2E00D-BA46-BB43-8750-E3875A951B2D}" srcOrd="1" destOrd="0" presId="urn:microsoft.com/office/officeart/2008/layout/LinedList"/>
    <dgm:cxn modelId="{E1168CD6-5964-3640-8A1A-626F4ECDDFF2}" type="presParOf" srcId="{E25D4BD4-FD7C-7C4D-842C-715C7DE4EBAC}" destId="{065D0F53-B031-C24C-A1C0-13EEE3A82B37}" srcOrd="2" destOrd="0" presId="urn:microsoft.com/office/officeart/2008/layout/LinedList"/>
    <dgm:cxn modelId="{2D122934-D39E-5B4B-BCB6-0FD7D2DD9A0F}" type="presParOf" srcId="{E25D4BD4-FD7C-7C4D-842C-715C7DE4EBAC}" destId="{AE5638B9-6211-8143-838E-F3CD57A88394}" srcOrd="3" destOrd="0" presId="urn:microsoft.com/office/officeart/2008/layout/LinedList"/>
    <dgm:cxn modelId="{70818D3A-B143-024D-AF98-E965FDD6D689}" type="presParOf" srcId="{AE5638B9-6211-8143-838E-F3CD57A88394}" destId="{123ADE98-331A-5948-8DFB-2E91290C1896}" srcOrd="0" destOrd="0" presId="urn:microsoft.com/office/officeart/2008/layout/LinedList"/>
    <dgm:cxn modelId="{1234EF5C-49F4-B847-8463-26AF7D5DA8C1}" type="presParOf" srcId="{AE5638B9-6211-8143-838E-F3CD57A88394}" destId="{C02EC45E-510B-A74E-A032-5257E23D5E55}" srcOrd="1" destOrd="0" presId="urn:microsoft.com/office/officeart/2008/layout/LinedList"/>
    <dgm:cxn modelId="{D8F66242-1079-C44A-8D60-4EB62F4333E5}" type="presParOf" srcId="{E25D4BD4-FD7C-7C4D-842C-715C7DE4EBAC}" destId="{7D542C24-8117-564F-895F-07B657DB7EEA}" srcOrd="4" destOrd="0" presId="urn:microsoft.com/office/officeart/2008/layout/LinedList"/>
    <dgm:cxn modelId="{56792AB8-1610-EC42-A1E6-03E2D4D723FA}" type="presParOf" srcId="{E25D4BD4-FD7C-7C4D-842C-715C7DE4EBAC}" destId="{ECC6FFE9-7A88-4147-A6E2-536683D9A878}" srcOrd="5" destOrd="0" presId="urn:microsoft.com/office/officeart/2008/layout/LinedList"/>
    <dgm:cxn modelId="{547BB142-8413-A44C-9539-61A3CD343677}" type="presParOf" srcId="{ECC6FFE9-7A88-4147-A6E2-536683D9A878}" destId="{F1316C07-8B1D-1C43-95DA-8BB55BC25F31}" srcOrd="0" destOrd="0" presId="urn:microsoft.com/office/officeart/2008/layout/LinedList"/>
    <dgm:cxn modelId="{7C935048-33F4-7741-B123-DD863FFB14F0}" type="presParOf" srcId="{ECC6FFE9-7A88-4147-A6E2-536683D9A878}" destId="{ACEB814B-E0D5-DE42-84AE-39C1B602B2C2}" srcOrd="1" destOrd="0" presId="urn:microsoft.com/office/officeart/2008/layout/LinedList"/>
    <dgm:cxn modelId="{B5EB2F4B-EF17-1D4F-83F8-1FDB2603E77B}" type="presParOf" srcId="{E25D4BD4-FD7C-7C4D-842C-715C7DE4EBAC}" destId="{A6E85D64-9675-AB46-B43F-2D68CB051518}" srcOrd="6" destOrd="0" presId="urn:microsoft.com/office/officeart/2008/layout/LinedList"/>
    <dgm:cxn modelId="{4FD08E14-71E9-A443-B71B-13AC1F6DD60A}" type="presParOf" srcId="{E25D4BD4-FD7C-7C4D-842C-715C7DE4EBAC}" destId="{3B25502B-3A8B-8740-B976-65990893BEE8}" srcOrd="7" destOrd="0" presId="urn:microsoft.com/office/officeart/2008/layout/LinedList"/>
    <dgm:cxn modelId="{5D4E65A9-28E3-B94F-A1CE-C7131D9CD7EE}" type="presParOf" srcId="{3B25502B-3A8B-8740-B976-65990893BEE8}" destId="{85506EF3-A251-2343-BA92-2A3F90836BFB}" srcOrd="0" destOrd="0" presId="urn:microsoft.com/office/officeart/2008/layout/LinedList"/>
    <dgm:cxn modelId="{E7C16B62-CBDF-B14F-BC33-03126BEDC555}" type="presParOf" srcId="{3B25502B-3A8B-8740-B976-65990893BEE8}" destId="{A386C940-15B9-5C48-8718-008A059EA9B6}" srcOrd="1" destOrd="0" presId="urn:microsoft.com/office/officeart/2008/layout/LinedList"/>
    <dgm:cxn modelId="{CFBE763A-9825-C741-9C6B-E1A79C8011EC}" type="presParOf" srcId="{E25D4BD4-FD7C-7C4D-842C-715C7DE4EBAC}" destId="{FB1668DC-422C-254A-B644-5C0BE46FC732}" srcOrd="8" destOrd="0" presId="urn:microsoft.com/office/officeart/2008/layout/LinedList"/>
    <dgm:cxn modelId="{D58E7BD6-2DFE-2C46-96B0-EDAE46FC09CC}" type="presParOf" srcId="{E25D4BD4-FD7C-7C4D-842C-715C7DE4EBAC}" destId="{D476EB4E-BF7C-B844-9271-47914A2AD381}" srcOrd="9" destOrd="0" presId="urn:microsoft.com/office/officeart/2008/layout/LinedList"/>
    <dgm:cxn modelId="{E29D56FA-6C38-4A4F-AA90-364BE094FC2F}" type="presParOf" srcId="{D476EB4E-BF7C-B844-9271-47914A2AD381}" destId="{CABFADAB-7D87-844F-8426-E4E8CD00A45A}" srcOrd="0" destOrd="0" presId="urn:microsoft.com/office/officeart/2008/layout/LinedList"/>
    <dgm:cxn modelId="{91EE7C60-3F10-D245-AD68-EDB4040FF7CF}" type="presParOf" srcId="{D476EB4E-BF7C-B844-9271-47914A2AD381}" destId="{E612B8EA-346C-9143-A373-3CECF9D89B12}" srcOrd="1" destOrd="0" presId="urn:microsoft.com/office/officeart/2008/layout/LinedList"/>
    <dgm:cxn modelId="{1A8C2ADF-8137-E54E-A155-9CC79B27152C}" type="presParOf" srcId="{E25D4BD4-FD7C-7C4D-842C-715C7DE4EBAC}" destId="{8D66041F-5AA7-CD4D-B956-7A3CD28C142F}" srcOrd="10" destOrd="0" presId="urn:microsoft.com/office/officeart/2008/layout/LinedList"/>
    <dgm:cxn modelId="{EC34E480-D7B5-B844-979C-6D971E33FFB1}" type="presParOf" srcId="{E25D4BD4-FD7C-7C4D-842C-715C7DE4EBAC}" destId="{D20F8409-464B-B54D-8EF8-89AEB6391641}" srcOrd="11" destOrd="0" presId="urn:microsoft.com/office/officeart/2008/layout/LinedList"/>
    <dgm:cxn modelId="{6F5651DD-7315-5F48-B8DB-2F2A666C27CF}" type="presParOf" srcId="{D20F8409-464B-B54D-8EF8-89AEB6391641}" destId="{89E3DFFF-9E1A-EB4A-9F37-8B53E67166B7}" srcOrd="0" destOrd="0" presId="urn:microsoft.com/office/officeart/2008/layout/LinedList"/>
    <dgm:cxn modelId="{98525745-6E54-B84C-87F1-50F022EE2890}" type="presParOf" srcId="{D20F8409-464B-B54D-8EF8-89AEB6391641}" destId="{06BDE05E-73C9-BB40-8413-3C6438FBB9BA}" srcOrd="1" destOrd="0" presId="urn:microsoft.com/office/officeart/2008/layout/LinedList"/>
    <dgm:cxn modelId="{148A54B4-897E-6649-86A7-30925985F9F1}" type="presParOf" srcId="{E25D4BD4-FD7C-7C4D-842C-715C7DE4EBAC}" destId="{2726F6F5-D76C-6C4A-ACF6-BB12BCC2C124}" srcOrd="12" destOrd="0" presId="urn:microsoft.com/office/officeart/2008/layout/LinedList"/>
    <dgm:cxn modelId="{7DF44DCE-18F7-B041-8736-0E29F9716C56}" type="presParOf" srcId="{E25D4BD4-FD7C-7C4D-842C-715C7DE4EBAC}" destId="{3B578B30-3788-A344-BDFA-AF30DFB714E3}" srcOrd="13" destOrd="0" presId="urn:microsoft.com/office/officeart/2008/layout/LinedList"/>
    <dgm:cxn modelId="{3851C927-5264-BE4E-ACD7-5649A5232D15}" type="presParOf" srcId="{3B578B30-3788-A344-BDFA-AF30DFB714E3}" destId="{9F9715D4-BA98-2446-B5D7-B0994445FC62}" srcOrd="0" destOrd="0" presId="urn:microsoft.com/office/officeart/2008/layout/LinedList"/>
    <dgm:cxn modelId="{7ADBB7F0-1B33-DD4D-B5B3-F7AC9BC880CE}" type="presParOf" srcId="{3B578B30-3788-A344-BDFA-AF30DFB714E3}" destId="{96D20D84-5DAE-CE44-8F2B-27CED6AB6A84}" srcOrd="1" destOrd="0" presId="urn:microsoft.com/office/officeart/2008/layout/LinedList"/>
    <dgm:cxn modelId="{DD2B562A-C579-0943-BC57-1A64A76D748D}" type="presParOf" srcId="{E25D4BD4-FD7C-7C4D-842C-715C7DE4EBAC}" destId="{54284246-4E7F-0E4C-99B6-A165867C7A42}" srcOrd="14" destOrd="0" presId="urn:microsoft.com/office/officeart/2008/layout/LinedList"/>
    <dgm:cxn modelId="{00FEF005-A568-5842-B5C9-BF52641EC0F5}" type="presParOf" srcId="{E25D4BD4-FD7C-7C4D-842C-715C7DE4EBAC}" destId="{F934F252-5DA9-104F-AB77-99291F84E5B6}" srcOrd="15" destOrd="0" presId="urn:microsoft.com/office/officeart/2008/layout/LinedList"/>
    <dgm:cxn modelId="{2AE88F71-0F04-584C-9B30-B4CF79FC49A0}" type="presParOf" srcId="{F934F252-5DA9-104F-AB77-99291F84E5B6}" destId="{79C87428-506E-0F48-8BC4-74D6930E1D4B}" srcOrd="0" destOrd="0" presId="urn:microsoft.com/office/officeart/2008/layout/LinedList"/>
    <dgm:cxn modelId="{D4AA8685-D562-0D47-B31C-018E9EA4BC7C}" type="presParOf" srcId="{F934F252-5DA9-104F-AB77-99291F84E5B6}" destId="{656C020E-1025-564F-A135-10F6AAF0A275}" srcOrd="1" destOrd="0" presId="urn:microsoft.com/office/officeart/2008/layout/LinedList"/>
    <dgm:cxn modelId="{1FC2A9EA-323C-1A4B-921C-7D47FEFF8AF7}" type="presParOf" srcId="{E25D4BD4-FD7C-7C4D-842C-715C7DE4EBAC}" destId="{C4AC7696-98B8-5E4E-8E7A-7CBBC7C04776}" srcOrd="16" destOrd="0" presId="urn:microsoft.com/office/officeart/2008/layout/LinedList"/>
    <dgm:cxn modelId="{C8D8C5DE-77FC-C141-A8B9-33980558C5A2}" type="presParOf" srcId="{E25D4BD4-FD7C-7C4D-842C-715C7DE4EBAC}" destId="{A6690A1D-0D71-4A46-BE9F-38179057B7D8}" srcOrd="17" destOrd="0" presId="urn:microsoft.com/office/officeart/2008/layout/LinedList"/>
    <dgm:cxn modelId="{CB476C33-B86C-1B44-8300-CACA03EEABDC}" type="presParOf" srcId="{A6690A1D-0D71-4A46-BE9F-38179057B7D8}" destId="{23D24527-507A-774F-B6C6-D2D76E0AAD43}" srcOrd="0" destOrd="0" presId="urn:microsoft.com/office/officeart/2008/layout/LinedList"/>
    <dgm:cxn modelId="{2B42AE59-7E3D-114A-82F6-58B11434B5DB}" type="presParOf" srcId="{A6690A1D-0D71-4A46-BE9F-38179057B7D8}" destId="{154A59CB-6268-E145-841E-757B3AE98D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413AF-DB3A-604D-AF17-F27ED8D66F42}">
      <dsp:nvSpPr>
        <dsp:cNvPr id="0" name=""/>
        <dsp:cNvSpPr/>
      </dsp:nvSpPr>
      <dsp:spPr>
        <a:xfrm>
          <a:off x="4506" y="1075088"/>
          <a:ext cx="2693623" cy="107744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Written By : Elvis Kojo Nutsukpo</a:t>
          </a:r>
        </a:p>
      </dsp:txBody>
      <dsp:txXfrm>
        <a:off x="543231" y="1075088"/>
        <a:ext cx="1616174" cy="1077449"/>
      </dsp:txXfrm>
    </dsp:sp>
    <dsp:sp modelId="{AC525B91-57B9-8645-9A2F-BA562A5EFEA0}">
      <dsp:nvSpPr>
        <dsp:cNvPr id="0" name=""/>
        <dsp:cNvSpPr/>
      </dsp:nvSpPr>
      <dsp:spPr>
        <a:xfrm>
          <a:off x="2428766" y="1075088"/>
          <a:ext cx="2693623" cy="1077449"/>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GB" sz="2400" b="1" kern="1200"/>
            <a:t>2024</a:t>
          </a:r>
          <a:endParaRPr lang="en-US" sz="2400" kern="1200"/>
        </a:p>
      </dsp:txBody>
      <dsp:txXfrm>
        <a:off x="2967491" y="1075088"/>
        <a:ext cx="1616174" cy="1077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EB534-B089-41B4-B95D-D4764EB5EB98}">
      <dsp:nvSpPr>
        <dsp:cNvPr id="0" name=""/>
        <dsp:cNvSpPr/>
      </dsp:nvSpPr>
      <dsp:spPr>
        <a:xfrm>
          <a:off x="807113" y="0"/>
          <a:ext cx="862102" cy="8475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FEFEE0-DE21-47A3-90E7-AA0D88693A19}">
      <dsp:nvSpPr>
        <dsp:cNvPr id="0" name=""/>
        <dsp:cNvSpPr/>
      </dsp:nvSpPr>
      <dsp:spPr>
        <a:xfrm>
          <a:off x="6589" y="993217"/>
          <a:ext cx="2463150" cy="36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GH" sz="2300" b="1" kern="1200"/>
            <a:t>Prerequisites</a:t>
          </a:r>
          <a:endParaRPr lang="en-US" sz="2300" kern="1200"/>
        </a:p>
      </dsp:txBody>
      <dsp:txXfrm>
        <a:off x="6589" y="993217"/>
        <a:ext cx="2463150" cy="363256"/>
      </dsp:txXfrm>
    </dsp:sp>
    <dsp:sp modelId="{4D65D5A6-BCEA-4C7D-A3A0-6273AEB05630}">
      <dsp:nvSpPr>
        <dsp:cNvPr id="0" name=""/>
        <dsp:cNvSpPr/>
      </dsp:nvSpPr>
      <dsp:spPr>
        <a:xfrm>
          <a:off x="6589" y="1424203"/>
          <a:ext cx="2463150" cy="202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GH" sz="1700" kern="1200"/>
            <a:t>PHP &gt;= 8.1</a:t>
          </a:r>
          <a:endParaRPr lang="en-US" sz="1700" kern="1200"/>
        </a:p>
        <a:p>
          <a:pPr marL="0" lvl="0" indent="0" algn="ctr" defTabSz="755650">
            <a:lnSpc>
              <a:spcPct val="100000"/>
            </a:lnSpc>
            <a:spcBef>
              <a:spcPct val="0"/>
            </a:spcBef>
            <a:spcAft>
              <a:spcPct val="35000"/>
            </a:spcAft>
            <a:buNone/>
          </a:pPr>
          <a:r>
            <a:rPr lang="en-GH" sz="1700" kern="1200"/>
            <a:t>Composer</a:t>
          </a:r>
          <a:endParaRPr lang="en-US" sz="1700" kern="1200"/>
        </a:p>
        <a:p>
          <a:pPr marL="0" lvl="0" indent="0" algn="ctr" defTabSz="755650">
            <a:lnSpc>
              <a:spcPct val="100000"/>
            </a:lnSpc>
            <a:spcBef>
              <a:spcPct val="0"/>
            </a:spcBef>
            <a:spcAft>
              <a:spcPct val="35000"/>
            </a:spcAft>
            <a:buNone/>
          </a:pPr>
          <a:r>
            <a:rPr lang="en-GH" sz="1700" kern="1200" dirty="0"/>
            <a:t>MySQL</a:t>
          </a:r>
          <a:endParaRPr lang="en-US" sz="1700" kern="1200" dirty="0"/>
        </a:p>
        <a:p>
          <a:pPr marL="0" lvl="0" indent="0" algn="ctr" defTabSz="755650">
            <a:lnSpc>
              <a:spcPct val="100000"/>
            </a:lnSpc>
            <a:spcBef>
              <a:spcPct val="0"/>
            </a:spcBef>
            <a:spcAft>
              <a:spcPct val="35000"/>
            </a:spcAft>
            <a:buNone/>
          </a:pPr>
          <a:r>
            <a:rPr lang="en-US" sz="1700" kern="1200" dirty="0"/>
            <a:t>JavaScript</a:t>
          </a:r>
        </a:p>
        <a:p>
          <a:pPr marL="0" lvl="0" indent="0" algn="ctr" defTabSz="755650">
            <a:lnSpc>
              <a:spcPct val="100000"/>
            </a:lnSpc>
            <a:spcBef>
              <a:spcPct val="0"/>
            </a:spcBef>
            <a:spcAft>
              <a:spcPct val="35000"/>
            </a:spcAft>
            <a:buNone/>
          </a:pPr>
          <a:r>
            <a:rPr lang="en-GH" sz="1700" kern="1200"/>
            <a:t>Laravel 10</a:t>
          </a:r>
          <a:endParaRPr lang="en-US" sz="1700" kern="1200"/>
        </a:p>
        <a:p>
          <a:pPr marL="0" lvl="0" indent="0" algn="ctr" defTabSz="755650">
            <a:lnSpc>
              <a:spcPct val="100000"/>
            </a:lnSpc>
            <a:spcBef>
              <a:spcPct val="0"/>
            </a:spcBef>
            <a:spcAft>
              <a:spcPct val="35000"/>
            </a:spcAft>
            <a:buNone/>
          </a:pPr>
          <a:r>
            <a:rPr lang="en-GH" sz="1700" kern="1200"/>
            <a:t>Bootstrap</a:t>
          </a:r>
          <a:endParaRPr lang="en-US" sz="1700" kern="1200"/>
        </a:p>
      </dsp:txBody>
      <dsp:txXfrm>
        <a:off x="6589" y="1424203"/>
        <a:ext cx="2463150" cy="2023628"/>
      </dsp:txXfrm>
    </dsp:sp>
    <dsp:sp modelId="{A18307E4-CE30-4B83-B042-4E413BC425A0}">
      <dsp:nvSpPr>
        <dsp:cNvPr id="0" name=""/>
        <dsp:cNvSpPr/>
      </dsp:nvSpPr>
      <dsp:spPr>
        <a:xfrm>
          <a:off x="3701315" y="0"/>
          <a:ext cx="862102" cy="8475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06D99-FB87-43B9-92F5-A39612D094C6}">
      <dsp:nvSpPr>
        <dsp:cNvPr id="0" name=""/>
        <dsp:cNvSpPr/>
      </dsp:nvSpPr>
      <dsp:spPr>
        <a:xfrm>
          <a:off x="2900791" y="993217"/>
          <a:ext cx="2463150" cy="36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GH" sz="2300" b="1" kern="1200"/>
            <a:t>Installation Steps</a:t>
          </a:r>
          <a:endParaRPr lang="en-US" sz="2300" kern="1200"/>
        </a:p>
      </dsp:txBody>
      <dsp:txXfrm>
        <a:off x="2900791" y="993217"/>
        <a:ext cx="2463150" cy="363256"/>
      </dsp:txXfrm>
    </dsp:sp>
    <dsp:sp modelId="{F1F60BA9-6110-430B-A8A4-D33445A5A42E}">
      <dsp:nvSpPr>
        <dsp:cNvPr id="0" name=""/>
        <dsp:cNvSpPr/>
      </dsp:nvSpPr>
      <dsp:spPr>
        <a:xfrm>
          <a:off x="2900791" y="1424203"/>
          <a:ext cx="2463150" cy="202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H" sz="1700" b="1" kern="1200"/>
            <a:t>Clone the repository:</a:t>
          </a:r>
          <a:endParaRPr lang="en-US" sz="1700" kern="1200"/>
        </a:p>
        <a:p>
          <a:pPr marL="171450" lvl="1" indent="-171450" algn="l" defTabSz="755650">
            <a:lnSpc>
              <a:spcPct val="90000"/>
            </a:lnSpc>
            <a:spcBef>
              <a:spcPct val="0"/>
            </a:spcBef>
            <a:spcAft>
              <a:spcPct val="15000"/>
            </a:spcAft>
            <a:buChar char="•"/>
          </a:pPr>
          <a:r>
            <a:rPr lang="en-GH" sz="1700" kern="1200"/>
            <a:t>sh</a:t>
          </a:r>
          <a:endParaRPr lang="en-US" sz="1700" kern="1200"/>
        </a:p>
        <a:p>
          <a:pPr marL="171450" lvl="1" indent="-171450" algn="l" defTabSz="755650">
            <a:lnSpc>
              <a:spcPct val="90000"/>
            </a:lnSpc>
            <a:spcBef>
              <a:spcPct val="0"/>
            </a:spcBef>
            <a:spcAft>
              <a:spcPct val="15000"/>
            </a:spcAft>
            <a:buChar char="•"/>
          </a:pPr>
          <a:r>
            <a:rPr lang="en-GH" sz="1700" kern="1200"/>
            <a:t>Copy code</a:t>
          </a:r>
          <a:endParaRPr lang="en-US" sz="1700" kern="1200"/>
        </a:p>
        <a:p>
          <a:pPr marL="171450" lvl="1" indent="-171450" algn="l" defTabSz="755650">
            <a:lnSpc>
              <a:spcPct val="90000"/>
            </a:lnSpc>
            <a:spcBef>
              <a:spcPct val="0"/>
            </a:spcBef>
            <a:spcAft>
              <a:spcPct val="15000"/>
            </a:spcAft>
            <a:buChar char="•"/>
          </a:pPr>
          <a:r>
            <a:rPr lang="en-GH" sz="1700" kern="1200"/>
            <a:t>git clone https://github.com/your-repo/administrative-assistant-manager.git</a:t>
          </a:r>
          <a:endParaRPr lang="en-US" sz="1700" kern="1200"/>
        </a:p>
        <a:p>
          <a:pPr marL="171450" lvl="1" indent="-171450" algn="l" defTabSz="755650">
            <a:lnSpc>
              <a:spcPct val="90000"/>
            </a:lnSpc>
            <a:spcBef>
              <a:spcPct val="0"/>
            </a:spcBef>
            <a:spcAft>
              <a:spcPct val="15000"/>
            </a:spcAft>
            <a:buChar char="•"/>
          </a:pPr>
          <a:r>
            <a:rPr lang="en-GH" sz="1700" kern="1200"/>
            <a:t>cd administrative-assistant-manager</a:t>
          </a:r>
          <a:endParaRPr lang="en-US" sz="1700" kern="1200"/>
        </a:p>
      </dsp:txBody>
      <dsp:txXfrm>
        <a:off x="2900791" y="1424203"/>
        <a:ext cx="2463150" cy="202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0F831-C465-794F-A9D7-27A6BD1A9E28}">
      <dsp:nvSpPr>
        <dsp:cNvPr id="0" name=""/>
        <dsp:cNvSpPr/>
      </dsp:nvSpPr>
      <dsp:spPr>
        <a:xfrm>
          <a:off x="1049468" y="1857"/>
          <a:ext cx="4197872" cy="81514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1450" tIns="207048" rIns="81450" bIns="207048" numCol="1" spcCol="1270" anchor="t" anchorCtr="0">
          <a:noAutofit/>
        </a:bodyPr>
        <a:lstStyle/>
        <a:p>
          <a:pPr marL="0" lvl="0" indent="0" algn="l" defTabSz="488950">
            <a:lnSpc>
              <a:spcPct val="90000"/>
            </a:lnSpc>
            <a:spcBef>
              <a:spcPct val="0"/>
            </a:spcBef>
            <a:spcAft>
              <a:spcPct val="35000"/>
            </a:spcAft>
            <a:buNone/>
          </a:pPr>
          <a:r>
            <a:rPr lang="en-US" sz="1100" kern="1200"/>
            <a:t>Install dependencies:</a:t>
          </a:r>
        </a:p>
        <a:p>
          <a:pPr marL="57150" lvl="1" indent="-57150" algn="l" defTabSz="400050">
            <a:lnSpc>
              <a:spcPct val="90000"/>
            </a:lnSpc>
            <a:spcBef>
              <a:spcPct val="0"/>
            </a:spcBef>
            <a:spcAft>
              <a:spcPct val="15000"/>
            </a:spcAft>
            <a:buChar char="•"/>
          </a:pPr>
          <a:r>
            <a:rPr lang="en-US" sz="900" kern="1200"/>
            <a:t>composer install</a:t>
          </a:r>
        </a:p>
        <a:p>
          <a:pPr marL="57150" lvl="1" indent="-57150" algn="l" defTabSz="400050">
            <a:lnSpc>
              <a:spcPct val="90000"/>
            </a:lnSpc>
            <a:spcBef>
              <a:spcPct val="0"/>
            </a:spcBef>
            <a:spcAft>
              <a:spcPct val="15000"/>
            </a:spcAft>
            <a:buChar char="•"/>
          </a:pPr>
          <a:r>
            <a:rPr lang="en-US" sz="900" kern="1200"/>
            <a:t>npm install</a:t>
          </a:r>
        </a:p>
      </dsp:txBody>
      <dsp:txXfrm>
        <a:off x="1049468" y="1857"/>
        <a:ext cx="4197872" cy="815148"/>
      </dsp:txXfrm>
    </dsp:sp>
    <dsp:sp modelId="{F3966AD6-FEAE-AB4D-8740-CD3B89EA02C4}">
      <dsp:nvSpPr>
        <dsp:cNvPr id="0" name=""/>
        <dsp:cNvSpPr/>
      </dsp:nvSpPr>
      <dsp:spPr>
        <a:xfrm>
          <a:off x="0" y="1857"/>
          <a:ext cx="1049468" cy="815148"/>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34" tIns="80519" rIns="55534" bIns="80519" numCol="1" spcCol="1270" anchor="ctr" anchorCtr="0">
          <a:noAutofit/>
        </a:bodyPr>
        <a:lstStyle/>
        <a:p>
          <a:pPr marL="0" lvl="0" indent="0" algn="ctr" defTabSz="622300">
            <a:lnSpc>
              <a:spcPct val="90000"/>
            </a:lnSpc>
            <a:spcBef>
              <a:spcPct val="0"/>
            </a:spcBef>
            <a:spcAft>
              <a:spcPct val="35000"/>
            </a:spcAft>
            <a:buNone/>
          </a:pPr>
          <a:r>
            <a:rPr lang="en-US" sz="1400" kern="1200"/>
            <a:t>Install</a:t>
          </a:r>
        </a:p>
      </dsp:txBody>
      <dsp:txXfrm>
        <a:off x="0" y="1857"/>
        <a:ext cx="1049468" cy="815148"/>
      </dsp:txXfrm>
    </dsp:sp>
    <dsp:sp modelId="{7D6CE53A-5857-E442-B7E8-40B6F4660B86}">
      <dsp:nvSpPr>
        <dsp:cNvPr id="0" name=""/>
        <dsp:cNvSpPr/>
      </dsp:nvSpPr>
      <dsp:spPr>
        <a:xfrm>
          <a:off x="1049468" y="865914"/>
          <a:ext cx="4197872" cy="81514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1450" tIns="207048" rIns="81450" bIns="207048" numCol="1" spcCol="1270" anchor="t" anchorCtr="0">
          <a:noAutofit/>
        </a:bodyPr>
        <a:lstStyle/>
        <a:p>
          <a:pPr marL="0" lvl="0" indent="0" algn="l" defTabSz="488950">
            <a:lnSpc>
              <a:spcPct val="90000"/>
            </a:lnSpc>
            <a:spcBef>
              <a:spcPct val="0"/>
            </a:spcBef>
            <a:spcAft>
              <a:spcPct val="35000"/>
            </a:spcAft>
            <a:buNone/>
          </a:pPr>
          <a:r>
            <a:rPr lang="en-US" sz="1100" kern="1200"/>
            <a:t>Configure the environment:</a:t>
          </a:r>
        </a:p>
        <a:p>
          <a:pPr marL="57150" lvl="1" indent="-57150" algn="l" defTabSz="400050">
            <a:lnSpc>
              <a:spcPct val="90000"/>
            </a:lnSpc>
            <a:spcBef>
              <a:spcPct val="0"/>
            </a:spcBef>
            <a:spcAft>
              <a:spcPct val="15000"/>
            </a:spcAft>
            <a:buChar char="•"/>
          </a:pPr>
          <a:r>
            <a:rPr lang="en-US" sz="900" kern="1200"/>
            <a:t>Set up your database credentials in the .env file</a:t>
          </a:r>
        </a:p>
      </dsp:txBody>
      <dsp:txXfrm>
        <a:off x="1049468" y="865914"/>
        <a:ext cx="4197872" cy="815148"/>
      </dsp:txXfrm>
    </dsp:sp>
    <dsp:sp modelId="{CCE08691-9358-D744-A5E6-8BE745BA880A}">
      <dsp:nvSpPr>
        <dsp:cNvPr id="0" name=""/>
        <dsp:cNvSpPr/>
      </dsp:nvSpPr>
      <dsp:spPr>
        <a:xfrm>
          <a:off x="0" y="865914"/>
          <a:ext cx="1049468" cy="815148"/>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34" tIns="80519" rIns="55534" bIns="80519" numCol="1" spcCol="1270" anchor="ctr" anchorCtr="0">
          <a:noAutofit/>
        </a:bodyPr>
        <a:lstStyle/>
        <a:p>
          <a:pPr marL="0" lvl="0" indent="0" algn="ctr" defTabSz="622300">
            <a:lnSpc>
              <a:spcPct val="90000"/>
            </a:lnSpc>
            <a:spcBef>
              <a:spcPct val="0"/>
            </a:spcBef>
            <a:spcAft>
              <a:spcPct val="35000"/>
            </a:spcAft>
            <a:buNone/>
          </a:pPr>
          <a:r>
            <a:rPr lang="en-US" sz="1400" kern="1200"/>
            <a:t>Configure</a:t>
          </a:r>
        </a:p>
      </dsp:txBody>
      <dsp:txXfrm>
        <a:off x="0" y="865914"/>
        <a:ext cx="1049468" cy="815148"/>
      </dsp:txXfrm>
    </dsp:sp>
    <dsp:sp modelId="{3B8255E1-192C-A84C-8269-53543EBFB56E}">
      <dsp:nvSpPr>
        <dsp:cNvPr id="0" name=""/>
        <dsp:cNvSpPr/>
      </dsp:nvSpPr>
      <dsp:spPr>
        <a:xfrm>
          <a:off x="1049468" y="1729971"/>
          <a:ext cx="4197872" cy="81514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1450" tIns="207048" rIns="81450" bIns="207048" numCol="1" spcCol="1270" anchor="t" anchorCtr="0">
          <a:noAutofit/>
        </a:bodyPr>
        <a:lstStyle/>
        <a:p>
          <a:pPr marL="0" lvl="0" indent="0" algn="l" defTabSz="488950">
            <a:lnSpc>
              <a:spcPct val="90000"/>
            </a:lnSpc>
            <a:spcBef>
              <a:spcPct val="0"/>
            </a:spcBef>
            <a:spcAft>
              <a:spcPct val="35000"/>
            </a:spcAft>
            <a:buNone/>
          </a:pPr>
          <a:r>
            <a:rPr lang="en-US" sz="1100" kern="1200"/>
            <a:t>Generate application key:</a:t>
          </a:r>
        </a:p>
        <a:p>
          <a:pPr marL="57150" lvl="1" indent="-57150" algn="l" defTabSz="400050">
            <a:lnSpc>
              <a:spcPct val="90000"/>
            </a:lnSpc>
            <a:spcBef>
              <a:spcPct val="0"/>
            </a:spcBef>
            <a:spcAft>
              <a:spcPct val="15000"/>
            </a:spcAft>
            <a:buChar char="•"/>
          </a:pPr>
          <a:r>
            <a:rPr lang="en-US" sz="900" kern="1200"/>
            <a:t>php artisan key:generate</a:t>
          </a:r>
        </a:p>
      </dsp:txBody>
      <dsp:txXfrm>
        <a:off x="1049468" y="1729971"/>
        <a:ext cx="4197872" cy="815148"/>
      </dsp:txXfrm>
    </dsp:sp>
    <dsp:sp modelId="{24017CDF-41AE-8044-9837-16A88AC542AE}">
      <dsp:nvSpPr>
        <dsp:cNvPr id="0" name=""/>
        <dsp:cNvSpPr/>
      </dsp:nvSpPr>
      <dsp:spPr>
        <a:xfrm>
          <a:off x="0" y="1729971"/>
          <a:ext cx="1049468" cy="815148"/>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34" tIns="80519" rIns="55534" bIns="80519" numCol="1" spcCol="1270" anchor="ctr" anchorCtr="0">
          <a:noAutofit/>
        </a:bodyPr>
        <a:lstStyle/>
        <a:p>
          <a:pPr marL="0" lvl="0" indent="0" algn="ctr" defTabSz="622300">
            <a:lnSpc>
              <a:spcPct val="90000"/>
            </a:lnSpc>
            <a:spcBef>
              <a:spcPct val="0"/>
            </a:spcBef>
            <a:spcAft>
              <a:spcPct val="35000"/>
            </a:spcAft>
            <a:buNone/>
          </a:pPr>
          <a:r>
            <a:rPr lang="en-US" sz="1400" kern="1200"/>
            <a:t>Generate</a:t>
          </a:r>
        </a:p>
      </dsp:txBody>
      <dsp:txXfrm>
        <a:off x="0" y="1729971"/>
        <a:ext cx="1049468" cy="815148"/>
      </dsp:txXfrm>
    </dsp:sp>
    <dsp:sp modelId="{59FEA094-616A-D041-86CE-0352295C7FA0}">
      <dsp:nvSpPr>
        <dsp:cNvPr id="0" name=""/>
        <dsp:cNvSpPr/>
      </dsp:nvSpPr>
      <dsp:spPr>
        <a:xfrm>
          <a:off x="1049468" y="2594028"/>
          <a:ext cx="4197872" cy="81514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1450" tIns="207048" rIns="81450" bIns="207048" numCol="1" spcCol="1270" anchor="t" anchorCtr="0">
          <a:noAutofit/>
        </a:bodyPr>
        <a:lstStyle/>
        <a:p>
          <a:pPr marL="0" lvl="0" indent="0" algn="l" defTabSz="488950">
            <a:lnSpc>
              <a:spcPct val="90000"/>
            </a:lnSpc>
            <a:spcBef>
              <a:spcPct val="0"/>
            </a:spcBef>
            <a:spcAft>
              <a:spcPct val="35000"/>
            </a:spcAft>
            <a:buNone/>
          </a:pPr>
          <a:r>
            <a:rPr lang="en-US" sz="1100" kern="1200"/>
            <a:t>Run migrations and seed the database:</a:t>
          </a:r>
        </a:p>
        <a:p>
          <a:pPr marL="57150" lvl="1" indent="-57150" algn="l" defTabSz="400050">
            <a:lnSpc>
              <a:spcPct val="90000"/>
            </a:lnSpc>
            <a:spcBef>
              <a:spcPct val="0"/>
            </a:spcBef>
            <a:spcAft>
              <a:spcPct val="15000"/>
            </a:spcAft>
            <a:buChar char="•"/>
          </a:pPr>
          <a:r>
            <a:rPr lang="en-US" sz="900" kern="1200"/>
            <a:t>php artisan migrate --seed</a:t>
          </a:r>
        </a:p>
      </dsp:txBody>
      <dsp:txXfrm>
        <a:off x="1049468" y="2594028"/>
        <a:ext cx="4197872" cy="815148"/>
      </dsp:txXfrm>
    </dsp:sp>
    <dsp:sp modelId="{B544511A-4418-EF4D-912B-214B91AC3412}">
      <dsp:nvSpPr>
        <dsp:cNvPr id="0" name=""/>
        <dsp:cNvSpPr/>
      </dsp:nvSpPr>
      <dsp:spPr>
        <a:xfrm>
          <a:off x="0" y="2594028"/>
          <a:ext cx="1049468" cy="815148"/>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34" tIns="80519" rIns="55534" bIns="80519" numCol="1" spcCol="1270" anchor="ctr" anchorCtr="0">
          <a:noAutofit/>
        </a:bodyPr>
        <a:lstStyle/>
        <a:p>
          <a:pPr marL="0" lvl="0" indent="0" algn="ctr" defTabSz="622300">
            <a:lnSpc>
              <a:spcPct val="90000"/>
            </a:lnSpc>
            <a:spcBef>
              <a:spcPct val="0"/>
            </a:spcBef>
            <a:spcAft>
              <a:spcPct val="35000"/>
            </a:spcAft>
            <a:buNone/>
          </a:pPr>
          <a:r>
            <a:rPr lang="en-US" sz="1400" kern="1200"/>
            <a:t>Run</a:t>
          </a:r>
        </a:p>
      </dsp:txBody>
      <dsp:txXfrm>
        <a:off x="0" y="2594028"/>
        <a:ext cx="1049468" cy="815148"/>
      </dsp:txXfrm>
    </dsp:sp>
    <dsp:sp modelId="{BE7A48FA-3EE4-A94A-BC07-3B6268FCBB40}">
      <dsp:nvSpPr>
        <dsp:cNvPr id="0" name=""/>
        <dsp:cNvSpPr/>
      </dsp:nvSpPr>
      <dsp:spPr>
        <a:xfrm>
          <a:off x="1049468" y="3458086"/>
          <a:ext cx="4197872" cy="81514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1450" tIns="207048" rIns="81450" bIns="207048" numCol="1" spcCol="1270" anchor="t" anchorCtr="0">
          <a:noAutofit/>
        </a:bodyPr>
        <a:lstStyle/>
        <a:p>
          <a:pPr marL="0" lvl="0" indent="0" algn="l" defTabSz="488950">
            <a:lnSpc>
              <a:spcPct val="90000"/>
            </a:lnSpc>
            <a:spcBef>
              <a:spcPct val="0"/>
            </a:spcBef>
            <a:spcAft>
              <a:spcPct val="35000"/>
            </a:spcAft>
            <a:buNone/>
          </a:pPr>
          <a:r>
            <a:rPr lang="en-US" sz="1100" kern="1200"/>
            <a:t>Start the development server:</a:t>
          </a:r>
        </a:p>
        <a:p>
          <a:pPr marL="57150" lvl="1" indent="-57150" algn="l" defTabSz="400050">
            <a:lnSpc>
              <a:spcPct val="90000"/>
            </a:lnSpc>
            <a:spcBef>
              <a:spcPct val="0"/>
            </a:spcBef>
            <a:spcAft>
              <a:spcPct val="15000"/>
            </a:spcAft>
            <a:buChar char="•"/>
          </a:pPr>
          <a:r>
            <a:rPr lang="en-US" sz="900" kern="1200"/>
            <a:t>php artisan serve</a:t>
          </a:r>
        </a:p>
      </dsp:txBody>
      <dsp:txXfrm>
        <a:off x="1049468" y="3458086"/>
        <a:ext cx="4197872" cy="815148"/>
      </dsp:txXfrm>
    </dsp:sp>
    <dsp:sp modelId="{0CEDCB36-2527-9745-875D-15B240D22E1B}">
      <dsp:nvSpPr>
        <dsp:cNvPr id="0" name=""/>
        <dsp:cNvSpPr/>
      </dsp:nvSpPr>
      <dsp:spPr>
        <a:xfrm>
          <a:off x="0" y="3458086"/>
          <a:ext cx="1049468" cy="815148"/>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34" tIns="80519" rIns="55534" bIns="80519" numCol="1" spcCol="1270" anchor="ctr" anchorCtr="0">
          <a:noAutofit/>
        </a:bodyPr>
        <a:lstStyle/>
        <a:p>
          <a:pPr marL="0" lvl="0" indent="0" algn="ctr" defTabSz="622300">
            <a:lnSpc>
              <a:spcPct val="90000"/>
            </a:lnSpc>
            <a:spcBef>
              <a:spcPct val="0"/>
            </a:spcBef>
            <a:spcAft>
              <a:spcPct val="35000"/>
            </a:spcAft>
            <a:buNone/>
          </a:pPr>
          <a:r>
            <a:rPr lang="en-US" sz="1400" kern="1200"/>
            <a:t>Start</a:t>
          </a:r>
        </a:p>
      </dsp:txBody>
      <dsp:txXfrm>
        <a:off x="0" y="3458086"/>
        <a:ext cx="1049468" cy="8151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8FEBC-2E99-4647-8A61-5ECF59C85394}">
      <dsp:nvSpPr>
        <dsp:cNvPr id="0" name=""/>
        <dsp:cNvSpPr/>
      </dsp:nvSpPr>
      <dsp:spPr>
        <a:xfrm>
          <a:off x="2503660" y="1291780"/>
          <a:ext cx="545118" cy="91440"/>
        </a:xfrm>
        <a:custGeom>
          <a:avLst/>
          <a:gdLst/>
          <a:ahLst/>
          <a:cxnLst/>
          <a:rect l="0" t="0" r="0" b="0"/>
          <a:pathLst>
            <a:path>
              <a:moveTo>
                <a:pt x="0" y="45720"/>
              </a:moveTo>
              <a:lnTo>
                <a:pt x="54511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1827" y="1334621"/>
        <a:ext cx="28785" cy="5757"/>
      </dsp:txXfrm>
    </dsp:sp>
    <dsp:sp modelId="{312CCAB7-A7B3-EA47-925A-BDE827B62500}">
      <dsp:nvSpPr>
        <dsp:cNvPr id="0" name=""/>
        <dsp:cNvSpPr/>
      </dsp:nvSpPr>
      <dsp:spPr>
        <a:xfrm>
          <a:off x="2336" y="586563"/>
          <a:ext cx="2503123" cy="15018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55" tIns="128748" rIns="122655" bIns="128748" numCol="1" spcCol="1270" anchor="t" anchorCtr="0">
          <a:noAutofit/>
        </a:bodyPr>
        <a:lstStyle/>
        <a:p>
          <a:pPr marL="0" lvl="0" indent="0" algn="l" defTabSz="711200">
            <a:lnSpc>
              <a:spcPct val="90000"/>
            </a:lnSpc>
            <a:spcBef>
              <a:spcPct val="0"/>
            </a:spcBef>
            <a:spcAft>
              <a:spcPct val="35000"/>
            </a:spcAft>
            <a:buNone/>
          </a:pPr>
          <a:r>
            <a:rPr lang="en-GH" sz="1600" b="1" kern="1200"/>
            <a:t>Employee Management</a:t>
          </a:r>
          <a:endParaRPr lang="en-US" sz="1600" kern="1200"/>
        </a:p>
        <a:p>
          <a:pPr marL="114300" lvl="1" indent="-114300" algn="l" defTabSz="533400">
            <a:lnSpc>
              <a:spcPct val="90000"/>
            </a:lnSpc>
            <a:spcBef>
              <a:spcPct val="0"/>
            </a:spcBef>
            <a:spcAft>
              <a:spcPct val="15000"/>
            </a:spcAft>
            <a:buChar char="•"/>
          </a:pPr>
          <a:r>
            <a:rPr lang="en-GH" sz="1200" b="1" kern="1200"/>
            <a:t>Add, edit, and delete employee records</a:t>
          </a:r>
          <a:endParaRPr lang="en-US" sz="1200" kern="1200"/>
        </a:p>
        <a:p>
          <a:pPr marL="114300" lvl="1" indent="-114300" algn="l" defTabSz="533400">
            <a:lnSpc>
              <a:spcPct val="90000"/>
            </a:lnSpc>
            <a:spcBef>
              <a:spcPct val="0"/>
            </a:spcBef>
            <a:spcAft>
              <a:spcPct val="15000"/>
            </a:spcAft>
            <a:buChar char="•"/>
          </a:pPr>
          <a:r>
            <a:rPr lang="en-GH" sz="1200" b="1" kern="1200"/>
            <a:t>View detailed employee profiles</a:t>
          </a:r>
          <a:endParaRPr lang="en-US" sz="1200" kern="1200"/>
        </a:p>
        <a:p>
          <a:pPr marL="114300" lvl="1" indent="-114300" algn="l" defTabSz="533400">
            <a:lnSpc>
              <a:spcPct val="90000"/>
            </a:lnSpc>
            <a:spcBef>
              <a:spcPct val="0"/>
            </a:spcBef>
            <a:spcAft>
              <a:spcPct val="15000"/>
            </a:spcAft>
            <a:buChar char="•"/>
          </a:pPr>
          <a:r>
            <a:rPr lang="en-GH" sz="1200" b="1" kern="1200"/>
            <a:t>Search and filter employees</a:t>
          </a:r>
          <a:endParaRPr lang="en-US" sz="1200" kern="1200"/>
        </a:p>
      </dsp:txBody>
      <dsp:txXfrm>
        <a:off x="2336" y="586563"/>
        <a:ext cx="2503123" cy="1501874"/>
      </dsp:txXfrm>
    </dsp:sp>
    <dsp:sp modelId="{22BCF428-3547-8240-84E1-B587041F74B8}">
      <dsp:nvSpPr>
        <dsp:cNvPr id="0" name=""/>
        <dsp:cNvSpPr/>
      </dsp:nvSpPr>
      <dsp:spPr>
        <a:xfrm>
          <a:off x="5582503" y="1291780"/>
          <a:ext cx="545118" cy="91440"/>
        </a:xfrm>
        <a:custGeom>
          <a:avLst/>
          <a:gdLst/>
          <a:ahLst/>
          <a:cxnLst/>
          <a:rect l="0" t="0" r="0" b="0"/>
          <a:pathLst>
            <a:path>
              <a:moveTo>
                <a:pt x="0" y="45720"/>
              </a:moveTo>
              <a:lnTo>
                <a:pt x="54511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40669" y="1334621"/>
        <a:ext cx="28785" cy="5757"/>
      </dsp:txXfrm>
    </dsp:sp>
    <dsp:sp modelId="{B23D3F00-A09B-8642-9287-13509A0FAF63}">
      <dsp:nvSpPr>
        <dsp:cNvPr id="0" name=""/>
        <dsp:cNvSpPr/>
      </dsp:nvSpPr>
      <dsp:spPr>
        <a:xfrm>
          <a:off x="3081179" y="586563"/>
          <a:ext cx="2503123" cy="15018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55" tIns="128748" rIns="122655" bIns="128748" numCol="1" spcCol="1270" anchor="t" anchorCtr="0">
          <a:noAutofit/>
        </a:bodyPr>
        <a:lstStyle/>
        <a:p>
          <a:pPr marL="0" lvl="0" indent="0" algn="l" defTabSz="711200">
            <a:lnSpc>
              <a:spcPct val="90000"/>
            </a:lnSpc>
            <a:spcBef>
              <a:spcPct val="0"/>
            </a:spcBef>
            <a:spcAft>
              <a:spcPct val="35000"/>
            </a:spcAft>
            <a:buNone/>
          </a:pPr>
          <a:r>
            <a:rPr lang="en-GH" sz="1600" b="1" kern="1200"/>
            <a:t>Asset Management</a:t>
          </a:r>
          <a:endParaRPr lang="en-US" sz="1600" kern="1200"/>
        </a:p>
        <a:p>
          <a:pPr marL="114300" lvl="1" indent="-114300" algn="l" defTabSz="533400">
            <a:lnSpc>
              <a:spcPct val="90000"/>
            </a:lnSpc>
            <a:spcBef>
              <a:spcPct val="0"/>
            </a:spcBef>
            <a:spcAft>
              <a:spcPct val="15000"/>
            </a:spcAft>
            <a:buChar char="•"/>
          </a:pPr>
          <a:r>
            <a:rPr lang="en-GH" sz="1200" b="1" kern="1200" dirty="0"/>
            <a:t>Add, edit, and delete assets</a:t>
          </a:r>
          <a:endParaRPr lang="en-US" sz="1200" kern="1200" dirty="0"/>
        </a:p>
        <a:p>
          <a:pPr marL="114300" lvl="1" indent="-114300" algn="l" defTabSz="533400">
            <a:lnSpc>
              <a:spcPct val="90000"/>
            </a:lnSpc>
            <a:spcBef>
              <a:spcPct val="0"/>
            </a:spcBef>
            <a:spcAft>
              <a:spcPct val="15000"/>
            </a:spcAft>
            <a:buChar char="•"/>
          </a:pPr>
          <a:r>
            <a:rPr lang="en-GH" sz="1200" b="1" kern="1200"/>
            <a:t>Track asset allocation and status</a:t>
          </a:r>
          <a:endParaRPr lang="en-US" sz="1200" kern="1200"/>
        </a:p>
        <a:p>
          <a:pPr marL="114300" lvl="1" indent="-114300" algn="l" defTabSz="533400">
            <a:lnSpc>
              <a:spcPct val="90000"/>
            </a:lnSpc>
            <a:spcBef>
              <a:spcPct val="0"/>
            </a:spcBef>
            <a:spcAft>
              <a:spcPct val="15000"/>
            </a:spcAft>
            <a:buChar char="•"/>
          </a:pPr>
          <a:r>
            <a:rPr lang="en-GH" sz="1200" b="1" kern="1200"/>
            <a:t>Generate asset reports</a:t>
          </a:r>
          <a:endParaRPr lang="en-US" sz="1200" kern="1200"/>
        </a:p>
      </dsp:txBody>
      <dsp:txXfrm>
        <a:off x="3081179" y="586563"/>
        <a:ext cx="2503123" cy="1501874"/>
      </dsp:txXfrm>
    </dsp:sp>
    <dsp:sp modelId="{189E42B5-542F-C84D-BDD9-D2D91C5D6282}">
      <dsp:nvSpPr>
        <dsp:cNvPr id="0" name=""/>
        <dsp:cNvSpPr/>
      </dsp:nvSpPr>
      <dsp:spPr>
        <a:xfrm>
          <a:off x="8661345" y="1291780"/>
          <a:ext cx="545118" cy="91440"/>
        </a:xfrm>
        <a:custGeom>
          <a:avLst/>
          <a:gdLst/>
          <a:ahLst/>
          <a:cxnLst/>
          <a:rect l="0" t="0" r="0" b="0"/>
          <a:pathLst>
            <a:path>
              <a:moveTo>
                <a:pt x="0" y="45720"/>
              </a:moveTo>
              <a:lnTo>
                <a:pt x="54511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19512" y="1334621"/>
        <a:ext cx="28785" cy="5757"/>
      </dsp:txXfrm>
    </dsp:sp>
    <dsp:sp modelId="{B0E1B6AF-1963-B74F-918F-DC097FEA1EBD}">
      <dsp:nvSpPr>
        <dsp:cNvPr id="0" name=""/>
        <dsp:cNvSpPr/>
      </dsp:nvSpPr>
      <dsp:spPr>
        <a:xfrm>
          <a:off x="6160021" y="586563"/>
          <a:ext cx="2503123" cy="15018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55" tIns="128748" rIns="122655" bIns="128748" numCol="1" spcCol="1270" anchor="t" anchorCtr="0">
          <a:noAutofit/>
        </a:bodyPr>
        <a:lstStyle/>
        <a:p>
          <a:pPr marL="0" lvl="0" indent="0" algn="l" defTabSz="711200">
            <a:lnSpc>
              <a:spcPct val="90000"/>
            </a:lnSpc>
            <a:spcBef>
              <a:spcPct val="0"/>
            </a:spcBef>
            <a:spcAft>
              <a:spcPct val="35000"/>
            </a:spcAft>
            <a:buNone/>
          </a:pPr>
          <a:r>
            <a:rPr lang="en-GH" sz="1600" b="1" kern="1200"/>
            <a:t>Incoming Letters Management</a:t>
          </a:r>
          <a:endParaRPr lang="en-US" sz="1600" kern="1200"/>
        </a:p>
        <a:p>
          <a:pPr marL="114300" lvl="1" indent="-114300" algn="l" defTabSz="533400">
            <a:lnSpc>
              <a:spcPct val="90000"/>
            </a:lnSpc>
            <a:spcBef>
              <a:spcPct val="0"/>
            </a:spcBef>
            <a:spcAft>
              <a:spcPct val="15000"/>
            </a:spcAft>
            <a:buChar char="•"/>
          </a:pPr>
          <a:r>
            <a:rPr lang="en-GH" sz="1200" b="1" kern="1200"/>
            <a:t>Record details of incoming letters</a:t>
          </a:r>
          <a:endParaRPr lang="en-US" sz="1200" kern="1200"/>
        </a:p>
        <a:p>
          <a:pPr marL="114300" lvl="1" indent="-114300" algn="l" defTabSz="533400">
            <a:lnSpc>
              <a:spcPct val="90000"/>
            </a:lnSpc>
            <a:spcBef>
              <a:spcPct val="0"/>
            </a:spcBef>
            <a:spcAft>
              <a:spcPct val="15000"/>
            </a:spcAft>
            <a:buChar char="•"/>
          </a:pPr>
          <a:r>
            <a:rPr lang="en-GH" sz="1200" b="1" kern="1200"/>
            <a:t>Categorize and archive letters</a:t>
          </a:r>
          <a:endParaRPr lang="en-US" sz="1200" kern="1200"/>
        </a:p>
        <a:p>
          <a:pPr marL="114300" lvl="1" indent="-114300" algn="l" defTabSz="533400">
            <a:lnSpc>
              <a:spcPct val="90000"/>
            </a:lnSpc>
            <a:spcBef>
              <a:spcPct val="0"/>
            </a:spcBef>
            <a:spcAft>
              <a:spcPct val="15000"/>
            </a:spcAft>
            <a:buChar char="•"/>
          </a:pPr>
          <a:r>
            <a:rPr lang="en-GH" sz="1200" b="1" kern="1200"/>
            <a:t>Search and retrieve letters</a:t>
          </a:r>
          <a:endParaRPr lang="en-US" sz="1200" kern="1200"/>
        </a:p>
      </dsp:txBody>
      <dsp:txXfrm>
        <a:off x="6160021" y="586563"/>
        <a:ext cx="2503123" cy="1501874"/>
      </dsp:txXfrm>
    </dsp:sp>
    <dsp:sp modelId="{E66176B4-20DC-6B4F-B1CD-AE002FE41D4D}">
      <dsp:nvSpPr>
        <dsp:cNvPr id="0" name=""/>
        <dsp:cNvSpPr/>
      </dsp:nvSpPr>
      <dsp:spPr>
        <a:xfrm>
          <a:off x="1253898" y="2086637"/>
          <a:ext cx="9236527" cy="545118"/>
        </a:xfrm>
        <a:custGeom>
          <a:avLst/>
          <a:gdLst/>
          <a:ahLst/>
          <a:cxnLst/>
          <a:rect l="0" t="0" r="0" b="0"/>
          <a:pathLst>
            <a:path>
              <a:moveTo>
                <a:pt x="9236527" y="0"/>
              </a:moveTo>
              <a:lnTo>
                <a:pt x="9236527" y="289659"/>
              </a:lnTo>
              <a:lnTo>
                <a:pt x="0" y="289659"/>
              </a:lnTo>
              <a:lnTo>
                <a:pt x="0" y="545118"/>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40801" y="2356318"/>
        <a:ext cx="462722" cy="5757"/>
      </dsp:txXfrm>
    </dsp:sp>
    <dsp:sp modelId="{04EE5168-4B90-B043-BD27-12D68B5CDC9F}">
      <dsp:nvSpPr>
        <dsp:cNvPr id="0" name=""/>
        <dsp:cNvSpPr/>
      </dsp:nvSpPr>
      <dsp:spPr>
        <a:xfrm>
          <a:off x="9238864" y="586563"/>
          <a:ext cx="2503123" cy="15018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55" tIns="128748" rIns="122655" bIns="128748" numCol="1" spcCol="1270" anchor="t" anchorCtr="0">
          <a:noAutofit/>
        </a:bodyPr>
        <a:lstStyle/>
        <a:p>
          <a:pPr marL="0" lvl="0" indent="0" algn="l" defTabSz="711200">
            <a:lnSpc>
              <a:spcPct val="90000"/>
            </a:lnSpc>
            <a:spcBef>
              <a:spcPct val="0"/>
            </a:spcBef>
            <a:spcAft>
              <a:spcPct val="35000"/>
            </a:spcAft>
            <a:buNone/>
          </a:pPr>
          <a:r>
            <a:rPr lang="en-GH" sz="1600" b="1" kern="1200"/>
            <a:t>Outgoing Letters Management</a:t>
          </a:r>
          <a:endParaRPr lang="en-US" sz="1600" kern="1200"/>
        </a:p>
        <a:p>
          <a:pPr marL="114300" lvl="1" indent="-114300" algn="l" defTabSz="533400">
            <a:lnSpc>
              <a:spcPct val="90000"/>
            </a:lnSpc>
            <a:spcBef>
              <a:spcPct val="0"/>
            </a:spcBef>
            <a:spcAft>
              <a:spcPct val="15000"/>
            </a:spcAft>
            <a:buChar char="•"/>
          </a:pPr>
          <a:r>
            <a:rPr lang="en-GH" sz="1200" b="1" kern="1200" dirty="0"/>
            <a:t>Record details of outgoing letters</a:t>
          </a:r>
          <a:endParaRPr lang="en-US" sz="1200" kern="1200" dirty="0"/>
        </a:p>
        <a:p>
          <a:pPr marL="114300" lvl="1" indent="-114300" algn="l" defTabSz="533400">
            <a:lnSpc>
              <a:spcPct val="90000"/>
            </a:lnSpc>
            <a:spcBef>
              <a:spcPct val="0"/>
            </a:spcBef>
            <a:spcAft>
              <a:spcPct val="15000"/>
            </a:spcAft>
            <a:buChar char="•"/>
          </a:pPr>
          <a:r>
            <a:rPr lang="en-GH" sz="1200" b="1" kern="1200"/>
            <a:t>Track letter status and delivery</a:t>
          </a:r>
          <a:endParaRPr lang="en-US" sz="1200" kern="1200"/>
        </a:p>
        <a:p>
          <a:pPr marL="114300" lvl="1" indent="-114300" algn="l" defTabSz="533400">
            <a:lnSpc>
              <a:spcPct val="90000"/>
            </a:lnSpc>
            <a:spcBef>
              <a:spcPct val="0"/>
            </a:spcBef>
            <a:spcAft>
              <a:spcPct val="15000"/>
            </a:spcAft>
            <a:buChar char="•"/>
          </a:pPr>
          <a:r>
            <a:rPr lang="en-GH" sz="1200" b="1" kern="1200"/>
            <a:t>Archive outgoing letters</a:t>
          </a:r>
          <a:endParaRPr lang="en-US" sz="1200" kern="1200"/>
        </a:p>
      </dsp:txBody>
      <dsp:txXfrm>
        <a:off x="9238864" y="586563"/>
        <a:ext cx="2503123" cy="1501874"/>
      </dsp:txXfrm>
    </dsp:sp>
    <dsp:sp modelId="{123252C7-7765-364B-9FA3-0A3489C3DF86}">
      <dsp:nvSpPr>
        <dsp:cNvPr id="0" name=""/>
        <dsp:cNvSpPr/>
      </dsp:nvSpPr>
      <dsp:spPr>
        <a:xfrm>
          <a:off x="2503660" y="3369373"/>
          <a:ext cx="545118" cy="91440"/>
        </a:xfrm>
        <a:custGeom>
          <a:avLst/>
          <a:gdLst/>
          <a:ahLst/>
          <a:cxnLst/>
          <a:rect l="0" t="0" r="0" b="0"/>
          <a:pathLst>
            <a:path>
              <a:moveTo>
                <a:pt x="0" y="45720"/>
              </a:moveTo>
              <a:lnTo>
                <a:pt x="54511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1827" y="3412214"/>
        <a:ext cx="28785" cy="5757"/>
      </dsp:txXfrm>
    </dsp:sp>
    <dsp:sp modelId="{AB367769-6F32-8A4E-B4C7-D86B4C4C7F51}">
      <dsp:nvSpPr>
        <dsp:cNvPr id="0" name=""/>
        <dsp:cNvSpPr/>
      </dsp:nvSpPr>
      <dsp:spPr>
        <a:xfrm>
          <a:off x="2336" y="2664156"/>
          <a:ext cx="2503123" cy="15018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55" tIns="128748" rIns="122655" bIns="128748" numCol="1" spcCol="1270" anchor="t" anchorCtr="0">
          <a:noAutofit/>
        </a:bodyPr>
        <a:lstStyle/>
        <a:p>
          <a:pPr marL="0" lvl="0" indent="0" algn="l" defTabSz="711200">
            <a:lnSpc>
              <a:spcPct val="90000"/>
            </a:lnSpc>
            <a:spcBef>
              <a:spcPct val="0"/>
            </a:spcBef>
            <a:spcAft>
              <a:spcPct val="35000"/>
            </a:spcAft>
            <a:buNone/>
          </a:pPr>
          <a:r>
            <a:rPr lang="en-GH" sz="1600" b="1" kern="1200"/>
            <a:t>Employee Attendance</a:t>
          </a:r>
          <a:endParaRPr lang="en-US" sz="1600" kern="1200"/>
        </a:p>
        <a:p>
          <a:pPr marL="114300" lvl="1" indent="-114300" algn="l" defTabSz="533400">
            <a:lnSpc>
              <a:spcPct val="90000"/>
            </a:lnSpc>
            <a:spcBef>
              <a:spcPct val="0"/>
            </a:spcBef>
            <a:spcAft>
              <a:spcPct val="15000"/>
            </a:spcAft>
            <a:buChar char="•"/>
          </a:pPr>
          <a:r>
            <a:rPr lang="en-GH" sz="1200" b="1" kern="1200"/>
            <a:t>Clock in and clock out functionality</a:t>
          </a:r>
          <a:endParaRPr lang="en-US" sz="1200" kern="1200"/>
        </a:p>
        <a:p>
          <a:pPr marL="114300" lvl="1" indent="-114300" algn="l" defTabSz="533400">
            <a:lnSpc>
              <a:spcPct val="90000"/>
            </a:lnSpc>
            <a:spcBef>
              <a:spcPct val="0"/>
            </a:spcBef>
            <a:spcAft>
              <a:spcPct val="15000"/>
            </a:spcAft>
            <a:buChar char="•"/>
          </a:pPr>
          <a:r>
            <a:rPr lang="en-GH" sz="1200" b="1" kern="1200"/>
            <a:t>Track daily attendance</a:t>
          </a:r>
          <a:endParaRPr lang="en-US" sz="1200" kern="1200"/>
        </a:p>
        <a:p>
          <a:pPr marL="114300" lvl="1" indent="-114300" algn="l" defTabSz="533400">
            <a:lnSpc>
              <a:spcPct val="90000"/>
            </a:lnSpc>
            <a:spcBef>
              <a:spcPct val="0"/>
            </a:spcBef>
            <a:spcAft>
              <a:spcPct val="15000"/>
            </a:spcAft>
            <a:buChar char="•"/>
          </a:pPr>
          <a:r>
            <a:rPr lang="en-GH" sz="1200" b="1" kern="1200"/>
            <a:t>Generate attendance reports</a:t>
          </a:r>
          <a:endParaRPr lang="en-US" sz="1200" kern="1200"/>
        </a:p>
      </dsp:txBody>
      <dsp:txXfrm>
        <a:off x="2336" y="2664156"/>
        <a:ext cx="2503123" cy="1501874"/>
      </dsp:txXfrm>
    </dsp:sp>
    <dsp:sp modelId="{F477575C-B9C7-AC43-ACFA-57CCDD09CD2D}">
      <dsp:nvSpPr>
        <dsp:cNvPr id="0" name=""/>
        <dsp:cNvSpPr/>
      </dsp:nvSpPr>
      <dsp:spPr>
        <a:xfrm>
          <a:off x="5582503" y="3369373"/>
          <a:ext cx="545118" cy="91440"/>
        </a:xfrm>
        <a:custGeom>
          <a:avLst/>
          <a:gdLst/>
          <a:ahLst/>
          <a:cxnLst/>
          <a:rect l="0" t="0" r="0" b="0"/>
          <a:pathLst>
            <a:path>
              <a:moveTo>
                <a:pt x="0" y="45720"/>
              </a:moveTo>
              <a:lnTo>
                <a:pt x="54511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40669" y="3412214"/>
        <a:ext cx="28785" cy="5757"/>
      </dsp:txXfrm>
    </dsp:sp>
    <dsp:sp modelId="{4583CA62-1D46-D84C-B11B-601A7DC35EFF}">
      <dsp:nvSpPr>
        <dsp:cNvPr id="0" name=""/>
        <dsp:cNvSpPr/>
      </dsp:nvSpPr>
      <dsp:spPr>
        <a:xfrm>
          <a:off x="3081179" y="2664156"/>
          <a:ext cx="2503123" cy="15018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55" tIns="128748" rIns="122655" bIns="128748" numCol="1" spcCol="1270" anchor="t" anchorCtr="0">
          <a:noAutofit/>
        </a:bodyPr>
        <a:lstStyle/>
        <a:p>
          <a:pPr marL="0" lvl="0" indent="0" algn="l" defTabSz="711200">
            <a:lnSpc>
              <a:spcPct val="90000"/>
            </a:lnSpc>
            <a:spcBef>
              <a:spcPct val="0"/>
            </a:spcBef>
            <a:spcAft>
              <a:spcPct val="35000"/>
            </a:spcAft>
            <a:buNone/>
          </a:pPr>
          <a:r>
            <a:rPr lang="en-GH" sz="1600" b="1" kern="1200"/>
            <a:t>Payments Management</a:t>
          </a:r>
          <a:endParaRPr lang="en-US" sz="1600" kern="1200"/>
        </a:p>
        <a:p>
          <a:pPr marL="114300" lvl="1" indent="-114300" algn="l" defTabSz="533400">
            <a:lnSpc>
              <a:spcPct val="90000"/>
            </a:lnSpc>
            <a:spcBef>
              <a:spcPct val="0"/>
            </a:spcBef>
            <a:spcAft>
              <a:spcPct val="15000"/>
            </a:spcAft>
            <a:buChar char="•"/>
          </a:pPr>
          <a:r>
            <a:rPr lang="en-GH" sz="1200" b="1" kern="1200"/>
            <a:t>Manage employee payments</a:t>
          </a:r>
          <a:endParaRPr lang="en-US" sz="1200" kern="1200"/>
        </a:p>
        <a:p>
          <a:pPr marL="114300" lvl="1" indent="-114300" algn="l" defTabSz="533400">
            <a:lnSpc>
              <a:spcPct val="90000"/>
            </a:lnSpc>
            <a:spcBef>
              <a:spcPct val="0"/>
            </a:spcBef>
            <a:spcAft>
              <a:spcPct val="15000"/>
            </a:spcAft>
            <a:buChar char="•"/>
          </a:pPr>
          <a:r>
            <a:rPr lang="en-GH" sz="1200" b="1" kern="1200"/>
            <a:t>Record and track payment history</a:t>
          </a:r>
          <a:endParaRPr lang="en-US" sz="1200" kern="1200"/>
        </a:p>
        <a:p>
          <a:pPr marL="114300" lvl="1" indent="-114300" algn="l" defTabSz="533400">
            <a:lnSpc>
              <a:spcPct val="90000"/>
            </a:lnSpc>
            <a:spcBef>
              <a:spcPct val="0"/>
            </a:spcBef>
            <a:spcAft>
              <a:spcPct val="15000"/>
            </a:spcAft>
            <a:buChar char="•"/>
          </a:pPr>
          <a:r>
            <a:rPr lang="en-GH" sz="1200" b="1" kern="1200"/>
            <a:t>Generate payment reports</a:t>
          </a:r>
          <a:endParaRPr lang="en-US" sz="1200" kern="1200"/>
        </a:p>
      </dsp:txBody>
      <dsp:txXfrm>
        <a:off x="3081179" y="2664156"/>
        <a:ext cx="2503123" cy="1501874"/>
      </dsp:txXfrm>
    </dsp:sp>
    <dsp:sp modelId="{8DFBC4C3-1C84-CD42-AA70-E9D194DD5456}">
      <dsp:nvSpPr>
        <dsp:cNvPr id="0" name=""/>
        <dsp:cNvSpPr/>
      </dsp:nvSpPr>
      <dsp:spPr>
        <a:xfrm>
          <a:off x="6160021" y="2664156"/>
          <a:ext cx="2503123" cy="15018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55" tIns="128748" rIns="122655" bIns="128748" numCol="1" spcCol="1270" anchor="t" anchorCtr="0">
          <a:noAutofit/>
        </a:bodyPr>
        <a:lstStyle/>
        <a:p>
          <a:pPr marL="0" lvl="0" indent="0" algn="l" defTabSz="466725">
            <a:lnSpc>
              <a:spcPct val="90000"/>
            </a:lnSpc>
            <a:spcBef>
              <a:spcPct val="0"/>
            </a:spcBef>
            <a:spcAft>
              <a:spcPct val="35000"/>
            </a:spcAft>
            <a:buNone/>
          </a:pPr>
          <a:r>
            <a:rPr lang="en-GH" sz="1050" b="1" kern="1200"/>
            <a:t>User Management</a:t>
          </a:r>
          <a:endParaRPr lang="en-US" sz="1050" kern="1200"/>
        </a:p>
        <a:p>
          <a:pPr marL="57150" lvl="1" indent="-57150" algn="l" defTabSz="466725">
            <a:lnSpc>
              <a:spcPct val="90000"/>
            </a:lnSpc>
            <a:spcBef>
              <a:spcPct val="0"/>
            </a:spcBef>
            <a:spcAft>
              <a:spcPct val="15000"/>
            </a:spcAft>
            <a:buChar char="•"/>
          </a:pPr>
          <a:r>
            <a:rPr lang="en-GH" sz="1050" b="1" kern="1200"/>
            <a:t>Add, edit, and delete users</a:t>
          </a:r>
          <a:endParaRPr lang="en-US" sz="1050" kern="1200"/>
        </a:p>
        <a:p>
          <a:pPr marL="57150" lvl="1" indent="-57150" algn="l" defTabSz="466725">
            <a:lnSpc>
              <a:spcPct val="90000"/>
            </a:lnSpc>
            <a:spcBef>
              <a:spcPct val="0"/>
            </a:spcBef>
            <a:spcAft>
              <a:spcPct val="15000"/>
            </a:spcAft>
            <a:buChar char="•"/>
          </a:pPr>
          <a:r>
            <a:rPr lang="en-GH" sz="1050" b="1" kern="1200"/>
            <a:t>Role-based access control</a:t>
          </a:r>
          <a:endParaRPr lang="en-US" sz="1050" kern="1200"/>
        </a:p>
        <a:p>
          <a:pPr marL="57150" lvl="1" indent="-57150" algn="l" defTabSz="466725">
            <a:lnSpc>
              <a:spcPct val="90000"/>
            </a:lnSpc>
            <a:spcBef>
              <a:spcPct val="0"/>
            </a:spcBef>
            <a:spcAft>
              <a:spcPct val="15000"/>
            </a:spcAft>
            <a:buChar char="•"/>
          </a:pPr>
          <a:r>
            <a:rPr lang="en-GH" sz="1050" b="1" kern="1200"/>
            <a:t>User authentication and authorization</a:t>
          </a:r>
          <a:endParaRPr lang="en-US" sz="1050" kern="1200"/>
        </a:p>
      </dsp:txBody>
      <dsp:txXfrm>
        <a:off x="6160021" y="2664156"/>
        <a:ext cx="2503123" cy="15018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83D67-D159-7148-8424-55C3924615D5}">
      <dsp:nvSpPr>
        <dsp:cNvPr id="0" name=""/>
        <dsp:cNvSpPr/>
      </dsp:nvSpPr>
      <dsp:spPr>
        <a:xfrm>
          <a:off x="0" y="433"/>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ABCA4-75EF-8C4B-899F-B8D08E9DEDE8}">
      <dsp:nvSpPr>
        <dsp:cNvPr id="0" name=""/>
        <dsp:cNvSpPr/>
      </dsp:nvSpPr>
      <dsp:spPr>
        <a:xfrm>
          <a:off x="0" y="433"/>
          <a:ext cx="4818888" cy="39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Project Name : Administrative Assistant Manager</a:t>
          </a:r>
          <a:endParaRPr lang="en-US" sz="1800" kern="1200"/>
        </a:p>
      </dsp:txBody>
      <dsp:txXfrm>
        <a:off x="0" y="433"/>
        <a:ext cx="4818888" cy="394111"/>
      </dsp:txXfrm>
    </dsp:sp>
    <dsp:sp modelId="{065D0F53-B031-C24C-A1C0-13EEE3A82B37}">
      <dsp:nvSpPr>
        <dsp:cNvPr id="0" name=""/>
        <dsp:cNvSpPr/>
      </dsp:nvSpPr>
      <dsp:spPr>
        <a:xfrm>
          <a:off x="0" y="394544"/>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3ADE98-331A-5948-8DFB-2E91290C1896}">
      <dsp:nvSpPr>
        <dsp:cNvPr id="0" name=""/>
        <dsp:cNvSpPr/>
      </dsp:nvSpPr>
      <dsp:spPr>
        <a:xfrm>
          <a:off x="0" y="394544"/>
          <a:ext cx="4818888" cy="39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Developer Name: Elvis Kojo </a:t>
          </a:r>
          <a:r>
            <a:rPr lang="en-GB" sz="1800" kern="1200" dirty="0" err="1"/>
            <a:t>Nutsukpo</a:t>
          </a:r>
          <a:endParaRPr lang="en-US" sz="1800" kern="1200" dirty="0"/>
        </a:p>
      </dsp:txBody>
      <dsp:txXfrm>
        <a:off x="0" y="394544"/>
        <a:ext cx="4818888" cy="394111"/>
      </dsp:txXfrm>
    </dsp:sp>
    <dsp:sp modelId="{7D542C24-8117-564F-895F-07B657DB7EEA}">
      <dsp:nvSpPr>
        <dsp:cNvPr id="0" name=""/>
        <dsp:cNvSpPr/>
      </dsp:nvSpPr>
      <dsp:spPr>
        <a:xfrm>
          <a:off x="0" y="788656"/>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316C07-8B1D-1C43-95DA-8BB55BC25F31}">
      <dsp:nvSpPr>
        <dsp:cNvPr id="0" name=""/>
        <dsp:cNvSpPr/>
      </dsp:nvSpPr>
      <dsp:spPr>
        <a:xfrm>
          <a:off x="0" y="788656"/>
          <a:ext cx="4818888" cy="39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Project Platform :  Laravel 10</a:t>
          </a:r>
          <a:endParaRPr lang="en-US" sz="1800" kern="1200" dirty="0"/>
        </a:p>
      </dsp:txBody>
      <dsp:txXfrm>
        <a:off x="0" y="788656"/>
        <a:ext cx="4818888" cy="394111"/>
      </dsp:txXfrm>
    </dsp:sp>
    <dsp:sp modelId="{A6E85D64-9675-AB46-B43F-2D68CB051518}">
      <dsp:nvSpPr>
        <dsp:cNvPr id="0" name=""/>
        <dsp:cNvSpPr/>
      </dsp:nvSpPr>
      <dsp:spPr>
        <a:xfrm>
          <a:off x="0" y="1182768"/>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506EF3-A251-2343-BA92-2A3F90836BFB}">
      <dsp:nvSpPr>
        <dsp:cNvPr id="0" name=""/>
        <dsp:cNvSpPr/>
      </dsp:nvSpPr>
      <dsp:spPr>
        <a:xfrm>
          <a:off x="0" y="1182768"/>
          <a:ext cx="4818888" cy="39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Languages : PHP, HTML, CSS, JAVA SCRIPT</a:t>
          </a:r>
          <a:endParaRPr lang="en-US" sz="1800" kern="1200"/>
        </a:p>
      </dsp:txBody>
      <dsp:txXfrm>
        <a:off x="0" y="1182768"/>
        <a:ext cx="4818888" cy="394111"/>
      </dsp:txXfrm>
    </dsp:sp>
    <dsp:sp modelId="{FB1668DC-422C-254A-B644-5C0BE46FC732}">
      <dsp:nvSpPr>
        <dsp:cNvPr id="0" name=""/>
        <dsp:cNvSpPr/>
      </dsp:nvSpPr>
      <dsp:spPr>
        <a:xfrm>
          <a:off x="0" y="1576880"/>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BFADAB-7D87-844F-8426-E4E8CD00A45A}">
      <dsp:nvSpPr>
        <dsp:cNvPr id="0" name=""/>
        <dsp:cNvSpPr/>
      </dsp:nvSpPr>
      <dsp:spPr>
        <a:xfrm>
          <a:off x="0" y="1576880"/>
          <a:ext cx="4818888" cy="39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FRONT END:HTML, CSS,BOOTSTRAP   </a:t>
          </a:r>
          <a:endParaRPr lang="en-US" sz="1800" kern="1200"/>
        </a:p>
      </dsp:txBody>
      <dsp:txXfrm>
        <a:off x="0" y="1576880"/>
        <a:ext cx="4818888" cy="394111"/>
      </dsp:txXfrm>
    </dsp:sp>
    <dsp:sp modelId="{8D66041F-5AA7-CD4D-B956-7A3CD28C142F}">
      <dsp:nvSpPr>
        <dsp:cNvPr id="0" name=""/>
        <dsp:cNvSpPr/>
      </dsp:nvSpPr>
      <dsp:spPr>
        <a:xfrm>
          <a:off x="0" y="1970991"/>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3DFFF-9E1A-EB4A-9F37-8B53E67166B7}">
      <dsp:nvSpPr>
        <dsp:cNvPr id="0" name=""/>
        <dsp:cNvSpPr/>
      </dsp:nvSpPr>
      <dsp:spPr>
        <a:xfrm>
          <a:off x="0" y="1970991"/>
          <a:ext cx="4818888" cy="39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BACK END:MYSQL, PHP 8.2</a:t>
          </a:r>
          <a:endParaRPr lang="en-US" sz="1800" kern="1200"/>
        </a:p>
      </dsp:txBody>
      <dsp:txXfrm>
        <a:off x="0" y="1970991"/>
        <a:ext cx="4818888" cy="394111"/>
      </dsp:txXfrm>
    </dsp:sp>
    <dsp:sp modelId="{2726F6F5-D76C-6C4A-ACF6-BB12BCC2C124}">
      <dsp:nvSpPr>
        <dsp:cNvPr id="0" name=""/>
        <dsp:cNvSpPr/>
      </dsp:nvSpPr>
      <dsp:spPr>
        <a:xfrm>
          <a:off x="0" y="2365103"/>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9715D4-BA98-2446-B5D7-B0994445FC62}">
      <dsp:nvSpPr>
        <dsp:cNvPr id="0" name=""/>
        <dsp:cNvSpPr/>
      </dsp:nvSpPr>
      <dsp:spPr>
        <a:xfrm>
          <a:off x="0" y="2365103"/>
          <a:ext cx="4818888" cy="39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IDE Tool: Visual Studio Code </a:t>
          </a:r>
          <a:endParaRPr lang="en-US" sz="1800" kern="1200"/>
        </a:p>
      </dsp:txBody>
      <dsp:txXfrm>
        <a:off x="0" y="2365103"/>
        <a:ext cx="4818888" cy="394111"/>
      </dsp:txXfrm>
    </dsp:sp>
    <dsp:sp modelId="{54284246-4E7F-0E4C-99B6-A165867C7A42}">
      <dsp:nvSpPr>
        <dsp:cNvPr id="0" name=""/>
        <dsp:cNvSpPr/>
      </dsp:nvSpPr>
      <dsp:spPr>
        <a:xfrm>
          <a:off x="0" y="2759215"/>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87428-506E-0F48-8BC4-74D6930E1D4B}">
      <dsp:nvSpPr>
        <dsp:cNvPr id="0" name=""/>
        <dsp:cNvSpPr/>
      </dsp:nvSpPr>
      <dsp:spPr>
        <a:xfrm>
          <a:off x="0" y="2759215"/>
          <a:ext cx="4818888" cy="39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Database: MySQL </a:t>
          </a:r>
          <a:endParaRPr lang="en-US" sz="1800" kern="1200"/>
        </a:p>
      </dsp:txBody>
      <dsp:txXfrm>
        <a:off x="0" y="2759215"/>
        <a:ext cx="4818888" cy="394111"/>
      </dsp:txXfrm>
    </dsp:sp>
    <dsp:sp modelId="{C4AC7696-98B8-5E4E-8E7A-7CBBC7C04776}">
      <dsp:nvSpPr>
        <dsp:cNvPr id="0" name=""/>
        <dsp:cNvSpPr/>
      </dsp:nvSpPr>
      <dsp:spPr>
        <a:xfrm>
          <a:off x="0" y="3153327"/>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24527-507A-774F-B6C6-D2D76E0AAD43}">
      <dsp:nvSpPr>
        <dsp:cNvPr id="0" name=""/>
        <dsp:cNvSpPr/>
      </dsp:nvSpPr>
      <dsp:spPr>
        <a:xfrm>
          <a:off x="0" y="3153327"/>
          <a:ext cx="4818888" cy="39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Project Type: Web Application</a:t>
          </a:r>
          <a:endParaRPr lang="en-US" sz="1800" kern="1200" dirty="0"/>
        </a:p>
      </dsp:txBody>
      <dsp:txXfrm>
        <a:off x="0" y="3153327"/>
        <a:ext cx="4818888" cy="3941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3B80B-C282-4144-97E5-47C435944F41}" type="datetimeFigureOut">
              <a:rPr lang="en-GH" smtClean="0"/>
              <a:t>19/07/2024</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8D9BB-479E-B64A-9AE9-EB0B80C39F83}" type="slidenum">
              <a:rPr lang="en-GH" smtClean="0"/>
              <a:t>‹#›</a:t>
            </a:fld>
            <a:endParaRPr lang="en-GH"/>
          </a:p>
        </p:txBody>
      </p:sp>
    </p:spTree>
    <p:extLst>
      <p:ext uri="{BB962C8B-B14F-4D97-AF65-F5344CB8AC3E}">
        <p14:creationId xmlns:p14="http://schemas.microsoft.com/office/powerpoint/2010/main" val="2193140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9408D9BB-479E-B64A-9AE9-EB0B80C39F83}" type="slidenum">
              <a:rPr lang="en-GH" smtClean="0"/>
              <a:t>2</a:t>
            </a:fld>
            <a:endParaRPr lang="en-GH"/>
          </a:p>
        </p:txBody>
      </p:sp>
    </p:spTree>
    <p:extLst>
      <p:ext uri="{BB962C8B-B14F-4D97-AF65-F5344CB8AC3E}">
        <p14:creationId xmlns:p14="http://schemas.microsoft.com/office/powerpoint/2010/main" val="3588038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9408D9BB-479E-B64A-9AE9-EB0B80C39F83}" type="slidenum">
              <a:rPr lang="en-GH" smtClean="0"/>
              <a:t>15</a:t>
            </a:fld>
            <a:endParaRPr lang="en-GH"/>
          </a:p>
        </p:txBody>
      </p:sp>
    </p:spTree>
    <p:extLst>
      <p:ext uri="{BB962C8B-B14F-4D97-AF65-F5344CB8AC3E}">
        <p14:creationId xmlns:p14="http://schemas.microsoft.com/office/powerpoint/2010/main" val="3161154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D511542-C95D-AE4A-B4A3-5A57B8F3659E}" type="datetimeFigureOut">
              <a:rPr lang="en-GH" smtClean="0"/>
              <a:t>19/07/2024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3478A84D-6B8E-A344-B3D8-C3AEA684D8BD}" type="slidenum">
              <a:rPr lang="en-GH" smtClean="0"/>
              <a:t>‹#›</a:t>
            </a:fld>
            <a:endParaRPr lang="en-GH"/>
          </a:p>
        </p:txBody>
      </p:sp>
    </p:spTree>
    <p:extLst>
      <p:ext uri="{BB962C8B-B14F-4D97-AF65-F5344CB8AC3E}">
        <p14:creationId xmlns:p14="http://schemas.microsoft.com/office/powerpoint/2010/main" val="373751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511542-C95D-AE4A-B4A3-5A57B8F3659E}" type="datetimeFigureOut">
              <a:rPr lang="en-GH" smtClean="0"/>
              <a:t>19/07/2024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3478A84D-6B8E-A344-B3D8-C3AEA684D8BD}" type="slidenum">
              <a:rPr lang="en-GH" smtClean="0"/>
              <a:t>‹#›</a:t>
            </a:fld>
            <a:endParaRPr lang="en-GH"/>
          </a:p>
        </p:txBody>
      </p:sp>
    </p:spTree>
    <p:extLst>
      <p:ext uri="{BB962C8B-B14F-4D97-AF65-F5344CB8AC3E}">
        <p14:creationId xmlns:p14="http://schemas.microsoft.com/office/powerpoint/2010/main" val="318382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511542-C95D-AE4A-B4A3-5A57B8F3659E}" type="datetimeFigureOut">
              <a:rPr lang="en-GH" smtClean="0"/>
              <a:t>19/07/2024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3478A84D-6B8E-A344-B3D8-C3AEA684D8BD}" type="slidenum">
              <a:rPr lang="en-GH" smtClean="0"/>
              <a:t>‹#›</a:t>
            </a:fld>
            <a:endParaRPr lang="en-GH"/>
          </a:p>
        </p:txBody>
      </p:sp>
    </p:spTree>
    <p:extLst>
      <p:ext uri="{BB962C8B-B14F-4D97-AF65-F5344CB8AC3E}">
        <p14:creationId xmlns:p14="http://schemas.microsoft.com/office/powerpoint/2010/main" val="279407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511542-C95D-AE4A-B4A3-5A57B8F3659E}" type="datetimeFigureOut">
              <a:rPr lang="en-GH" smtClean="0"/>
              <a:t>19/07/2024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3478A84D-6B8E-A344-B3D8-C3AEA684D8BD}" type="slidenum">
              <a:rPr lang="en-GH" smtClean="0"/>
              <a:t>‹#›</a:t>
            </a:fld>
            <a:endParaRPr lang="en-GH"/>
          </a:p>
        </p:txBody>
      </p:sp>
    </p:spTree>
    <p:extLst>
      <p:ext uri="{BB962C8B-B14F-4D97-AF65-F5344CB8AC3E}">
        <p14:creationId xmlns:p14="http://schemas.microsoft.com/office/powerpoint/2010/main" val="136410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511542-C95D-AE4A-B4A3-5A57B8F3659E}" type="datetimeFigureOut">
              <a:rPr lang="en-GH" smtClean="0"/>
              <a:t>19/07/2024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3478A84D-6B8E-A344-B3D8-C3AEA684D8BD}" type="slidenum">
              <a:rPr lang="en-GH" smtClean="0"/>
              <a:t>‹#›</a:t>
            </a:fld>
            <a:endParaRPr lang="en-GH"/>
          </a:p>
        </p:txBody>
      </p:sp>
    </p:spTree>
    <p:extLst>
      <p:ext uri="{BB962C8B-B14F-4D97-AF65-F5344CB8AC3E}">
        <p14:creationId xmlns:p14="http://schemas.microsoft.com/office/powerpoint/2010/main" val="415319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D511542-C95D-AE4A-B4A3-5A57B8F3659E}" type="datetimeFigureOut">
              <a:rPr lang="en-GH" smtClean="0"/>
              <a:t>19/07/2024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3478A84D-6B8E-A344-B3D8-C3AEA684D8BD}" type="slidenum">
              <a:rPr lang="en-GH" smtClean="0"/>
              <a:t>‹#›</a:t>
            </a:fld>
            <a:endParaRPr lang="en-GH"/>
          </a:p>
        </p:txBody>
      </p:sp>
    </p:spTree>
    <p:extLst>
      <p:ext uri="{BB962C8B-B14F-4D97-AF65-F5344CB8AC3E}">
        <p14:creationId xmlns:p14="http://schemas.microsoft.com/office/powerpoint/2010/main" val="128965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511542-C95D-AE4A-B4A3-5A57B8F3659E}" type="datetimeFigureOut">
              <a:rPr lang="en-GH" smtClean="0"/>
              <a:t>19/07/2024</a:t>
            </a:fld>
            <a:endParaRPr lang="en-GH"/>
          </a:p>
        </p:txBody>
      </p:sp>
      <p:sp>
        <p:nvSpPr>
          <p:cNvPr id="8" name="Footer Placeholder 7"/>
          <p:cNvSpPr>
            <a:spLocks noGrp="1"/>
          </p:cNvSpPr>
          <p:nvPr>
            <p:ph type="ftr" sz="quarter" idx="11"/>
          </p:nvPr>
        </p:nvSpPr>
        <p:spPr/>
        <p:txBody>
          <a:bodyPr/>
          <a:lstStyle/>
          <a:p>
            <a:endParaRPr lang="en-GH"/>
          </a:p>
        </p:txBody>
      </p:sp>
      <p:sp>
        <p:nvSpPr>
          <p:cNvPr id="9" name="Slide Number Placeholder 8"/>
          <p:cNvSpPr>
            <a:spLocks noGrp="1"/>
          </p:cNvSpPr>
          <p:nvPr>
            <p:ph type="sldNum" sz="quarter" idx="12"/>
          </p:nvPr>
        </p:nvSpPr>
        <p:spPr/>
        <p:txBody>
          <a:bodyPr/>
          <a:lstStyle/>
          <a:p>
            <a:fld id="{3478A84D-6B8E-A344-B3D8-C3AEA684D8BD}" type="slidenum">
              <a:rPr lang="en-GH" smtClean="0"/>
              <a:t>‹#›</a:t>
            </a:fld>
            <a:endParaRPr lang="en-GH"/>
          </a:p>
        </p:txBody>
      </p:sp>
    </p:spTree>
    <p:extLst>
      <p:ext uri="{BB962C8B-B14F-4D97-AF65-F5344CB8AC3E}">
        <p14:creationId xmlns:p14="http://schemas.microsoft.com/office/powerpoint/2010/main" val="246870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D511542-C95D-AE4A-B4A3-5A57B8F3659E}" type="datetimeFigureOut">
              <a:rPr lang="en-GH" smtClean="0"/>
              <a:t>19/07/2024</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3478A84D-6B8E-A344-B3D8-C3AEA684D8BD}" type="slidenum">
              <a:rPr lang="en-GH" smtClean="0"/>
              <a:t>‹#›</a:t>
            </a:fld>
            <a:endParaRPr lang="en-GH"/>
          </a:p>
        </p:txBody>
      </p:sp>
    </p:spTree>
    <p:extLst>
      <p:ext uri="{BB962C8B-B14F-4D97-AF65-F5344CB8AC3E}">
        <p14:creationId xmlns:p14="http://schemas.microsoft.com/office/powerpoint/2010/main" val="312412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11542-C95D-AE4A-B4A3-5A57B8F3659E}" type="datetimeFigureOut">
              <a:rPr lang="en-GH" smtClean="0"/>
              <a:t>19/07/2024</a:t>
            </a:fld>
            <a:endParaRPr lang="en-GH"/>
          </a:p>
        </p:txBody>
      </p:sp>
      <p:sp>
        <p:nvSpPr>
          <p:cNvPr id="3" name="Footer Placeholder 2"/>
          <p:cNvSpPr>
            <a:spLocks noGrp="1"/>
          </p:cNvSpPr>
          <p:nvPr>
            <p:ph type="ftr" sz="quarter" idx="11"/>
          </p:nvPr>
        </p:nvSpPr>
        <p:spPr/>
        <p:txBody>
          <a:bodyPr/>
          <a:lstStyle/>
          <a:p>
            <a:endParaRPr lang="en-GH"/>
          </a:p>
        </p:txBody>
      </p:sp>
      <p:sp>
        <p:nvSpPr>
          <p:cNvPr id="4" name="Slide Number Placeholder 3"/>
          <p:cNvSpPr>
            <a:spLocks noGrp="1"/>
          </p:cNvSpPr>
          <p:nvPr>
            <p:ph type="sldNum" sz="quarter" idx="12"/>
          </p:nvPr>
        </p:nvSpPr>
        <p:spPr/>
        <p:txBody>
          <a:bodyPr/>
          <a:lstStyle/>
          <a:p>
            <a:fld id="{3478A84D-6B8E-A344-B3D8-C3AEA684D8BD}" type="slidenum">
              <a:rPr lang="en-GH" smtClean="0"/>
              <a:t>‹#›</a:t>
            </a:fld>
            <a:endParaRPr lang="en-GH"/>
          </a:p>
        </p:txBody>
      </p:sp>
    </p:spTree>
    <p:extLst>
      <p:ext uri="{BB962C8B-B14F-4D97-AF65-F5344CB8AC3E}">
        <p14:creationId xmlns:p14="http://schemas.microsoft.com/office/powerpoint/2010/main" val="383986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D511542-C95D-AE4A-B4A3-5A57B8F3659E}" type="datetimeFigureOut">
              <a:rPr lang="en-GH" smtClean="0"/>
              <a:t>19/07/2024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3478A84D-6B8E-A344-B3D8-C3AEA684D8BD}" type="slidenum">
              <a:rPr lang="en-GH" smtClean="0"/>
              <a:t>‹#›</a:t>
            </a:fld>
            <a:endParaRPr lang="en-GH"/>
          </a:p>
        </p:txBody>
      </p:sp>
    </p:spTree>
    <p:extLst>
      <p:ext uri="{BB962C8B-B14F-4D97-AF65-F5344CB8AC3E}">
        <p14:creationId xmlns:p14="http://schemas.microsoft.com/office/powerpoint/2010/main" val="391423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D511542-C95D-AE4A-B4A3-5A57B8F3659E}" type="datetimeFigureOut">
              <a:rPr lang="en-GH" smtClean="0"/>
              <a:t>19/07/2024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3478A84D-6B8E-A344-B3D8-C3AEA684D8BD}" type="slidenum">
              <a:rPr lang="en-GH" smtClean="0"/>
              <a:t>‹#›</a:t>
            </a:fld>
            <a:endParaRPr lang="en-GH"/>
          </a:p>
        </p:txBody>
      </p:sp>
    </p:spTree>
    <p:extLst>
      <p:ext uri="{BB962C8B-B14F-4D97-AF65-F5344CB8AC3E}">
        <p14:creationId xmlns:p14="http://schemas.microsoft.com/office/powerpoint/2010/main" val="125112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11542-C95D-AE4A-B4A3-5A57B8F3659E}" type="datetimeFigureOut">
              <a:rPr lang="en-GH" smtClean="0"/>
              <a:t>19/07/2024</a:t>
            </a:fld>
            <a:endParaRPr lang="en-G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8A84D-6B8E-A344-B3D8-C3AEA684D8BD}" type="slidenum">
              <a:rPr lang="en-GH" smtClean="0"/>
              <a:t>‹#›</a:t>
            </a:fld>
            <a:endParaRPr lang="en-GH"/>
          </a:p>
        </p:txBody>
      </p:sp>
    </p:spTree>
    <p:extLst>
      <p:ext uri="{BB962C8B-B14F-4D97-AF65-F5344CB8AC3E}">
        <p14:creationId xmlns:p14="http://schemas.microsoft.com/office/powerpoint/2010/main" val="3924278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6994CC8-8936-4766-20EA-C431E0B0282D}"/>
              </a:ext>
            </a:extLst>
          </p:cNvPr>
          <p:cNvPicPr>
            <a:picLocks noChangeAspect="1"/>
          </p:cNvPicPr>
          <p:nvPr/>
        </p:nvPicPr>
        <p:blipFill>
          <a:blip r:embed="rId2"/>
          <a:srcRect l="35364" t="9091"/>
          <a:stretch/>
        </p:blipFill>
        <p:spPr>
          <a:xfrm>
            <a:off x="0" y="0"/>
            <a:ext cx="8668492" cy="6857990"/>
          </a:xfrm>
          <a:prstGeom prst="rect">
            <a:avLst/>
          </a:prstGeom>
        </p:spPr>
      </p:pic>
      <p:sp>
        <p:nvSpPr>
          <p:cNvPr id="43" name="Rectangle 42">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7D3B7D-5DED-1B87-6CB0-DA7C5D49FA5D}"/>
              </a:ext>
            </a:extLst>
          </p:cNvPr>
          <p:cNvSpPr>
            <a:spLocks noGrp="1"/>
          </p:cNvSpPr>
          <p:nvPr>
            <p:ph type="ctrTitle"/>
          </p:nvPr>
        </p:nvSpPr>
        <p:spPr>
          <a:xfrm>
            <a:off x="7848600" y="1122363"/>
            <a:ext cx="4023360" cy="3204134"/>
          </a:xfrm>
        </p:spPr>
        <p:txBody>
          <a:bodyPr anchor="b">
            <a:normAutofit/>
          </a:bodyPr>
          <a:lstStyle/>
          <a:p>
            <a:pPr algn="l"/>
            <a:r>
              <a:rPr lang="en-GH" sz="4800" dirty="0"/>
              <a:t>TECHNICAL REPORT</a:t>
            </a:r>
          </a:p>
        </p:txBody>
      </p:sp>
      <p:sp>
        <p:nvSpPr>
          <p:cNvPr id="3" name="Subtitle 2">
            <a:extLst>
              <a:ext uri="{FF2B5EF4-FFF2-40B4-BE49-F238E27FC236}">
                <a16:creationId xmlns:a16="http://schemas.microsoft.com/office/drawing/2014/main" id="{33D6EC22-2B35-CEC1-F918-09E70026D8FC}"/>
              </a:ext>
            </a:extLst>
          </p:cNvPr>
          <p:cNvSpPr>
            <a:spLocks noGrp="1"/>
          </p:cNvSpPr>
          <p:nvPr>
            <p:ph type="subTitle" idx="1"/>
          </p:nvPr>
        </p:nvSpPr>
        <p:spPr>
          <a:xfrm>
            <a:off x="7848600" y="4872922"/>
            <a:ext cx="4023360" cy="1208141"/>
          </a:xfrm>
        </p:spPr>
        <p:txBody>
          <a:bodyPr>
            <a:normAutofit/>
          </a:bodyPr>
          <a:lstStyle/>
          <a:p>
            <a:pPr algn="l"/>
            <a:r>
              <a:rPr lang="en-GH" sz="2000" b="1" i="1" dirty="0">
                <a:latin typeface="Kigelia Light" panose="020B0604020202020204" pitchFamily="34" charset="0"/>
                <a:cs typeface="Kigelia Light" panose="020B0604020202020204" pitchFamily="34" charset="0"/>
              </a:rPr>
              <a:t>PRESENTATION ON DBC FINAL PROJECT</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76050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B78789-C880-1CCE-7447-12A1DDDBBC7E}"/>
              </a:ext>
            </a:extLst>
          </p:cNvPr>
          <p:cNvSpPr>
            <a:spLocks noGrp="1"/>
          </p:cNvSpPr>
          <p:nvPr>
            <p:ph type="title"/>
          </p:nvPr>
        </p:nvSpPr>
        <p:spPr>
          <a:xfrm>
            <a:off x="838200" y="557188"/>
            <a:ext cx="10515600" cy="1133499"/>
          </a:xfrm>
        </p:spPr>
        <p:txBody>
          <a:bodyPr>
            <a:normAutofit/>
          </a:bodyPr>
          <a:lstStyle/>
          <a:p>
            <a:pPr algn="ctr"/>
            <a:r>
              <a:rPr lang="en-GH" sz="5200" b="1">
                <a:effectLst/>
                <a:latin typeface="Times New Roman" panose="02020603050405020304" pitchFamily="18" charset="0"/>
                <a:ea typeface="Times New Roman" panose="02020603050405020304" pitchFamily="18" charset="0"/>
              </a:rPr>
              <a:t>Features and Functionalities</a:t>
            </a:r>
            <a:r>
              <a:rPr lang="en-GH" sz="5200">
                <a:effectLst/>
              </a:rPr>
              <a:t> </a:t>
            </a:r>
            <a:endParaRPr lang="en-GH" sz="5200"/>
          </a:p>
        </p:txBody>
      </p:sp>
      <p:graphicFrame>
        <p:nvGraphicFramePr>
          <p:cNvPr id="23" name="Content Placeholder 2">
            <a:extLst>
              <a:ext uri="{FF2B5EF4-FFF2-40B4-BE49-F238E27FC236}">
                <a16:creationId xmlns:a16="http://schemas.microsoft.com/office/drawing/2014/main" id="{346742A6-D53F-7EE2-C8B3-325E779E38F0}"/>
              </a:ext>
            </a:extLst>
          </p:cNvPr>
          <p:cNvGraphicFramePr>
            <a:graphicFrameLocks noGrp="1"/>
          </p:cNvGraphicFramePr>
          <p:nvPr>
            <p:ph idx="1"/>
            <p:extLst>
              <p:ext uri="{D42A27DB-BD31-4B8C-83A1-F6EECF244321}">
                <p14:modId xmlns:p14="http://schemas.microsoft.com/office/powerpoint/2010/main" val="503699997"/>
              </p:ext>
            </p:extLst>
          </p:nvPr>
        </p:nvGraphicFramePr>
        <p:xfrm>
          <a:off x="242887" y="1428750"/>
          <a:ext cx="11744325" cy="4752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41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AC5D04D-2071-8CF8-FCA4-D2838001A9F8}"/>
              </a:ext>
            </a:extLst>
          </p:cNvPr>
          <p:cNvSpPr>
            <a:spLocks noGrp="1"/>
          </p:cNvSpPr>
          <p:nvPr>
            <p:ph type="title"/>
          </p:nvPr>
        </p:nvSpPr>
        <p:spPr>
          <a:xfrm>
            <a:off x="838200" y="365125"/>
            <a:ext cx="5387502" cy="1325563"/>
          </a:xfrm>
        </p:spPr>
        <p:txBody>
          <a:bodyPr>
            <a:normAutofit/>
          </a:bodyPr>
          <a:lstStyle/>
          <a:p>
            <a:r>
              <a:rPr lang="en-GH" b="1" dirty="0">
                <a:effectLst/>
                <a:latin typeface="Times New Roman" panose="02020603050405020304" pitchFamily="18" charset="0"/>
                <a:ea typeface="Times New Roman" panose="02020603050405020304" pitchFamily="18" charset="0"/>
              </a:rPr>
              <a:t>Database Schema</a:t>
            </a:r>
            <a:r>
              <a:rPr lang="en-GH" dirty="0">
                <a:effectLst/>
              </a:rPr>
              <a:t> </a:t>
            </a:r>
            <a:endParaRPr lang="en-GH" dirty="0"/>
          </a:p>
        </p:txBody>
      </p:sp>
      <p:sp>
        <p:nvSpPr>
          <p:cNvPr id="3" name="Content Placeholder 2">
            <a:extLst>
              <a:ext uri="{FF2B5EF4-FFF2-40B4-BE49-F238E27FC236}">
                <a16:creationId xmlns:a16="http://schemas.microsoft.com/office/drawing/2014/main" id="{C8F0122D-B514-6395-948E-5B02A134019A}"/>
              </a:ext>
            </a:extLst>
          </p:cNvPr>
          <p:cNvSpPr>
            <a:spLocks noGrp="1"/>
          </p:cNvSpPr>
          <p:nvPr>
            <p:ph idx="1"/>
          </p:nvPr>
        </p:nvSpPr>
        <p:spPr>
          <a:xfrm>
            <a:off x="838200" y="1825625"/>
            <a:ext cx="5387502" cy="4351338"/>
          </a:xfrm>
        </p:spPr>
        <p:txBody>
          <a:bodyPr>
            <a:normAutofit/>
          </a:bodyPr>
          <a:lstStyle/>
          <a:p>
            <a:pPr marL="0" indent="0">
              <a:buNone/>
            </a:pPr>
            <a:r>
              <a:rPr lang="en-GH" sz="3600" dirty="0">
                <a:effectLst/>
                <a:latin typeface="Times New Roman" panose="02020603050405020304" pitchFamily="18" charset="0"/>
                <a:ea typeface="Times New Roman" panose="02020603050405020304" pitchFamily="18" charset="0"/>
                <a:cs typeface="Times New Roman" panose="02020603050405020304" pitchFamily="18" charset="0"/>
              </a:rPr>
              <a:t>The database schema includes tables for users, employees, assets, incoming letters, outgoing letters, attendance records, and payments.</a:t>
            </a:r>
            <a:endParaRPr lang="en-GH" sz="36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H" dirty="0"/>
          </a:p>
        </p:txBody>
      </p:sp>
      <p:pic>
        <p:nvPicPr>
          <p:cNvPr id="5" name="Picture 4" descr="A person talking on the phone&#10;&#10;Description automatically generated">
            <a:extLst>
              <a:ext uri="{FF2B5EF4-FFF2-40B4-BE49-F238E27FC236}">
                <a16:creationId xmlns:a16="http://schemas.microsoft.com/office/drawing/2014/main" id="{260825CE-B981-CD1B-E7E0-217A01B52813}"/>
              </a:ext>
            </a:extLst>
          </p:cNvPr>
          <p:cNvPicPr>
            <a:picLocks noChangeAspect="1"/>
          </p:cNvPicPr>
          <p:nvPr/>
        </p:nvPicPr>
        <p:blipFill>
          <a:blip r:embed="rId2"/>
          <a:srcRect l="37498" r="6171"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5"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54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3B615A-82C7-7B9A-77BF-0986CC962509}"/>
              </a:ext>
            </a:extLst>
          </p:cNvPr>
          <p:cNvSpPr>
            <a:spLocks noGrp="1"/>
          </p:cNvSpPr>
          <p:nvPr>
            <p:ph type="title"/>
          </p:nvPr>
        </p:nvSpPr>
        <p:spPr>
          <a:xfrm>
            <a:off x="717422" y="1967266"/>
            <a:ext cx="2940178" cy="2547257"/>
          </a:xfrm>
          <a:noFill/>
        </p:spPr>
        <p:txBody>
          <a:bodyPr vert="horz" lIns="91440" tIns="45720" rIns="91440" bIns="45720" rtlCol="0" anchor="ctr">
            <a:normAutofit/>
          </a:bodyPr>
          <a:lstStyle/>
          <a:p>
            <a:pPr algn="ctr"/>
            <a:r>
              <a:rPr lang="en-US" sz="3600" b="1" kern="1200" dirty="0">
                <a:solidFill>
                  <a:srgbClr val="FFFFFF"/>
                </a:solidFill>
                <a:effectLst/>
                <a:latin typeface="+mj-lt"/>
                <a:ea typeface="+mj-ea"/>
                <a:cs typeface="+mj-cs"/>
              </a:rPr>
              <a:t>Database Schema</a:t>
            </a:r>
            <a:br>
              <a:rPr lang="en-US" sz="3600" b="1" kern="1200" dirty="0">
                <a:solidFill>
                  <a:srgbClr val="FFFFFF"/>
                </a:solidFill>
                <a:effectLst/>
                <a:latin typeface="+mj-lt"/>
                <a:ea typeface="+mj-ea"/>
                <a:cs typeface="+mj-cs"/>
              </a:rPr>
            </a:br>
            <a:r>
              <a:rPr lang="en-US" sz="3600" b="1" kern="1200" dirty="0">
                <a:solidFill>
                  <a:srgbClr val="FFFFFF"/>
                </a:solidFill>
                <a:effectLst/>
                <a:latin typeface="+mj-lt"/>
                <a:ea typeface="+mj-ea"/>
                <a:cs typeface="+mj-cs"/>
              </a:rPr>
              <a:t>ER DIAGRAM</a:t>
            </a:r>
            <a:r>
              <a:rPr lang="en-US" sz="3600" kern="1200" dirty="0">
                <a:solidFill>
                  <a:srgbClr val="FFFFFF"/>
                </a:solidFill>
                <a:effectLst/>
                <a:latin typeface="+mj-lt"/>
                <a:ea typeface="+mj-ea"/>
                <a:cs typeface="+mj-cs"/>
              </a:rPr>
              <a:t> </a:t>
            </a:r>
            <a:endParaRPr lang="en-US" sz="36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C378AB52-E311-4ECD-226B-2BDF3078810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800476" y="214313"/>
            <a:ext cx="9036120" cy="7400925"/>
          </a:xfrm>
          <a:prstGeom prst="rect">
            <a:avLst/>
          </a:prstGeom>
        </p:spPr>
      </p:pic>
    </p:spTree>
    <p:extLst>
      <p:ext uri="{BB962C8B-B14F-4D97-AF65-F5344CB8AC3E}">
        <p14:creationId xmlns:p14="http://schemas.microsoft.com/office/powerpoint/2010/main" val="372929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64F55-6E89-F077-964F-E3B11C1F8E09}"/>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b="1" kern="1200" dirty="0">
                <a:solidFill>
                  <a:schemeClr val="tx1"/>
                </a:solidFill>
                <a:effectLst/>
                <a:latin typeface="+mj-lt"/>
                <a:ea typeface="+mj-ea"/>
                <a:cs typeface="+mj-cs"/>
              </a:rPr>
              <a:t>User Interface</a:t>
            </a:r>
            <a:r>
              <a:rPr lang="en-US" sz="4800" kern="1200" dirty="0">
                <a:solidFill>
                  <a:schemeClr val="tx1"/>
                </a:solidFill>
                <a:effectLst/>
                <a:latin typeface="+mj-lt"/>
                <a:ea typeface="+mj-ea"/>
                <a:cs typeface="+mj-cs"/>
              </a:rPr>
              <a:t> </a:t>
            </a:r>
            <a:endParaRPr lang="en-US" sz="48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talking on the phone&#10;&#10;Description automatically generated">
            <a:extLst>
              <a:ext uri="{FF2B5EF4-FFF2-40B4-BE49-F238E27FC236}">
                <a16:creationId xmlns:a16="http://schemas.microsoft.com/office/drawing/2014/main" id="{21881E2D-4304-1CD2-571B-DA6FC38FE266}"/>
              </a:ext>
            </a:extLst>
          </p:cNvPr>
          <p:cNvPicPr>
            <a:picLocks noGrp="1" noChangeAspect="1"/>
          </p:cNvPicPr>
          <p:nvPr>
            <p:ph idx="1"/>
          </p:nvPr>
        </p:nvPicPr>
        <p:blipFill>
          <a:blip r:embed="rId2"/>
          <a:stretch>
            <a:fillRect/>
          </a:stretch>
        </p:blipFill>
        <p:spPr>
          <a:xfrm>
            <a:off x="635295" y="2933322"/>
            <a:ext cx="5150277" cy="2897029"/>
          </a:xfrm>
          <a:prstGeom prst="rect">
            <a:avLst/>
          </a:prstGeom>
        </p:spPr>
      </p:pic>
      <p:sp>
        <p:nvSpPr>
          <p:cNvPr id="7" name="TextBox 6">
            <a:extLst>
              <a:ext uri="{FF2B5EF4-FFF2-40B4-BE49-F238E27FC236}">
                <a16:creationId xmlns:a16="http://schemas.microsoft.com/office/drawing/2014/main" id="{DA18B78B-E77C-52D0-2C5B-7F8DB44FAAD8}"/>
              </a:ext>
            </a:extLst>
          </p:cNvPr>
          <p:cNvSpPr txBox="1"/>
          <p:nvPr/>
        </p:nvSpPr>
        <p:spPr>
          <a:xfrm>
            <a:off x="6406429" y="2599509"/>
            <a:ext cx="4530898" cy="363945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900">
                <a:effectLst/>
              </a:rPr>
              <a:t>The user interface is built using Bootstrap for responsiveness and ease of use. Key components include:</a:t>
            </a:r>
          </a:p>
          <a:p>
            <a:pPr marL="342900" lvl="0" indent="-228600" defTabSz="914400">
              <a:lnSpc>
                <a:spcPct val="90000"/>
              </a:lnSpc>
              <a:spcAft>
                <a:spcPts val="600"/>
              </a:spcAft>
              <a:buSzPts val="1000"/>
              <a:buFont typeface="Arial" panose="020B0604020202020204" pitchFamily="34" charset="0"/>
              <a:buChar char="•"/>
              <a:tabLst>
                <a:tab pos="457200" algn="l"/>
              </a:tabLst>
            </a:pPr>
            <a:r>
              <a:rPr lang="en-US" sz="1900" b="1">
                <a:effectLst/>
              </a:rPr>
              <a:t>Dashboard:</a:t>
            </a:r>
            <a:r>
              <a:rPr lang="en-US" sz="1900">
                <a:effectLst/>
              </a:rPr>
              <a:t> Overview of system metrics and quick access to various sections.</a:t>
            </a:r>
          </a:p>
          <a:p>
            <a:pPr marL="342900" lvl="0" indent="-228600" defTabSz="914400">
              <a:lnSpc>
                <a:spcPct val="90000"/>
              </a:lnSpc>
              <a:spcAft>
                <a:spcPts val="600"/>
              </a:spcAft>
              <a:buSzPts val="1000"/>
              <a:buFont typeface="Arial" panose="020B0604020202020204" pitchFamily="34" charset="0"/>
              <a:buChar char="•"/>
              <a:tabLst>
                <a:tab pos="457200" algn="l"/>
              </a:tabLst>
            </a:pPr>
            <a:r>
              <a:rPr lang="en-US" sz="1900" b="1">
                <a:effectLst/>
              </a:rPr>
              <a:t>Forms:</a:t>
            </a:r>
            <a:r>
              <a:rPr lang="en-US" sz="1900">
                <a:effectLst/>
              </a:rPr>
              <a:t> For adding and editing employees, assets, letters, etc.</a:t>
            </a:r>
          </a:p>
          <a:p>
            <a:pPr marL="342900" lvl="0" indent="-228600" defTabSz="914400">
              <a:lnSpc>
                <a:spcPct val="90000"/>
              </a:lnSpc>
              <a:spcAft>
                <a:spcPts val="600"/>
              </a:spcAft>
              <a:buSzPts val="1000"/>
              <a:buFont typeface="Arial" panose="020B0604020202020204" pitchFamily="34" charset="0"/>
              <a:buChar char="•"/>
              <a:tabLst>
                <a:tab pos="457200" algn="l"/>
              </a:tabLst>
            </a:pPr>
            <a:r>
              <a:rPr lang="en-US" sz="1900" b="1">
                <a:effectLst/>
              </a:rPr>
              <a:t>Tables:</a:t>
            </a:r>
            <a:r>
              <a:rPr lang="en-US" sz="1900">
                <a:effectLst/>
              </a:rPr>
              <a:t> For displaying lists of records with pagination and search functionality.</a:t>
            </a:r>
          </a:p>
          <a:p>
            <a:pPr marL="342900" lvl="0" indent="-228600" defTabSz="914400">
              <a:lnSpc>
                <a:spcPct val="90000"/>
              </a:lnSpc>
              <a:spcAft>
                <a:spcPts val="600"/>
              </a:spcAft>
              <a:buSzPts val="1000"/>
              <a:buFont typeface="Arial" panose="020B0604020202020204" pitchFamily="34" charset="0"/>
              <a:buChar char="•"/>
              <a:tabLst>
                <a:tab pos="457200" algn="l"/>
              </a:tabLst>
            </a:pPr>
            <a:r>
              <a:rPr lang="en-US" sz="1900" b="1">
                <a:effectLst/>
              </a:rPr>
              <a:t>Modals:</a:t>
            </a:r>
            <a:r>
              <a:rPr lang="en-US" sz="1900">
                <a:effectLst/>
              </a:rPr>
              <a:t> For confirmation dialogs and detailed views.</a:t>
            </a:r>
          </a:p>
        </p:txBody>
      </p:sp>
      <p:sp>
        <p:nvSpPr>
          <p:cNvPr id="36" name="Rectangle 3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792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8427B-0981-2517-4746-4E827C4ACF8A}"/>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effectLst/>
              </a:rPr>
              <a:t>User Interface</a:t>
            </a:r>
            <a:r>
              <a:rPr lang="en-US" sz="6600">
                <a:effectLst/>
              </a:rPr>
              <a:t> </a:t>
            </a:r>
            <a:endParaRPr lang="en-US" sz="6600"/>
          </a:p>
        </p:txBody>
      </p:sp>
      <p:sp>
        <p:nvSpPr>
          <p:cNvPr id="2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dashboard&#10;&#10;Description automatically generated">
            <a:extLst>
              <a:ext uri="{FF2B5EF4-FFF2-40B4-BE49-F238E27FC236}">
                <a16:creationId xmlns:a16="http://schemas.microsoft.com/office/drawing/2014/main" id="{FABC2D53-C5FC-1B30-3E34-2988A20C1039}"/>
              </a:ext>
            </a:extLst>
          </p:cNvPr>
          <p:cNvPicPr>
            <a:picLocks noGrp="1" noChangeAspect="1"/>
          </p:cNvPicPr>
          <p:nvPr>
            <p:ph idx="1"/>
          </p:nvPr>
        </p:nvPicPr>
        <p:blipFill>
          <a:blip r:embed="rId2"/>
          <a:stretch>
            <a:fillRect/>
          </a:stretch>
        </p:blipFill>
        <p:spPr>
          <a:xfrm>
            <a:off x="6195822" y="2283014"/>
            <a:ext cx="5614416" cy="350901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8EEB463B-877C-78BA-E621-269D4E8836EC}"/>
              </a:ext>
            </a:extLst>
          </p:cNvPr>
          <p:cNvPicPr>
            <a:picLocks noChangeAspect="1"/>
          </p:cNvPicPr>
          <p:nvPr/>
        </p:nvPicPr>
        <p:blipFill>
          <a:blip r:embed="rId3"/>
          <a:stretch>
            <a:fillRect/>
          </a:stretch>
        </p:blipFill>
        <p:spPr>
          <a:xfrm>
            <a:off x="381762" y="2283014"/>
            <a:ext cx="5614416" cy="3509010"/>
          </a:xfrm>
          <a:prstGeom prst="rect">
            <a:avLst/>
          </a:prstGeom>
        </p:spPr>
      </p:pic>
    </p:spTree>
    <p:extLst>
      <p:ext uri="{BB962C8B-B14F-4D97-AF65-F5344CB8AC3E}">
        <p14:creationId xmlns:p14="http://schemas.microsoft.com/office/powerpoint/2010/main" val="63828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85F5-FF1C-DF34-5C27-D8B42301B464}"/>
              </a:ext>
            </a:extLst>
          </p:cNvPr>
          <p:cNvSpPr>
            <a:spLocks noGrp="1"/>
          </p:cNvSpPr>
          <p:nvPr>
            <p:ph type="title"/>
          </p:nvPr>
        </p:nvSpPr>
        <p:spPr>
          <a:xfrm>
            <a:off x="589560" y="856180"/>
            <a:ext cx="5279408" cy="1128068"/>
          </a:xfrm>
        </p:spPr>
        <p:txBody>
          <a:bodyPr anchor="ctr">
            <a:normAutofit/>
          </a:bodyPr>
          <a:lstStyle/>
          <a:p>
            <a:r>
              <a:rPr lang="en-US" sz="4000" b="1" kern="1200">
                <a:effectLst/>
                <a:latin typeface="+mj-lt"/>
                <a:ea typeface="+mj-ea"/>
                <a:cs typeface="+mj-cs"/>
              </a:rPr>
              <a:t>User Interface</a:t>
            </a:r>
            <a:r>
              <a:rPr lang="en-US" sz="4000" kern="1200">
                <a:effectLst/>
                <a:latin typeface="+mj-lt"/>
                <a:ea typeface="+mj-ea"/>
                <a:cs typeface="+mj-cs"/>
              </a:rPr>
              <a:t> </a:t>
            </a:r>
            <a:endParaRPr lang="en-GH" sz="4000"/>
          </a:p>
        </p:txBody>
      </p:sp>
      <p:grpSp>
        <p:nvGrpSpPr>
          <p:cNvPr id="22" name="Group 2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screenshot of a computer&#10;&#10;Description automatically generated">
            <a:extLst>
              <a:ext uri="{FF2B5EF4-FFF2-40B4-BE49-F238E27FC236}">
                <a16:creationId xmlns:a16="http://schemas.microsoft.com/office/drawing/2014/main" id="{53CCF940-DE1E-0137-CBE0-4B9096FFA3A2}"/>
              </a:ext>
            </a:extLst>
          </p:cNvPr>
          <p:cNvPicPr>
            <a:picLocks noGrp="1" noChangeAspect="1"/>
          </p:cNvPicPr>
          <p:nvPr>
            <p:ph idx="1"/>
          </p:nvPr>
        </p:nvPicPr>
        <p:blipFill>
          <a:blip r:embed="rId3"/>
          <a:stretch>
            <a:fillRect/>
          </a:stretch>
        </p:blipFill>
        <p:spPr>
          <a:xfrm>
            <a:off x="590550" y="2670870"/>
            <a:ext cx="5278438" cy="3299023"/>
          </a:xfrm>
        </p:spPr>
      </p:pic>
      <p:sp>
        <p:nvSpPr>
          <p:cNvPr id="28" name="Rectangle 2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omputer&#10;&#10;Description automatically generated">
            <a:extLst>
              <a:ext uri="{FF2B5EF4-FFF2-40B4-BE49-F238E27FC236}">
                <a16:creationId xmlns:a16="http://schemas.microsoft.com/office/drawing/2014/main" id="{D509A711-2366-F218-4657-E5B32C919BFB}"/>
              </a:ext>
            </a:extLst>
          </p:cNvPr>
          <p:cNvPicPr>
            <a:picLocks noChangeAspect="1"/>
          </p:cNvPicPr>
          <p:nvPr/>
        </p:nvPicPr>
        <p:blipFill>
          <a:blip r:embed="rId4"/>
          <a:srcRect t="8355" r="4" b="4"/>
          <a:stretch/>
        </p:blipFill>
        <p:spPr>
          <a:xfrm>
            <a:off x="7083423" y="581892"/>
            <a:ext cx="4397433" cy="2518756"/>
          </a:xfrm>
          <a:prstGeom prst="rect">
            <a:avLst/>
          </a:prstGeom>
        </p:spPr>
      </p:pic>
      <p:sp>
        <p:nvSpPr>
          <p:cNvPr id="32" name="Rectangle 3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Description automatically generated">
            <a:extLst>
              <a:ext uri="{FF2B5EF4-FFF2-40B4-BE49-F238E27FC236}">
                <a16:creationId xmlns:a16="http://schemas.microsoft.com/office/drawing/2014/main" id="{4B554C16-1996-D229-7E4B-C5015488E66B}"/>
              </a:ext>
            </a:extLst>
          </p:cNvPr>
          <p:cNvPicPr>
            <a:picLocks noChangeAspect="1"/>
          </p:cNvPicPr>
          <p:nvPr/>
        </p:nvPicPr>
        <p:blipFill>
          <a:blip r:embed="rId5"/>
          <a:srcRect r="1" b="8317"/>
          <a:stretch/>
        </p:blipFill>
        <p:spPr>
          <a:xfrm>
            <a:off x="7083423" y="3707894"/>
            <a:ext cx="4395569" cy="2518756"/>
          </a:xfrm>
          <a:prstGeom prst="rect">
            <a:avLst/>
          </a:prstGeom>
        </p:spPr>
      </p:pic>
    </p:spTree>
    <p:extLst>
      <p:ext uri="{BB962C8B-B14F-4D97-AF65-F5344CB8AC3E}">
        <p14:creationId xmlns:p14="http://schemas.microsoft.com/office/powerpoint/2010/main" val="214983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D3725-E56A-7CB9-3F46-07D791745498}"/>
              </a:ext>
            </a:extLst>
          </p:cNvPr>
          <p:cNvSpPr>
            <a:spLocks noGrp="1"/>
          </p:cNvSpPr>
          <p:nvPr>
            <p:ph type="title"/>
          </p:nvPr>
        </p:nvSpPr>
        <p:spPr>
          <a:xfrm>
            <a:off x="589560" y="856180"/>
            <a:ext cx="4560584" cy="1128068"/>
          </a:xfrm>
        </p:spPr>
        <p:txBody>
          <a:bodyPr anchor="ctr">
            <a:normAutofit/>
          </a:bodyPr>
          <a:lstStyle/>
          <a:p>
            <a:r>
              <a:rPr lang="en-GH" sz="3700" b="1">
                <a:effectLst/>
                <a:latin typeface="Times New Roman" panose="02020603050405020304" pitchFamily="18" charset="0"/>
                <a:ea typeface="Times New Roman" panose="02020603050405020304" pitchFamily="18" charset="0"/>
                <a:cs typeface="Times New Roman" panose="02020603050405020304" pitchFamily="18" charset="0"/>
              </a:rPr>
              <a:t>Security</a:t>
            </a:r>
            <a:br>
              <a:rPr lang="en-GH" sz="3700">
                <a:effectLst/>
                <a:latin typeface="Aptos" panose="020B0004020202020204" pitchFamily="34" charset="0"/>
                <a:ea typeface="Aptos" panose="020B0004020202020204" pitchFamily="34" charset="0"/>
                <a:cs typeface="Times New Roman" panose="02020603050405020304" pitchFamily="18" charset="0"/>
              </a:rPr>
            </a:br>
            <a:endParaRPr lang="en-GH" sz="37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CA8A2E-A174-49A3-F1AA-97B011E5716A}"/>
              </a:ext>
            </a:extLst>
          </p:cNvPr>
          <p:cNvSpPr>
            <a:spLocks noGrp="1"/>
          </p:cNvSpPr>
          <p:nvPr>
            <p:ph idx="1"/>
          </p:nvPr>
        </p:nvSpPr>
        <p:spPr>
          <a:xfrm>
            <a:off x="590719" y="2330505"/>
            <a:ext cx="4559425" cy="3979585"/>
          </a:xfrm>
        </p:spPr>
        <p:txBody>
          <a:bodyPr anchor="ctr">
            <a:normAutofit/>
          </a:bodyPr>
          <a:lstStyle/>
          <a:p>
            <a:pPr marL="342900" lvl="0" indent="-342900">
              <a:buSzPts val="1000"/>
              <a:buFont typeface="Symbol" pitchFamily="2" charset="2"/>
              <a:buChar char=""/>
              <a:tabLst>
                <a:tab pos="457200" algn="l"/>
              </a:tabLst>
            </a:pPr>
            <a:r>
              <a:rPr lang="en-GH" sz="2000" b="1">
                <a:effectLst/>
                <a:latin typeface="Times New Roman" panose="02020603050405020304" pitchFamily="18" charset="0"/>
                <a:ea typeface="Times New Roman" panose="02020603050405020304" pitchFamily="18" charset="0"/>
                <a:cs typeface="Times New Roman" panose="02020603050405020304" pitchFamily="18" charset="0"/>
              </a:rPr>
              <a:t>User Authentication:</a:t>
            </a:r>
            <a:r>
              <a:rPr lang="en-GH" sz="2000">
                <a:effectLst/>
                <a:latin typeface="Times New Roman" panose="02020603050405020304" pitchFamily="18" charset="0"/>
                <a:ea typeface="Times New Roman" panose="02020603050405020304" pitchFamily="18" charset="0"/>
                <a:cs typeface="Times New Roman" panose="02020603050405020304" pitchFamily="18" charset="0"/>
              </a:rPr>
              <a:t> Secure login system using Laravel's authentication features.</a:t>
            </a:r>
            <a:endParaRPr lang="en-GH" sz="20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2000" b="1">
                <a:effectLst/>
                <a:latin typeface="Times New Roman" panose="02020603050405020304" pitchFamily="18" charset="0"/>
                <a:ea typeface="Times New Roman" panose="02020603050405020304" pitchFamily="18" charset="0"/>
                <a:cs typeface="Times New Roman" panose="02020603050405020304" pitchFamily="18" charset="0"/>
              </a:rPr>
              <a:t>Authorization:</a:t>
            </a:r>
            <a:r>
              <a:rPr lang="en-GH" sz="2000">
                <a:effectLst/>
                <a:latin typeface="Times New Roman" panose="02020603050405020304" pitchFamily="18" charset="0"/>
                <a:ea typeface="Times New Roman" panose="02020603050405020304" pitchFamily="18" charset="0"/>
                <a:cs typeface="Times New Roman" panose="02020603050405020304" pitchFamily="18" charset="0"/>
              </a:rPr>
              <a:t> Role-based access control to restrict access to certain sections based on user roles.</a:t>
            </a:r>
            <a:endParaRPr lang="en-GH" sz="20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2000" b="1">
                <a:effectLst/>
                <a:latin typeface="Times New Roman" panose="02020603050405020304" pitchFamily="18" charset="0"/>
                <a:ea typeface="Times New Roman" panose="02020603050405020304" pitchFamily="18" charset="0"/>
                <a:cs typeface="Times New Roman" panose="02020603050405020304" pitchFamily="18" charset="0"/>
              </a:rPr>
              <a:t>Validation:</a:t>
            </a:r>
            <a:r>
              <a:rPr lang="en-GH" sz="2000">
                <a:effectLst/>
                <a:latin typeface="Times New Roman" panose="02020603050405020304" pitchFamily="18" charset="0"/>
                <a:ea typeface="Times New Roman" panose="02020603050405020304" pitchFamily="18" charset="0"/>
                <a:cs typeface="Times New Roman" panose="02020603050405020304" pitchFamily="18" charset="0"/>
              </a:rPr>
              <a:t> Form inputs are validated to prevent SQL injection and other attacks.</a:t>
            </a:r>
            <a:endParaRPr lang="en-GH" sz="20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2000" b="1">
                <a:effectLst/>
                <a:latin typeface="Times New Roman" panose="02020603050405020304" pitchFamily="18" charset="0"/>
                <a:ea typeface="Times New Roman" panose="02020603050405020304" pitchFamily="18" charset="0"/>
                <a:cs typeface="Times New Roman" panose="02020603050405020304" pitchFamily="18" charset="0"/>
              </a:rPr>
              <a:t>Encryption:</a:t>
            </a:r>
            <a:r>
              <a:rPr lang="en-GH" sz="2000">
                <a:effectLst/>
                <a:latin typeface="Times New Roman" panose="02020603050405020304" pitchFamily="18" charset="0"/>
                <a:ea typeface="Times New Roman" panose="02020603050405020304" pitchFamily="18" charset="0"/>
                <a:cs typeface="Times New Roman" panose="02020603050405020304" pitchFamily="18" charset="0"/>
              </a:rPr>
              <a:t> Sensitive data such as passwords are encrypted using Laravel's hashing mechanism.</a:t>
            </a:r>
            <a:endParaRPr lang="en-GH" sz="2000">
              <a:effectLst/>
              <a:latin typeface="Aptos" panose="020B0004020202020204" pitchFamily="34" charset="0"/>
              <a:ea typeface="Aptos" panose="020B0004020202020204" pitchFamily="34" charset="0"/>
              <a:cs typeface="Times New Roman" panose="02020603050405020304" pitchFamily="18" charset="0"/>
            </a:endParaRPr>
          </a:p>
          <a:p>
            <a:endParaRPr lang="en-GH" sz="2000"/>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talking on the phone&#10;&#10;Description automatically generated">
            <a:extLst>
              <a:ext uri="{FF2B5EF4-FFF2-40B4-BE49-F238E27FC236}">
                <a16:creationId xmlns:a16="http://schemas.microsoft.com/office/drawing/2014/main" id="{ABA5E553-935A-80EF-E94A-1D193CD83DA0}"/>
              </a:ext>
            </a:extLst>
          </p:cNvPr>
          <p:cNvPicPr>
            <a:picLocks noChangeAspect="1"/>
          </p:cNvPicPr>
          <p:nvPr/>
        </p:nvPicPr>
        <p:blipFill>
          <a:blip r:embed="rId2"/>
          <a:srcRect l="36651" r="5323" b="2"/>
          <a:stretch/>
        </p:blipFill>
        <p:spPr>
          <a:xfrm>
            <a:off x="5977788" y="799352"/>
            <a:ext cx="5425410" cy="5259296"/>
          </a:xfrm>
          <a:prstGeom prst="rect">
            <a:avLst/>
          </a:prstGeom>
        </p:spPr>
      </p:pic>
    </p:spTree>
    <p:extLst>
      <p:ext uri="{BB962C8B-B14F-4D97-AF65-F5344CB8AC3E}">
        <p14:creationId xmlns:p14="http://schemas.microsoft.com/office/powerpoint/2010/main" val="193468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1" name="Rectangle 10">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92AE6A1-B6C5-C624-1A05-78373911BDBB}"/>
              </a:ext>
            </a:extLst>
          </p:cNvPr>
          <p:cNvSpPr>
            <a:spLocks noGrp="1"/>
          </p:cNvSpPr>
          <p:nvPr>
            <p:ph type="title"/>
          </p:nvPr>
        </p:nvSpPr>
        <p:spPr>
          <a:xfrm>
            <a:off x="755484" y="739835"/>
            <a:ext cx="3702580" cy="1616203"/>
          </a:xfrm>
        </p:spPr>
        <p:txBody>
          <a:bodyPr anchor="b">
            <a:normAutofit/>
          </a:bodyPr>
          <a:lstStyle/>
          <a:p>
            <a:r>
              <a:rPr lang="en-GH" sz="3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br>
              <a:rPr lang="en-GH" sz="320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en-GH" sz="3200">
              <a:solidFill>
                <a:srgbClr val="FFFFFF"/>
              </a:solidFill>
            </a:endParaRPr>
          </a:p>
        </p:txBody>
      </p:sp>
      <p:sp>
        <p:nvSpPr>
          <p:cNvPr id="3" name="Content Placeholder 2">
            <a:extLst>
              <a:ext uri="{FF2B5EF4-FFF2-40B4-BE49-F238E27FC236}">
                <a16:creationId xmlns:a16="http://schemas.microsoft.com/office/drawing/2014/main" id="{36597745-8B48-961B-3B45-14A10BD00424}"/>
              </a:ext>
            </a:extLst>
          </p:cNvPr>
          <p:cNvSpPr>
            <a:spLocks noGrp="1"/>
          </p:cNvSpPr>
          <p:nvPr>
            <p:ph idx="1"/>
          </p:nvPr>
        </p:nvSpPr>
        <p:spPr>
          <a:xfrm>
            <a:off x="755484" y="2459116"/>
            <a:ext cx="3702579" cy="3524823"/>
          </a:xfrm>
        </p:spPr>
        <p:txBody>
          <a:bodyPr>
            <a:normAutofit/>
          </a:bodyPr>
          <a:lstStyle/>
          <a:p>
            <a:pPr marL="342900" lvl="0" indent="-342900">
              <a:buSzPts val="1000"/>
              <a:buFont typeface="Symbol" pitchFamily="2" charset="2"/>
              <a:buChar char=""/>
              <a:tabLst>
                <a:tab pos="457200" algn="l"/>
              </a:tabLst>
            </a:pPr>
            <a:r>
              <a:rPr lang="en-GH" sz="20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Unit Testing:</a:t>
            </a:r>
            <a:r>
              <a:rPr lang="en-GH" sz="20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PHPUnit is used for testing the individual units of code.</a:t>
            </a:r>
            <a:endParaRPr lang="en-GH" sz="200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20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Feature Testing:</a:t>
            </a:r>
            <a:r>
              <a:rPr lang="en-GH" sz="20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Laravel's feature testing tools are used to test the application's functionalities.</a:t>
            </a:r>
            <a:endParaRPr lang="en-GH" sz="200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20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Manual Testing:</a:t>
            </a:r>
            <a:r>
              <a:rPr lang="en-GH" sz="20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Ensuring the user interface and workflows function correctly.</a:t>
            </a:r>
            <a:endParaRPr lang="en-GH" sz="200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endParaRPr lang="en-GH" sz="2000">
              <a:solidFill>
                <a:srgbClr val="FFFFFF"/>
              </a:solidFill>
            </a:endParaRPr>
          </a:p>
        </p:txBody>
      </p:sp>
      <p:pic>
        <p:nvPicPr>
          <p:cNvPr id="5" name="Picture 4" descr="A person talking on the phone&#10;&#10;Description automatically generated">
            <a:extLst>
              <a:ext uri="{FF2B5EF4-FFF2-40B4-BE49-F238E27FC236}">
                <a16:creationId xmlns:a16="http://schemas.microsoft.com/office/drawing/2014/main" id="{1F338A3A-04CA-31F7-D3C0-47974FC44A13}"/>
              </a:ext>
            </a:extLst>
          </p:cNvPr>
          <p:cNvPicPr>
            <a:picLocks noChangeAspect="1"/>
          </p:cNvPicPr>
          <p:nvPr/>
        </p:nvPicPr>
        <p:blipFill>
          <a:blip r:embed="rId2"/>
          <a:stretch>
            <a:fillRect/>
          </a:stretch>
        </p:blipFill>
        <p:spPr>
          <a:xfrm>
            <a:off x="6005304" y="1908281"/>
            <a:ext cx="5407002" cy="3041437"/>
          </a:xfrm>
          <a:prstGeom prst="rect">
            <a:avLst/>
          </a:prstGeom>
        </p:spPr>
      </p:pic>
    </p:spTree>
    <p:extLst>
      <p:ext uri="{BB962C8B-B14F-4D97-AF65-F5344CB8AC3E}">
        <p14:creationId xmlns:p14="http://schemas.microsoft.com/office/powerpoint/2010/main" val="4050747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7BD5-D3AE-91AA-7FF6-0B0B47773EE4}"/>
              </a:ext>
            </a:extLst>
          </p:cNvPr>
          <p:cNvSpPr>
            <a:spLocks noGrp="1"/>
          </p:cNvSpPr>
          <p:nvPr>
            <p:ph type="title"/>
          </p:nvPr>
        </p:nvSpPr>
        <p:spPr>
          <a:xfrm>
            <a:off x="5868557" y="1138036"/>
            <a:ext cx="5444382" cy="1402470"/>
          </a:xfrm>
        </p:spPr>
        <p:txBody>
          <a:bodyPr anchor="t">
            <a:normAutofit/>
          </a:bodyPr>
          <a:lstStyle/>
          <a:p>
            <a:r>
              <a:rPr lang="en-GH" sz="32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GH" sz="3200" dirty="0">
                <a:effectLst/>
                <a:latin typeface="Aptos" panose="020B0004020202020204" pitchFamily="34" charset="0"/>
                <a:ea typeface="Aptos" panose="020B0004020202020204" pitchFamily="34" charset="0"/>
                <a:cs typeface="Times New Roman" panose="02020603050405020304" pitchFamily="18" charset="0"/>
              </a:rPr>
            </a:br>
            <a:endParaRPr lang="en-GH" sz="3200" dirty="0"/>
          </a:p>
        </p:txBody>
      </p:sp>
      <p:pic>
        <p:nvPicPr>
          <p:cNvPr id="5" name="Picture 4" descr="A person talking on the phone&#10;&#10;Description automatically generated">
            <a:extLst>
              <a:ext uri="{FF2B5EF4-FFF2-40B4-BE49-F238E27FC236}">
                <a16:creationId xmlns:a16="http://schemas.microsoft.com/office/drawing/2014/main" id="{EB6D61F6-C9EF-852A-14BA-4302C22A77A8}"/>
              </a:ext>
            </a:extLst>
          </p:cNvPr>
          <p:cNvPicPr>
            <a:picLocks noChangeAspect="1"/>
          </p:cNvPicPr>
          <p:nvPr/>
        </p:nvPicPr>
        <p:blipFill>
          <a:blip r:embed="rId2"/>
          <a:srcRect l="44539" r="13210"/>
          <a:stretch/>
        </p:blipFill>
        <p:spPr>
          <a:xfrm>
            <a:off x="-1" y="10"/>
            <a:ext cx="5151179" cy="6857990"/>
          </a:xfrm>
          <a:prstGeom prst="rect">
            <a:avLst/>
          </a:prstGeom>
        </p:spPr>
      </p:pic>
      <p:cxnSp>
        <p:nvCxnSpPr>
          <p:cNvPr id="29" name="Straight Connector 2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E90AFA-4CEA-CF71-5C7D-4A33739DDD5D}"/>
              </a:ext>
            </a:extLst>
          </p:cNvPr>
          <p:cNvSpPr>
            <a:spLocks noGrp="1"/>
          </p:cNvSpPr>
          <p:nvPr>
            <p:ph idx="1"/>
          </p:nvPr>
        </p:nvSpPr>
        <p:spPr>
          <a:xfrm>
            <a:off x="5868557" y="2551176"/>
            <a:ext cx="5444382" cy="3591207"/>
          </a:xfrm>
        </p:spPr>
        <p:txBody>
          <a:bodyPr>
            <a:normAutofit fontScale="85000" lnSpcReduction="10000"/>
          </a:bodyPr>
          <a:lstStyle/>
          <a:p>
            <a:pPr marL="0" indent="0">
              <a:buNone/>
            </a:pPr>
            <a:r>
              <a:rPr lang="en-GH" sz="3200" dirty="0">
                <a:effectLst/>
                <a:latin typeface="Times New Roman" panose="02020603050405020304" pitchFamily="18" charset="0"/>
                <a:ea typeface="Times New Roman" panose="02020603050405020304" pitchFamily="18" charset="0"/>
                <a:cs typeface="Times New Roman" panose="02020603050405020304" pitchFamily="18" charset="0"/>
              </a:rPr>
              <a:t>The Administrative Assistant Manager system is a robust solution for managing various administrative tasks within an organization. It leverages Laravel 10 and Bootstrap to provide a seamless and efficient user experience. This documentation serves as a guide for understanding, installing, and using the system effectively.</a:t>
            </a:r>
            <a:endParaRPr lang="en-GH" sz="3200" dirty="0">
              <a:effectLst/>
              <a:latin typeface="Aptos" panose="020B0004020202020204" pitchFamily="34" charset="0"/>
              <a:ea typeface="Aptos" panose="020B0004020202020204" pitchFamily="34" charset="0"/>
              <a:cs typeface="Times New Roman" panose="02020603050405020304" pitchFamily="18" charset="0"/>
            </a:endParaRPr>
          </a:p>
          <a:p>
            <a:endParaRPr lang="en-GH" sz="2000" dirty="0"/>
          </a:p>
        </p:txBody>
      </p:sp>
    </p:spTree>
    <p:extLst>
      <p:ext uri="{BB962C8B-B14F-4D97-AF65-F5344CB8AC3E}">
        <p14:creationId xmlns:p14="http://schemas.microsoft.com/office/powerpoint/2010/main" val="231989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A828C-B8FE-0CCD-494F-02B0B101D390}"/>
              </a:ext>
            </a:extLst>
          </p:cNvPr>
          <p:cNvSpPr>
            <a:spLocks noGrp="1"/>
          </p:cNvSpPr>
          <p:nvPr>
            <p:ph type="title"/>
          </p:nvPr>
        </p:nvSpPr>
        <p:spPr>
          <a:xfrm>
            <a:off x="630936" y="640080"/>
            <a:ext cx="4818888" cy="1481328"/>
          </a:xfrm>
        </p:spPr>
        <p:txBody>
          <a:bodyPr anchor="b">
            <a:normAutofit/>
          </a:bodyPr>
          <a:lstStyle/>
          <a:p>
            <a:r>
              <a:rPr lang="en-GB" sz="5000" b="1" dirty="0">
                <a:latin typeface="Algerian" pitchFamily="82" charset="77"/>
              </a:rPr>
              <a:t>ABOUT ADAM</a:t>
            </a:r>
            <a:br>
              <a:rPr lang="en-GB" sz="5000" dirty="0"/>
            </a:br>
            <a:endParaRPr lang="en-GH" sz="5000" dirty="0"/>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FD10EB69-5BC8-20CE-D37B-50645489455E}"/>
              </a:ext>
            </a:extLst>
          </p:cNvPr>
          <p:cNvGraphicFramePr>
            <a:graphicFrameLocks noGrp="1"/>
          </p:cNvGraphicFramePr>
          <p:nvPr>
            <p:ph idx="1"/>
            <p:extLst>
              <p:ext uri="{D42A27DB-BD31-4B8C-83A1-F6EECF244321}">
                <p14:modId xmlns:p14="http://schemas.microsoft.com/office/powerpoint/2010/main" val="2826098863"/>
              </p:ext>
            </p:extLst>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erson talking on the phone&#10;&#10;Description automatically generated">
            <a:extLst>
              <a:ext uri="{FF2B5EF4-FFF2-40B4-BE49-F238E27FC236}">
                <a16:creationId xmlns:a16="http://schemas.microsoft.com/office/drawing/2014/main" id="{3C3CE089-886A-4460-FA0C-77409BE778FE}"/>
              </a:ext>
            </a:extLst>
          </p:cNvPr>
          <p:cNvPicPr>
            <a:picLocks noChangeAspect="1"/>
          </p:cNvPicPr>
          <p:nvPr/>
        </p:nvPicPr>
        <p:blipFill>
          <a:blip r:embed="rId7"/>
          <a:stretch>
            <a:fillRect/>
          </a:stretch>
        </p:blipFill>
        <p:spPr>
          <a:xfrm>
            <a:off x="6099048" y="1893666"/>
            <a:ext cx="5458968" cy="3070668"/>
          </a:xfrm>
          <a:prstGeom prst="rect">
            <a:avLst/>
          </a:prstGeom>
        </p:spPr>
      </p:pic>
    </p:spTree>
    <p:extLst>
      <p:ext uri="{BB962C8B-B14F-4D97-AF65-F5344CB8AC3E}">
        <p14:creationId xmlns:p14="http://schemas.microsoft.com/office/powerpoint/2010/main" val="363305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400D9-3143-771B-36D3-8C15DEFB6F9D}"/>
              </a:ext>
            </a:extLst>
          </p:cNvPr>
          <p:cNvSpPr>
            <a:spLocks noGrp="1"/>
          </p:cNvSpPr>
          <p:nvPr>
            <p:ph type="title"/>
          </p:nvPr>
        </p:nvSpPr>
        <p:spPr>
          <a:xfrm>
            <a:off x="1179576" y="1261423"/>
            <a:ext cx="9829800" cy="1325880"/>
          </a:xfrm>
        </p:spPr>
        <p:txBody>
          <a:bodyPr vert="horz" lIns="91440" tIns="45720" rIns="91440" bIns="45720" rtlCol="0" anchor="b">
            <a:normAutofit/>
          </a:bodyPr>
          <a:lstStyle/>
          <a:p>
            <a:pPr algn="ctr"/>
            <a:r>
              <a:rPr lang="en-US" sz="3600" b="1" kern="1200">
                <a:solidFill>
                  <a:schemeClr val="tx2"/>
                </a:solidFill>
                <a:latin typeface="+mj-lt"/>
                <a:ea typeface="+mj-ea"/>
                <a:cs typeface="+mj-cs"/>
              </a:rPr>
              <a:t>ADMINISTRATIVE ASSISTANT MANAGER</a:t>
            </a:r>
            <a:br>
              <a:rPr lang="en-US" sz="3600" b="1" kern="1200">
                <a:solidFill>
                  <a:schemeClr val="tx2"/>
                </a:solidFill>
                <a:latin typeface="+mj-lt"/>
                <a:ea typeface="+mj-ea"/>
                <a:cs typeface="+mj-cs"/>
              </a:rPr>
            </a:br>
            <a:r>
              <a:rPr lang="en-US" sz="3600" b="1" kern="1200">
                <a:solidFill>
                  <a:schemeClr val="tx2"/>
                </a:solidFill>
                <a:latin typeface="+mj-lt"/>
                <a:ea typeface="+mj-ea"/>
                <a:cs typeface="+mj-cs"/>
              </a:rPr>
              <a:t>(ADAM)</a:t>
            </a:r>
          </a:p>
        </p:txBody>
      </p:sp>
      <p:grpSp>
        <p:nvGrpSpPr>
          <p:cNvPr id="176" name="Group 175">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77" name="Freeform: Shape 17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Shape 17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reeform: Shape 17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reeform: Shape 17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183" name="Freeform: Shape 18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Shape 18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6" name="Freeform: Shape 18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7" name="Content Placeholder 26" descr="A person talking on the phone&#10;&#10;Description automatically generated">
            <a:extLst>
              <a:ext uri="{FF2B5EF4-FFF2-40B4-BE49-F238E27FC236}">
                <a16:creationId xmlns:a16="http://schemas.microsoft.com/office/drawing/2014/main" id="{52AAAB7C-FE7E-9C43-1E22-3F0204F11CD1}"/>
              </a:ext>
            </a:extLst>
          </p:cNvPr>
          <p:cNvPicPr>
            <a:picLocks noChangeAspect="1"/>
          </p:cNvPicPr>
          <p:nvPr/>
        </p:nvPicPr>
        <p:blipFill>
          <a:blip r:embed="rId3"/>
          <a:srcRect l="9091" t="9091"/>
          <a:stretch/>
        </p:blipFill>
        <p:spPr>
          <a:xfrm>
            <a:off x="6429378" y="3052872"/>
            <a:ext cx="4954693" cy="2787013"/>
          </a:xfrm>
          <a:prstGeom prst="rect">
            <a:avLst/>
          </a:prstGeom>
        </p:spPr>
      </p:pic>
      <p:graphicFrame>
        <p:nvGraphicFramePr>
          <p:cNvPr id="158" name="Content Placeholder 30">
            <a:extLst>
              <a:ext uri="{FF2B5EF4-FFF2-40B4-BE49-F238E27FC236}">
                <a16:creationId xmlns:a16="http://schemas.microsoft.com/office/drawing/2014/main" id="{AC19F330-04C2-4737-5BDF-1DF709708244}"/>
              </a:ext>
            </a:extLst>
          </p:cNvPr>
          <p:cNvGraphicFramePr>
            <a:graphicFrameLocks noGrp="1"/>
          </p:cNvGraphicFramePr>
          <p:nvPr>
            <p:ph idx="1"/>
            <p:extLst>
              <p:ext uri="{D42A27DB-BD31-4B8C-83A1-F6EECF244321}">
                <p14:modId xmlns:p14="http://schemas.microsoft.com/office/powerpoint/2010/main" val="1958310415"/>
              </p:ext>
            </p:extLst>
          </p:nvPr>
        </p:nvGraphicFramePr>
        <p:xfrm>
          <a:off x="804672" y="2827419"/>
          <a:ext cx="5126896" cy="3227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8867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8149F-68D7-08CE-6E4A-ABD9E7FA3D84}"/>
              </a:ext>
            </a:extLst>
          </p:cNvPr>
          <p:cNvSpPr>
            <a:spLocks noGrp="1"/>
          </p:cNvSpPr>
          <p:nvPr>
            <p:ph type="title"/>
          </p:nvPr>
        </p:nvSpPr>
        <p:spPr>
          <a:xfrm>
            <a:off x="793662" y="386930"/>
            <a:ext cx="10066122" cy="1298448"/>
          </a:xfrm>
        </p:spPr>
        <p:txBody>
          <a:bodyPr anchor="b">
            <a:normAutofit/>
          </a:bodyPr>
          <a:lstStyle/>
          <a:p>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Acknowledgments</a:t>
            </a:r>
            <a:br>
              <a:rPr lang="en-GH" kern="100" dirty="0">
                <a:effectLst/>
                <a:latin typeface="Aptos" panose="020B0004020202020204" pitchFamily="34" charset="0"/>
                <a:ea typeface="Aptos" panose="020B0004020202020204" pitchFamily="34" charset="0"/>
                <a:cs typeface="Times New Roman" panose="02020603050405020304" pitchFamily="18" charset="0"/>
              </a:rPr>
            </a:br>
            <a:endParaRPr lang="en-GH" dirty="0"/>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4080F9-95A8-75CC-B347-E48A7CC32B5E}"/>
              </a:ext>
            </a:extLst>
          </p:cNvPr>
          <p:cNvSpPr>
            <a:spLocks noGrp="1"/>
          </p:cNvSpPr>
          <p:nvPr>
            <p:ph idx="1"/>
          </p:nvPr>
        </p:nvSpPr>
        <p:spPr>
          <a:xfrm>
            <a:off x="793661" y="2599509"/>
            <a:ext cx="4530898" cy="3639450"/>
          </a:xfrm>
        </p:spPr>
        <p:txBody>
          <a:bodyPr anchor="ctr">
            <a:normAutofit/>
          </a:bodyPr>
          <a:lstStyle/>
          <a:p>
            <a:r>
              <a:rPr lang="en-GB" sz="1400" i="1" dirty="0">
                <a:solidFill>
                  <a:srgbClr val="303030"/>
                </a:solidFill>
                <a:effectLst/>
                <a:latin typeface="Arial" panose="020B0604020202020204" pitchFamily="34" charset="0"/>
              </a:rPr>
              <a:t>Immense gratitude to the Ghana-India Kofi Annan Centre of Excellence in ICT (GI-KACE).,</a:t>
            </a:r>
            <a:endParaRPr lang="en-GB" sz="1400" dirty="0">
              <a:solidFill>
                <a:srgbClr val="303030"/>
              </a:solidFill>
              <a:effectLst/>
              <a:latin typeface="Arial" panose="020B0604020202020204" pitchFamily="34" charset="0"/>
            </a:endParaRPr>
          </a:p>
          <a:p>
            <a:r>
              <a:rPr lang="en-GB" sz="1400" i="1" dirty="0" err="1">
                <a:solidFill>
                  <a:srgbClr val="303030"/>
                </a:solidFill>
                <a:effectLst/>
                <a:latin typeface="Arial" panose="020B0604020202020204" pitchFamily="34" charset="0"/>
              </a:rPr>
              <a:t>Center</a:t>
            </a:r>
            <a:r>
              <a:rPr lang="en-GB" sz="1400" i="1" dirty="0">
                <a:solidFill>
                  <a:srgbClr val="303030"/>
                </a:solidFill>
                <a:effectLst/>
                <a:latin typeface="Arial" panose="020B0604020202020204" pitchFamily="34" charset="0"/>
              </a:rPr>
              <a:t> Manager Bolgatanga(Mr Christian </a:t>
            </a:r>
            <a:r>
              <a:rPr lang="en-GB" sz="1400" i="1" dirty="0" err="1">
                <a:solidFill>
                  <a:srgbClr val="303030"/>
                </a:solidFill>
                <a:effectLst/>
                <a:latin typeface="Arial" panose="020B0604020202020204" pitchFamily="34" charset="0"/>
              </a:rPr>
              <a:t>Danso</a:t>
            </a:r>
            <a:r>
              <a:rPr lang="en-GB" sz="1400" i="1" dirty="0">
                <a:solidFill>
                  <a:srgbClr val="303030"/>
                </a:solidFill>
                <a:effectLst/>
                <a:latin typeface="Arial" panose="020B0604020202020204" pitchFamily="34" charset="0"/>
              </a:rPr>
              <a:t>) and the Research and Innovation Department team(Mr. </a:t>
            </a:r>
            <a:r>
              <a:rPr lang="en-GB" sz="1400" i="1" dirty="0" err="1">
                <a:solidFill>
                  <a:srgbClr val="303030"/>
                </a:solidFill>
                <a:effectLst/>
                <a:latin typeface="Arial" panose="020B0604020202020204" pitchFamily="34" charset="0"/>
              </a:rPr>
              <a:t>Eugene,Mr</a:t>
            </a:r>
            <a:r>
              <a:rPr lang="en-GB" sz="1400" i="1" dirty="0">
                <a:solidFill>
                  <a:srgbClr val="303030"/>
                </a:solidFill>
                <a:effectLst/>
                <a:latin typeface="Arial" panose="020B0604020202020204" pitchFamily="34" charset="0"/>
              </a:rPr>
              <a:t> </a:t>
            </a:r>
            <a:r>
              <a:rPr lang="en-GB" sz="1400" i="1" dirty="0" err="1">
                <a:solidFill>
                  <a:srgbClr val="303030"/>
                </a:solidFill>
                <a:effectLst/>
                <a:latin typeface="Arial" panose="020B0604020202020204" pitchFamily="34" charset="0"/>
              </a:rPr>
              <a:t>Bismark</a:t>
            </a:r>
            <a:r>
              <a:rPr lang="en-GB" sz="1400" i="1" dirty="0">
                <a:solidFill>
                  <a:srgbClr val="303030"/>
                </a:solidFill>
                <a:effectLst/>
                <a:latin typeface="Arial" panose="020B0604020202020204" pitchFamily="34" charset="0"/>
              </a:rPr>
              <a:t>, Mr Moro and Mr </a:t>
            </a:r>
            <a:r>
              <a:rPr lang="en-GB" sz="1400" i="1" dirty="0" err="1">
                <a:solidFill>
                  <a:srgbClr val="303030"/>
                </a:solidFill>
                <a:effectLst/>
                <a:latin typeface="Arial" panose="020B0604020202020204" pitchFamily="34" charset="0"/>
              </a:rPr>
              <a:t>Hermas</a:t>
            </a:r>
            <a:r>
              <a:rPr lang="en-GB" sz="1400" i="1" dirty="0">
                <a:solidFill>
                  <a:srgbClr val="303030"/>
                </a:solidFill>
                <a:effectLst/>
                <a:latin typeface="Arial" panose="020B0604020202020204" pitchFamily="34" charset="0"/>
              </a:rPr>
              <a:t> )</a:t>
            </a:r>
          </a:p>
          <a:p>
            <a:r>
              <a:rPr lang="en-GB" sz="1400" i="1" dirty="0">
                <a:solidFill>
                  <a:srgbClr val="303030"/>
                </a:solidFill>
                <a:latin typeface="Arial" panose="020B0604020202020204" pitchFamily="34" charset="0"/>
              </a:rPr>
              <a:t>Lots of appreciation to my woman who has been with me during my sleepless nights of coding</a:t>
            </a:r>
            <a:endParaRPr lang="en-GH" sz="2000" dirty="0"/>
          </a:p>
        </p:txBody>
      </p:sp>
      <p:pic>
        <p:nvPicPr>
          <p:cNvPr id="5" name="Picture 4" descr="A person talking on the phone&#10;&#10;Description automatically generated">
            <a:extLst>
              <a:ext uri="{FF2B5EF4-FFF2-40B4-BE49-F238E27FC236}">
                <a16:creationId xmlns:a16="http://schemas.microsoft.com/office/drawing/2014/main" id="{5C8ADBC5-B55F-83AA-7C1D-EB7ACC4AC499}"/>
              </a:ext>
            </a:extLst>
          </p:cNvPr>
          <p:cNvPicPr>
            <a:picLocks noChangeAspect="1"/>
          </p:cNvPicPr>
          <p:nvPr/>
        </p:nvPicPr>
        <p:blipFill>
          <a:blip r:embed="rId2"/>
          <a:stretch>
            <a:fillRect/>
          </a:stretch>
        </p:blipFill>
        <p:spPr>
          <a:xfrm>
            <a:off x="5911532" y="2892862"/>
            <a:ext cx="5150277" cy="2897029"/>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302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22064-AF58-8014-28A2-047182154E1B}"/>
              </a:ext>
            </a:extLst>
          </p:cNvPr>
          <p:cNvSpPr>
            <a:spLocks noGrp="1"/>
          </p:cNvSpPr>
          <p:nvPr>
            <p:ph type="title"/>
          </p:nvPr>
        </p:nvSpPr>
        <p:spPr>
          <a:xfrm>
            <a:off x="1137033" y="670559"/>
            <a:ext cx="4683321" cy="2148841"/>
          </a:xfrm>
        </p:spPr>
        <p:txBody>
          <a:bodyPr anchor="t">
            <a:normAutofit/>
          </a:bodyPr>
          <a:lstStyle/>
          <a:p>
            <a:r>
              <a:rPr lang="en-GH" b="1" u="sng" dirty="0">
                <a:effectLst/>
                <a:latin typeface="Times New Roman" panose="02020603050405020304" pitchFamily="18" charset="0"/>
                <a:ea typeface="Times New Roman" panose="02020603050405020304" pitchFamily="18" charset="0"/>
                <a:cs typeface="Times New Roman" panose="02020603050405020304" pitchFamily="18" charset="0"/>
              </a:rPr>
              <a:t>Table of Contents</a:t>
            </a:r>
            <a:endParaRPr lang="en-GH" u="sng"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descr="A person talking on the phone&#10;&#10;Description automatically generated">
            <a:extLst>
              <a:ext uri="{FF2B5EF4-FFF2-40B4-BE49-F238E27FC236}">
                <a16:creationId xmlns:a16="http://schemas.microsoft.com/office/drawing/2014/main" id="{0DB4A8A3-4E67-ED27-E552-D8E0D749B86F}"/>
              </a:ext>
            </a:extLst>
          </p:cNvPr>
          <p:cNvPicPr>
            <a:picLocks noChangeAspect="1"/>
          </p:cNvPicPr>
          <p:nvPr/>
        </p:nvPicPr>
        <p:blipFill>
          <a:blip r:embed="rId2"/>
          <a:srcRect l="3347" r="-2" b="-2"/>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6FC3E4BB-6B31-F43C-8651-E45900845132}"/>
              </a:ext>
            </a:extLst>
          </p:cNvPr>
          <p:cNvSpPr>
            <a:spLocks noGrp="1"/>
          </p:cNvSpPr>
          <p:nvPr>
            <p:ph idx="1"/>
          </p:nvPr>
        </p:nvSpPr>
        <p:spPr>
          <a:xfrm>
            <a:off x="6797004" y="670559"/>
            <a:ext cx="4555782" cy="5445076"/>
          </a:xfrm>
        </p:spPr>
        <p:txBody>
          <a:bodyPr anchor="t">
            <a:normAutofit/>
          </a:bodyPr>
          <a:lstStyle/>
          <a:p>
            <a:pPr marL="342900" lvl="0" indent="-342900">
              <a:buFont typeface="+mj-lt"/>
              <a:buAutoNum type="arabicPeriod"/>
              <a:tabLst>
                <a:tab pos="4572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Overview</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System Architecture</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Installation and Setup</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Features and Functionalities</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Employee Management</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Asset Management</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Incoming Letters Management</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Outgoing Letters Management</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Employee Attendance</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Payments Management</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User Management</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Database Schema</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User Interface</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Security</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Testing</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H" sz="1700"/>
          </a:p>
        </p:txBody>
      </p:sp>
    </p:spTree>
    <p:extLst>
      <p:ext uri="{BB962C8B-B14F-4D97-AF65-F5344CB8AC3E}">
        <p14:creationId xmlns:p14="http://schemas.microsoft.com/office/powerpoint/2010/main" val="111858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7E56A-453F-87F9-541A-09CB02B4FB43}"/>
              </a:ext>
            </a:extLst>
          </p:cNvPr>
          <p:cNvSpPr>
            <a:spLocks noGrp="1"/>
          </p:cNvSpPr>
          <p:nvPr>
            <p:ph type="title"/>
          </p:nvPr>
        </p:nvSpPr>
        <p:spPr>
          <a:xfrm>
            <a:off x="844128" y="0"/>
            <a:ext cx="4977976" cy="1454051"/>
          </a:xfrm>
        </p:spPr>
        <p:txBody>
          <a:bodyPr vert="horz" lIns="91440" tIns="45720" rIns="91440" bIns="45720" rtlCol="0" anchor="ctr">
            <a:normAutofit/>
          </a:bodyPr>
          <a:lstStyle/>
          <a:p>
            <a:r>
              <a:rPr lang="en-US" sz="3600" b="1" kern="1200" dirty="0">
                <a:solidFill>
                  <a:schemeClr val="tx2"/>
                </a:solidFill>
                <a:latin typeface="Times New Roman" panose="02020603050405020304" pitchFamily="18" charset="0"/>
                <a:cs typeface="Times New Roman" panose="02020603050405020304" pitchFamily="18" charset="0"/>
              </a:rPr>
              <a:t>OVERVIEW</a:t>
            </a:r>
          </a:p>
        </p:txBody>
      </p:sp>
      <p:sp>
        <p:nvSpPr>
          <p:cNvPr id="7" name="TextBox 6">
            <a:extLst>
              <a:ext uri="{FF2B5EF4-FFF2-40B4-BE49-F238E27FC236}">
                <a16:creationId xmlns:a16="http://schemas.microsoft.com/office/drawing/2014/main" id="{76E6E3D9-8FA9-ACE8-B0E4-7D8CCC55D61E}"/>
              </a:ext>
            </a:extLst>
          </p:cNvPr>
          <p:cNvSpPr txBox="1"/>
          <p:nvPr/>
        </p:nvSpPr>
        <p:spPr>
          <a:xfrm>
            <a:off x="552954" y="1234124"/>
            <a:ext cx="5816941" cy="4817958"/>
          </a:xfrm>
          <a:prstGeom prst="rect">
            <a:avLst/>
          </a:prstGeom>
        </p:spPr>
        <p:txBody>
          <a:bodyPr vert="horz" lIns="91440" tIns="45720" rIns="91440" bIns="45720" rtlCol="0" anchor="ctr">
            <a:noAutofit/>
          </a:bodyPr>
          <a:lstStyle/>
          <a:p>
            <a:pPr defTabSz="914400">
              <a:lnSpc>
                <a:spcPct val="90000"/>
              </a:lnSpc>
              <a:spcAft>
                <a:spcPts val="600"/>
              </a:spcAft>
            </a:pPr>
            <a:r>
              <a:rPr lang="en-US" sz="2400" dirty="0">
                <a:solidFill>
                  <a:schemeClr val="tx2"/>
                </a:solidFill>
                <a:effectLst/>
              </a:rPr>
              <a:t>The Administrative Assistant Manager is a web-based application developed using Laravel 10 and Bootstrap Blade templates. This system is designed to manage and streamline various administrative tasks within an organization, including employee management, asset tracking, letter management, employee attendance, payments, and user management. The system provides a user-friendly interface and efficient functionality to enhance the productivity and organization of administrative processes.</a:t>
            </a:r>
          </a:p>
        </p:txBody>
      </p:sp>
      <p:grpSp>
        <p:nvGrpSpPr>
          <p:cNvPr id="42" name="Group 41">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43" name="Freeform: Shape 42">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person talking on the phone&#10;&#10;Description automatically generated">
            <a:extLst>
              <a:ext uri="{FF2B5EF4-FFF2-40B4-BE49-F238E27FC236}">
                <a16:creationId xmlns:a16="http://schemas.microsoft.com/office/drawing/2014/main" id="{EA021A31-DEE0-B26D-1A9D-F9D7C37DD70B}"/>
              </a:ext>
            </a:extLst>
          </p:cNvPr>
          <p:cNvPicPr>
            <a:picLocks noGrp="1" noChangeAspect="1"/>
          </p:cNvPicPr>
          <p:nvPr>
            <p:ph idx="1"/>
          </p:nvPr>
        </p:nvPicPr>
        <p:blipFill>
          <a:blip r:embed="rId2"/>
          <a:stretch>
            <a:fillRect/>
          </a:stretch>
        </p:blipFill>
        <p:spPr>
          <a:xfrm>
            <a:off x="8100821" y="2409210"/>
            <a:ext cx="3661831" cy="2059778"/>
          </a:xfrm>
          <a:prstGeom prst="rect">
            <a:avLst/>
          </a:prstGeom>
        </p:spPr>
      </p:pic>
    </p:spTree>
    <p:extLst>
      <p:ext uri="{BB962C8B-B14F-4D97-AF65-F5344CB8AC3E}">
        <p14:creationId xmlns:p14="http://schemas.microsoft.com/office/powerpoint/2010/main" val="388015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73D70-5A27-E9FB-6577-3CBC9E113672}"/>
              </a:ext>
            </a:extLst>
          </p:cNvPr>
          <p:cNvSpPr>
            <a:spLocks noGrp="1"/>
          </p:cNvSpPr>
          <p:nvPr>
            <p:ph type="title"/>
          </p:nvPr>
        </p:nvSpPr>
        <p:spPr>
          <a:xfrm>
            <a:off x="572493" y="238539"/>
            <a:ext cx="11018520" cy="1434415"/>
          </a:xfrm>
        </p:spPr>
        <p:txBody>
          <a:bodyPr anchor="b">
            <a:normAutofit/>
          </a:bodyPr>
          <a:lstStyle/>
          <a:p>
            <a:r>
              <a:rPr lang="en-GB" sz="4600" b="1" dirty="0">
                <a:effectLst/>
                <a:latin typeface="Arial" panose="020B0604020202020204" pitchFamily="34" charset="0"/>
              </a:rPr>
              <a:t>PROBLEM STATEMENT</a:t>
            </a:r>
            <a:br>
              <a:rPr lang="en-GB" sz="4600" dirty="0">
                <a:effectLst/>
                <a:latin typeface="Arial" panose="020B0604020202020204" pitchFamily="34" charset="0"/>
              </a:rPr>
            </a:br>
            <a:endParaRPr lang="en-GH" sz="4600" dirty="0"/>
          </a:p>
        </p:txBody>
      </p:sp>
      <p:sp>
        <p:nvSpPr>
          <p:cNvPr id="6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45805AC6-A332-9B8F-6D93-C07CA6A23C40}"/>
              </a:ext>
            </a:extLst>
          </p:cNvPr>
          <p:cNvSpPr>
            <a:spLocks noGrp="1"/>
          </p:cNvSpPr>
          <p:nvPr>
            <p:ph idx="1"/>
          </p:nvPr>
        </p:nvSpPr>
        <p:spPr>
          <a:xfrm>
            <a:off x="572493" y="2071316"/>
            <a:ext cx="6713552" cy="4119172"/>
          </a:xfrm>
        </p:spPr>
        <p:txBody>
          <a:bodyPr anchor="t">
            <a:normAutofit/>
          </a:bodyPr>
          <a:lstStyle/>
          <a:p>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In many organizations, administrative tasks such as employee management, asset tracking, letter management, employee attendance, payments, and user management are often handled manually or through disparate systems. This can lead to inefficiencies, errors, and a lack of cohesion in managing administrative processes. The lack of an integrated and user-friendly system to streamline these tasks can result in decreased productivity, increased operational costs, and potential data inaccuracies.</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Organizations need a comprehensive solution that can centralize and simplify these administrative tasks, providing an intuitive interface and efficient functionality to enhance productivity and organization. The current tools and methods in use may not adequately address the complexities and volume of administrative work, leading to fragmented workflows and challenges in maintaining accurate records and consistent processes.</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endParaRPr lang="en-GH" sz="1700"/>
          </a:p>
        </p:txBody>
      </p:sp>
      <p:pic>
        <p:nvPicPr>
          <p:cNvPr id="13" name="Picture 12" descr="A person talking on the phone&#10;&#10;Description automatically generated">
            <a:extLst>
              <a:ext uri="{FF2B5EF4-FFF2-40B4-BE49-F238E27FC236}">
                <a16:creationId xmlns:a16="http://schemas.microsoft.com/office/drawing/2014/main" id="{DBBAAEA6-3AAE-D6F0-13F7-9435F80F98C6}"/>
              </a:ext>
            </a:extLst>
          </p:cNvPr>
          <p:cNvPicPr>
            <a:picLocks noChangeAspect="1"/>
          </p:cNvPicPr>
          <p:nvPr/>
        </p:nvPicPr>
        <p:blipFill>
          <a:blip r:embed="rId2"/>
          <a:srcRect l="38606" r="7279" b="2"/>
          <a:stretch/>
        </p:blipFill>
        <p:spPr>
          <a:xfrm>
            <a:off x="7675658" y="2093976"/>
            <a:ext cx="3941064" cy="4096512"/>
          </a:xfrm>
          <a:prstGeom prst="rect">
            <a:avLst/>
          </a:prstGeom>
        </p:spPr>
      </p:pic>
    </p:spTree>
    <p:extLst>
      <p:ext uri="{BB962C8B-B14F-4D97-AF65-F5344CB8AC3E}">
        <p14:creationId xmlns:p14="http://schemas.microsoft.com/office/powerpoint/2010/main" val="348914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2EF2-2868-52DC-0578-74FCCC8BBEC4}"/>
              </a:ext>
            </a:extLst>
          </p:cNvPr>
          <p:cNvSpPr>
            <a:spLocks noGrp="1"/>
          </p:cNvSpPr>
          <p:nvPr>
            <p:ph type="title"/>
          </p:nvPr>
        </p:nvSpPr>
        <p:spPr/>
        <p:txBody>
          <a:bodyPr/>
          <a:lstStyle/>
          <a:p>
            <a:r>
              <a:rPr lang="en-GB" b="1" dirty="0">
                <a:effectLst/>
                <a:latin typeface="Arial" panose="020B0604020202020204" pitchFamily="34" charset="0"/>
              </a:rPr>
              <a:t>PROJECT SCOPE</a:t>
            </a:r>
            <a:br>
              <a:rPr lang="en-GB" dirty="0">
                <a:solidFill>
                  <a:srgbClr val="284F92"/>
                </a:solidFill>
                <a:effectLst/>
                <a:latin typeface="Arial" panose="020B0604020202020204" pitchFamily="34" charset="0"/>
              </a:rPr>
            </a:br>
            <a:endParaRPr lang="en-GH" dirty="0"/>
          </a:p>
        </p:txBody>
      </p:sp>
      <p:sp>
        <p:nvSpPr>
          <p:cNvPr id="3" name="Content Placeholder 2">
            <a:extLst>
              <a:ext uri="{FF2B5EF4-FFF2-40B4-BE49-F238E27FC236}">
                <a16:creationId xmlns:a16="http://schemas.microsoft.com/office/drawing/2014/main" id="{EDB97CB9-29A3-2893-5E43-C27A87509F75}"/>
              </a:ext>
            </a:extLst>
          </p:cNvPr>
          <p:cNvSpPr>
            <a:spLocks noGrp="1"/>
          </p:cNvSpPr>
          <p:nvPr>
            <p:ph idx="1"/>
          </p:nvPr>
        </p:nvSpPr>
        <p:spPr/>
        <p:txBody>
          <a:bodyPr>
            <a:normAutofit fontScale="92500"/>
          </a:bodyPr>
          <a:lstStyle/>
          <a:p>
            <a:r>
              <a:rPr lang="en-GH" sz="1800" b="1" dirty="0">
                <a:effectLst/>
                <a:latin typeface="Times New Roman" panose="02020603050405020304" pitchFamily="18" charset="0"/>
                <a:ea typeface="Times New Roman" panose="02020603050405020304" pitchFamily="18" charset="0"/>
                <a:cs typeface="Times New Roman" panose="02020603050405020304" pitchFamily="18" charset="0"/>
              </a:rPr>
              <a:t>The Need for an Administrative Assistant Manager</a:t>
            </a:r>
            <a:endParaRPr lang="en-GH" sz="1800" dirty="0">
              <a:effectLst/>
              <a:latin typeface="Aptos" panose="020B0004020202020204" pitchFamily="34" charset="0"/>
              <a:ea typeface="Aptos" panose="020B0004020202020204" pitchFamily="34" charset="0"/>
              <a:cs typeface="Times New Roman" panose="02020603050405020304" pitchFamily="18" charset="0"/>
            </a:endParaRPr>
          </a:p>
          <a:p>
            <a:r>
              <a:rPr lang="en-GH" sz="1800" dirty="0">
                <a:effectLst/>
                <a:latin typeface="Times New Roman" panose="02020603050405020304" pitchFamily="18" charset="0"/>
                <a:ea typeface="Times New Roman" panose="02020603050405020304" pitchFamily="18" charset="0"/>
                <a:cs typeface="Times New Roman" panose="02020603050405020304" pitchFamily="18" charset="0"/>
              </a:rPr>
              <a:t>To address these issues, there is a need for a robust, web-based application that can integrate various administrative functions into a single platform. The Administrative Assistant Manager, developed using Laravel 10 and Bootstrap Blade templates, aims to fulfill this need by offering a centralized system to manage and streamline:</a:t>
            </a:r>
            <a:endParaRPr lang="en-GH"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1800" b="1" dirty="0">
                <a:effectLst/>
                <a:latin typeface="Times New Roman" panose="02020603050405020304" pitchFamily="18" charset="0"/>
                <a:ea typeface="Times New Roman" panose="02020603050405020304" pitchFamily="18" charset="0"/>
                <a:cs typeface="Times New Roman" panose="02020603050405020304" pitchFamily="18" charset="0"/>
              </a:rPr>
              <a:t>Employee Management:</a:t>
            </a:r>
            <a:r>
              <a:rPr lang="en-GH" sz="1800" dirty="0">
                <a:effectLst/>
                <a:latin typeface="Times New Roman" panose="02020603050405020304" pitchFamily="18" charset="0"/>
                <a:ea typeface="Times New Roman" panose="02020603050405020304" pitchFamily="18" charset="0"/>
                <a:cs typeface="Times New Roman" panose="02020603050405020304" pitchFamily="18" charset="0"/>
              </a:rPr>
              <a:t> Efficiently track and manage employee information, roles, and responsibilities.</a:t>
            </a:r>
            <a:endParaRPr lang="en-GH"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1800" b="1" dirty="0">
                <a:effectLst/>
                <a:latin typeface="Times New Roman" panose="02020603050405020304" pitchFamily="18" charset="0"/>
                <a:ea typeface="Times New Roman" panose="02020603050405020304" pitchFamily="18" charset="0"/>
                <a:cs typeface="Times New Roman" panose="02020603050405020304" pitchFamily="18" charset="0"/>
              </a:rPr>
              <a:t>Asset Tracking:</a:t>
            </a:r>
            <a:r>
              <a:rPr lang="en-GH" sz="1800" dirty="0">
                <a:effectLst/>
                <a:latin typeface="Times New Roman" panose="02020603050405020304" pitchFamily="18" charset="0"/>
                <a:ea typeface="Times New Roman" panose="02020603050405020304" pitchFamily="18" charset="0"/>
                <a:cs typeface="Times New Roman" panose="02020603050405020304" pitchFamily="18" charset="0"/>
              </a:rPr>
              <a:t> Keep accurate records of organizational assets, their usage, and status.</a:t>
            </a:r>
            <a:endParaRPr lang="en-GH"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1800" b="1" dirty="0">
                <a:effectLst/>
                <a:latin typeface="Times New Roman" panose="02020603050405020304" pitchFamily="18" charset="0"/>
                <a:ea typeface="Times New Roman" panose="02020603050405020304" pitchFamily="18" charset="0"/>
                <a:cs typeface="Times New Roman" panose="02020603050405020304" pitchFamily="18" charset="0"/>
              </a:rPr>
              <a:t>Letter Management:</a:t>
            </a:r>
            <a:r>
              <a:rPr lang="en-GH" sz="1800" dirty="0">
                <a:effectLst/>
                <a:latin typeface="Times New Roman" panose="02020603050405020304" pitchFamily="18" charset="0"/>
                <a:ea typeface="Times New Roman" panose="02020603050405020304" pitchFamily="18" charset="0"/>
                <a:cs typeface="Times New Roman" panose="02020603050405020304" pitchFamily="18" charset="0"/>
              </a:rPr>
              <a:t> Organize and manage incoming and outgoing letters with ease.</a:t>
            </a:r>
            <a:endParaRPr lang="en-GH"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1800" b="1" dirty="0">
                <a:effectLst/>
                <a:latin typeface="Times New Roman" panose="02020603050405020304" pitchFamily="18" charset="0"/>
                <a:ea typeface="Times New Roman" panose="02020603050405020304" pitchFamily="18" charset="0"/>
                <a:cs typeface="Times New Roman" panose="02020603050405020304" pitchFamily="18" charset="0"/>
              </a:rPr>
              <a:t>Employee Attendance:</a:t>
            </a:r>
            <a:r>
              <a:rPr lang="en-GH" sz="1800" dirty="0">
                <a:effectLst/>
                <a:latin typeface="Times New Roman" panose="02020603050405020304" pitchFamily="18" charset="0"/>
                <a:ea typeface="Times New Roman" panose="02020603050405020304" pitchFamily="18" charset="0"/>
                <a:cs typeface="Times New Roman" panose="02020603050405020304" pitchFamily="18" charset="0"/>
              </a:rPr>
              <a:t> Simplify the process of clocking in and out, and maintain accurate attendance records.</a:t>
            </a:r>
            <a:endParaRPr lang="en-GH"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1800" b="1" dirty="0">
                <a:effectLst/>
                <a:latin typeface="Times New Roman" panose="02020603050405020304" pitchFamily="18" charset="0"/>
                <a:ea typeface="Times New Roman" panose="02020603050405020304" pitchFamily="18" charset="0"/>
                <a:cs typeface="Times New Roman" panose="02020603050405020304" pitchFamily="18" charset="0"/>
              </a:rPr>
              <a:t>Payments:</a:t>
            </a:r>
            <a:r>
              <a:rPr lang="en-GH" sz="1800" dirty="0">
                <a:effectLst/>
                <a:latin typeface="Times New Roman" panose="02020603050405020304" pitchFamily="18" charset="0"/>
                <a:ea typeface="Times New Roman" panose="02020603050405020304" pitchFamily="18" charset="0"/>
                <a:cs typeface="Times New Roman" panose="02020603050405020304" pitchFamily="18" charset="0"/>
              </a:rPr>
              <a:t> Manage payroll and payment processing efficiently.</a:t>
            </a:r>
            <a:endParaRPr lang="en-GH"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1800" b="1" dirty="0">
                <a:effectLst/>
                <a:latin typeface="Times New Roman" panose="02020603050405020304" pitchFamily="18" charset="0"/>
                <a:ea typeface="Times New Roman" panose="02020603050405020304" pitchFamily="18" charset="0"/>
                <a:cs typeface="Times New Roman" panose="02020603050405020304" pitchFamily="18" charset="0"/>
              </a:rPr>
              <a:t>User Management:</a:t>
            </a:r>
            <a:r>
              <a:rPr lang="en-GH" sz="1800" dirty="0">
                <a:effectLst/>
                <a:latin typeface="Times New Roman" panose="02020603050405020304" pitchFamily="18" charset="0"/>
                <a:ea typeface="Times New Roman" panose="02020603050405020304" pitchFamily="18" charset="0"/>
                <a:cs typeface="Times New Roman" panose="02020603050405020304" pitchFamily="18" charset="0"/>
              </a:rPr>
              <a:t> Control user access and maintain security over administrative functions.</a:t>
            </a:r>
            <a:endParaRPr lang="en-GH" sz="1800" dirty="0">
              <a:effectLst/>
              <a:latin typeface="Aptos" panose="020B0004020202020204" pitchFamily="34" charset="0"/>
              <a:ea typeface="Aptos" panose="020B0004020202020204" pitchFamily="34" charset="0"/>
              <a:cs typeface="Times New Roman" panose="02020603050405020304" pitchFamily="18" charset="0"/>
            </a:endParaRPr>
          </a:p>
          <a:p>
            <a:r>
              <a:rPr lang="en-GH" sz="1800" dirty="0">
                <a:effectLst/>
                <a:latin typeface="Times New Roman" panose="02020603050405020304" pitchFamily="18" charset="0"/>
                <a:ea typeface="Times New Roman" panose="02020603050405020304" pitchFamily="18" charset="0"/>
                <a:cs typeface="Times New Roman" panose="02020603050405020304" pitchFamily="18" charset="0"/>
              </a:rPr>
              <a:t>By providing a user-friendly interface and efficient functionalities, the Administrative Assistant Manager enhances the productivity and organization of administrative processes, ensuring that tasks are completed accurately and efficiently, thus supporting the overall operational effectiveness of the organization.</a:t>
            </a:r>
            <a:endParaRPr lang="en-GH" sz="1800" dirty="0">
              <a:effectLst/>
              <a:latin typeface="Aptos" panose="020B0004020202020204" pitchFamily="34" charset="0"/>
              <a:ea typeface="Aptos" panose="020B0004020202020204" pitchFamily="34" charset="0"/>
              <a:cs typeface="Times New Roman" panose="02020603050405020304" pitchFamily="18" charset="0"/>
            </a:endParaRPr>
          </a:p>
          <a:p>
            <a:endParaRPr lang="en-GH" dirty="0"/>
          </a:p>
        </p:txBody>
      </p:sp>
      <p:pic>
        <p:nvPicPr>
          <p:cNvPr id="5" name="Picture 4" descr="A person talking on the phone&#10;&#10;Description automatically generated">
            <a:extLst>
              <a:ext uri="{FF2B5EF4-FFF2-40B4-BE49-F238E27FC236}">
                <a16:creationId xmlns:a16="http://schemas.microsoft.com/office/drawing/2014/main" id="{6DDCE07C-56CA-9E24-6A8D-01B2376666CC}"/>
              </a:ext>
            </a:extLst>
          </p:cNvPr>
          <p:cNvPicPr>
            <a:picLocks noChangeAspect="1"/>
          </p:cNvPicPr>
          <p:nvPr/>
        </p:nvPicPr>
        <p:blipFill>
          <a:blip r:embed="rId2"/>
          <a:stretch>
            <a:fillRect/>
          </a:stretch>
        </p:blipFill>
        <p:spPr>
          <a:xfrm>
            <a:off x="8063345" y="0"/>
            <a:ext cx="3705102" cy="2084120"/>
          </a:xfrm>
          <a:prstGeom prst="rect">
            <a:avLst/>
          </a:prstGeom>
        </p:spPr>
      </p:pic>
    </p:spTree>
    <p:extLst>
      <p:ext uri="{BB962C8B-B14F-4D97-AF65-F5344CB8AC3E}">
        <p14:creationId xmlns:p14="http://schemas.microsoft.com/office/powerpoint/2010/main" val="8426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C028D-9087-47FC-5EB4-B02A9FB5CE25}"/>
              </a:ext>
            </a:extLst>
          </p:cNvPr>
          <p:cNvSpPr>
            <a:spLocks noGrp="1"/>
          </p:cNvSpPr>
          <p:nvPr>
            <p:ph type="title"/>
          </p:nvPr>
        </p:nvSpPr>
        <p:spPr>
          <a:xfrm>
            <a:off x="793662" y="386930"/>
            <a:ext cx="10066122" cy="1298448"/>
          </a:xfrm>
        </p:spPr>
        <p:txBody>
          <a:bodyPr anchor="b">
            <a:normAutofit/>
          </a:bodyPr>
          <a:lstStyle/>
          <a:p>
            <a:r>
              <a:rPr lang="en-GH" sz="4800" b="1">
                <a:effectLst/>
                <a:latin typeface="Times New Roman" panose="02020603050405020304" pitchFamily="18" charset="0"/>
                <a:ea typeface="Times New Roman" panose="02020603050405020304" pitchFamily="18" charset="0"/>
              </a:rPr>
              <a:t>System Architecture</a:t>
            </a:r>
            <a:endParaRPr lang="en-GH"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71230E-408D-E958-8E5E-D004799AED13}"/>
              </a:ext>
            </a:extLst>
          </p:cNvPr>
          <p:cNvSpPr>
            <a:spLocks noGrp="1"/>
          </p:cNvSpPr>
          <p:nvPr>
            <p:ph idx="1"/>
          </p:nvPr>
        </p:nvSpPr>
        <p:spPr>
          <a:xfrm>
            <a:off x="793661" y="2599509"/>
            <a:ext cx="4530898" cy="3639450"/>
          </a:xfrm>
        </p:spPr>
        <p:txBody>
          <a:bodyPr anchor="ctr">
            <a:normAutofit/>
          </a:bodyPr>
          <a:lstStyle/>
          <a:p>
            <a:pPr marL="0" indent="0">
              <a:buNone/>
            </a:pP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The system is built using the Model-View-Controller (MVC) architecture pattern provided by Laravel. This structure separates the application's data, user interface, and control logic into three interconnected components.</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1700" b="1">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 Handles the data and business logic. Represents the database structure and relationships.</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1700" b="1">
                <a:effectLst/>
                <a:latin typeface="Times New Roman" panose="02020603050405020304" pitchFamily="18" charset="0"/>
                <a:ea typeface="Times New Roman" panose="02020603050405020304" pitchFamily="18" charset="0"/>
                <a:cs typeface="Times New Roman" panose="02020603050405020304" pitchFamily="18" charset="0"/>
              </a:rPr>
              <a:t>View:</a:t>
            </a: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 Manages the display of information. Uses Bootstrap for a responsive design.</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GH" sz="1700" b="1">
                <a:effectLst/>
                <a:latin typeface="Times New Roman" panose="02020603050405020304" pitchFamily="18" charset="0"/>
                <a:ea typeface="Times New Roman" panose="02020603050405020304" pitchFamily="18" charset="0"/>
                <a:cs typeface="Times New Roman" panose="02020603050405020304" pitchFamily="18" charset="0"/>
              </a:rPr>
              <a:t>Controller:</a:t>
            </a:r>
            <a:r>
              <a:rPr lang="en-GH" sz="1700">
                <a:effectLst/>
                <a:latin typeface="Times New Roman" panose="02020603050405020304" pitchFamily="18" charset="0"/>
                <a:ea typeface="Times New Roman" panose="02020603050405020304" pitchFamily="18" charset="0"/>
                <a:cs typeface="Times New Roman" panose="02020603050405020304" pitchFamily="18" charset="0"/>
              </a:rPr>
              <a:t> Handles the user input and interaction, updating the model and view as needed.</a:t>
            </a:r>
            <a:endParaRPr lang="en-GH" sz="17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H" sz="1700"/>
          </a:p>
        </p:txBody>
      </p:sp>
      <p:pic>
        <p:nvPicPr>
          <p:cNvPr id="5" name="Picture 4" descr="A person talking on the phone&#10;&#10;Description automatically generated">
            <a:extLst>
              <a:ext uri="{FF2B5EF4-FFF2-40B4-BE49-F238E27FC236}">
                <a16:creationId xmlns:a16="http://schemas.microsoft.com/office/drawing/2014/main" id="{25A027CE-318C-B2B3-9F36-A6A2A7ECEED9}"/>
              </a:ext>
            </a:extLst>
          </p:cNvPr>
          <p:cNvPicPr>
            <a:picLocks noChangeAspect="1"/>
          </p:cNvPicPr>
          <p:nvPr/>
        </p:nvPicPr>
        <p:blipFill>
          <a:blip r:embed="rId2"/>
          <a:stretch>
            <a:fillRect/>
          </a:stretch>
        </p:blipFill>
        <p:spPr>
          <a:xfrm>
            <a:off x="5911532" y="2892862"/>
            <a:ext cx="5150277" cy="2897029"/>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12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8877-2791-535B-5B83-7EF65012BF48}"/>
              </a:ext>
            </a:extLst>
          </p:cNvPr>
          <p:cNvSpPr>
            <a:spLocks noGrp="1"/>
          </p:cNvSpPr>
          <p:nvPr>
            <p:ph type="title"/>
          </p:nvPr>
        </p:nvSpPr>
        <p:spPr>
          <a:xfrm>
            <a:off x="5904273" y="0"/>
            <a:ext cx="7640171" cy="2034754"/>
          </a:xfrm>
        </p:spPr>
        <p:txBody>
          <a:bodyPr anchor="b">
            <a:normAutofit/>
          </a:bodyPr>
          <a:lstStyle/>
          <a:p>
            <a:r>
              <a:rPr lang="en-GH" sz="3600" b="1" dirty="0">
                <a:effectLst/>
                <a:latin typeface="Times New Roman" panose="02020603050405020304" pitchFamily="18" charset="0"/>
                <a:ea typeface="Times New Roman" panose="02020603050405020304" pitchFamily="18" charset="0"/>
              </a:rPr>
              <a:t>Installation and Setup</a:t>
            </a:r>
            <a:endParaRPr lang="en-GH" sz="3600" dirty="0"/>
          </a:p>
        </p:txBody>
      </p:sp>
      <p:pic>
        <p:nvPicPr>
          <p:cNvPr id="6" name="Picture 5" descr="A person talking on the phone&#10;&#10;Description automatically generated">
            <a:extLst>
              <a:ext uri="{FF2B5EF4-FFF2-40B4-BE49-F238E27FC236}">
                <a16:creationId xmlns:a16="http://schemas.microsoft.com/office/drawing/2014/main" id="{CAA85FFA-8640-6BD8-680B-12D292856D8E}"/>
              </a:ext>
            </a:extLst>
          </p:cNvPr>
          <p:cNvPicPr>
            <a:picLocks noChangeAspect="1"/>
          </p:cNvPicPr>
          <p:nvPr/>
        </p:nvPicPr>
        <p:blipFill>
          <a:blip r:embed="rId2"/>
          <a:srcRect l="892" r="2" b="2"/>
          <a:stretch/>
        </p:blipFill>
        <p:spPr>
          <a:xfrm>
            <a:off x="0" y="2682576"/>
            <a:ext cx="6405744" cy="3635661"/>
          </a:xfrm>
          <a:prstGeom prst="rect">
            <a:avLst/>
          </a:prstGeom>
        </p:spPr>
      </p:pic>
      <p:grpSp>
        <p:nvGrpSpPr>
          <p:cNvPr id="25" name="Group 24">
            <a:extLst>
              <a:ext uri="{FF2B5EF4-FFF2-40B4-BE49-F238E27FC236}">
                <a16:creationId xmlns:a16="http://schemas.microsoft.com/office/drawing/2014/main" id="{933C9C1E-3F58-87FF-6CA1-B20B599074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26" name="Rectangle 25">
              <a:extLst>
                <a:ext uri="{FF2B5EF4-FFF2-40B4-BE49-F238E27FC236}">
                  <a16:creationId xmlns:a16="http://schemas.microsoft.com/office/drawing/2014/main" id="{71B5435D-02D0-7C40-C272-140E09458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4B99C4A-8D3B-C11C-B01C-1D455DE41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5" name="Content Placeholder 2">
            <a:extLst>
              <a:ext uri="{FF2B5EF4-FFF2-40B4-BE49-F238E27FC236}">
                <a16:creationId xmlns:a16="http://schemas.microsoft.com/office/drawing/2014/main" id="{A46FDD5B-639C-C4EC-648A-99FA9E8F5B2B}"/>
              </a:ext>
            </a:extLst>
          </p:cNvPr>
          <p:cNvGraphicFramePr>
            <a:graphicFrameLocks noGrp="1"/>
          </p:cNvGraphicFramePr>
          <p:nvPr>
            <p:ph idx="1"/>
            <p:extLst>
              <p:ext uri="{D42A27DB-BD31-4B8C-83A1-F6EECF244321}">
                <p14:modId xmlns:p14="http://schemas.microsoft.com/office/powerpoint/2010/main" val="3534506647"/>
              </p:ext>
            </p:extLst>
          </p:nvPr>
        </p:nvGraphicFramePr>
        <p:xfrm>
          <a:off x="5746125" y="2533476"/>
          <a:ext cx="5370532" cy="3447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7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erson talking on the phone&#10;&#10;Description automatically generated">
            <a:extLst>
              <a:ext uri="{FF2B5EF4-FFF2-40B4-BE49-F238E27FC236}">
                <a16:creationId xmlns:a16="http://schemas.microsoft.com/office/drawing/2014/main" id="{08153834-A056-69F1-7B83-1A83D2CE1C4D}"/>
              </a:ext>
            </a:extLst>
          </p:cNvPr>
          <p:cNvPicPr>
            <a:picLocks noChangeAspect="1"/>
          </p:cNvPicPr>
          <p:nvPr/>
        </p:nvPicPr>
        <p:blipFill>
          <a:blip r:embed="rId2"/>
          <a:srcRect l="43477" r="12148"/>
          <a:stretch/>
        </p:blipFill>
        <p:spPr>
          <a:xfrm>
            <a:off x="-1" y="-2"/>
            <a:ext cx="5410198" cy="6858002"/>
          </a:xfrm>
          <a:prstGeom prst="rect">
            <a:avLst/>
          </a:prstGeom>
        </p:spPr>
      </p:pic>
      <p:sp useBgFill="1">
        <p:nvSpPr>
          <p:cNvPr id="30" name="Rectangle 2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9DDF84-38DC-9962-175E-F74FE162B9B3}"/>
              </a:ext>
            </a:extLst>
          </p:cNvPr>
          <p:cNvSpPr txBox="1"/>
          <p:nvPr/>
        </p:nvSpPr>
        <p:spPr>
          <a:xfrm>
            <a:off x="6115317" y="405685"/>
            <a:ext cx="5464968" cy="155930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a:effectLst/>
                <a:latin typeface="+mj-lt"/>
                <a:ea typeface="+mj-ea"/>
                <a:cs typeface="+mj-cs"/>
              </a:rPr>
              <a:t>Installation and Setup</a:t>
            </a:r>
            <a:endParaRPr lang="en-US" sz="4000">
              <a:latin typeface="+mj-lt"/>
              <a:ea typeface="+mj-ea"/>
              <a:cs typeface="+mj-cs"/>
            </a:endParaRPr>
          </a:p>
        </p:txBody>
      </p:sp>
      <p:graphicFrame>
        <p:nvGraphicFramePr>
          <p:cNvPr id="19" name="Content Placeholder 2">
            <a:extLst>
              <a:ext uri="{FF2B5EF4-FFF2-40B4-BE49-F238E27FC236}">
                <a16:creationId xmlns:a16="http://schemas.microsoft.com/office/drawing/2014/main" id="{8A34F982-42EF-373D-BEFA-C597C4082EDC}"/>
              </a:ext>
            </a:extLst>
          </p:cNvPr>
          <p:cNvGraphicFramePr/>
          <p:nvPr>
            <p:extLst>
              <p:ext uri="{D42A27DB-BD31-4B8C-83A1-F6EECF244321}">
                <p14:modId xmlns:p14="http://schemas.microsoft.com/office/powerpoint/2010/main" val="1156727601"/>
              </p:ext>
            </p:extLst>
          </p:nvPr>
        </p:nvGraphicFramePr>
        <p:xfrm>
          <a:off x="6115317" y="1964986"/>
          <a:ext cx="5247340" cy="4275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033348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882</TotalTime>
  <Words>1131</Words>
  <Application>Microsoft Macintosh PowerPoint</Application>
  <PresentationFormat>Widescreen</PresentationFormat>
  <Paragraphs>140</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Aptos</vt:lpstr>
      <vt:lpstr>Arial</vt:lpstr>
      <vt:lpstr>Calibri</vt:lpstr>
      <vt:lpstr>Calibri Light</vt:lpstr>
      <vt:lpstr>Courier New</vt:lpstr>
      <vt:lpstr>Kigelia Light</vt:lpstr>
      <vt:lpstr>Symbol</vt:lpstr>
      <vt:lpstr>Times New Roman</vt:lpstr>
      <vt:lpstr>Office 2013 - 2022 Theme</vt:lpstr>
      <vt:lpstr>TECHNICAL REPORT</vt:lpstr>
      <vt:lpstr>ADMINISTRATIVE ASSISTANT MANAGER (ADAM)</vt:lpstr>
      <vt:lpstr>Table of Contents</vt:lpstr>
      <vt:lpstr>OVERVIEW</vt:lpstr>
      <vt:lpstr>PROBLEM STATEMENT </vt:lpstr>
      <vt:lpstr>PROJECT SCOPE </vt:lpstr>
      <vt:lpstr>System Architecture</vt:lpstr>
      <vt:lpstr>Installation and Setup</vt:lpstr>
      <vt:lpstr>PowerPoint Presentation</vt:lpstr>
      <vt:lpstr>Features and Functionalities </vt:lpstr>
      <vt:lpstr>Database Schema </vt:lpstr>
      <vt:lpstr>Database Schema ER DIAGRAM </vt:lpstr>
      <vt:lpstr>User Interface </vt:lpstr>
      <vt:lpstr>User Interface </vt:lpstr>
      <vt:lpstr>User Interface </vt:lpstr>
      <vt:lpstr>Security </vt:lpstr>
      <vt:lpstr>Testing </vt:lpstr>
      <vt:lpstr>Conclusion </vt:lpstr>
      <vt:lpstr>ABOUT ADAM </vt:lpstr>
      <vt:lpstr>Acknowledgments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fizy kin</dc:creator>
  <cp:lastModifiedBy>fizy kin</cp:lastModifiedBy>
  <cp:revision>3</cp:revision>
  <dcterms:created xsi:type="dcterms:W3CDTF">2024-07-19T01:11:05Z</dcterms:created>
  <dcterms:modified xsi:type="dcterms:W3CDTF">2024-07-19T15:53:45Z</dcterms:modified>
</cp:coreProperties>
</file>