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EC3E-857C-4067-B71B-D6DB79B5BC8A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6858-1942-4A41-A91E-CC0AC92B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5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EC3E-857C-4067-B71B-D6DB79B5BC8A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6858-1942-4A41-A91E-CC0AC92B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3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EC3E-857C-4067-B71B-D6DB79B5BC8A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6858-1942-4A41-A91E-CC0AC92B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44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EC3E-857C-4067-B71B-D6DB79B5BC8A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6858-1942-4A41-A91E-CC0AC92BD70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3357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EC3E-857C-4067-B71B-D6DB79B5BC8A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6858-1942-4A41-A91E-CC0AC92B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01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EC3E-857C-4067-B71B-D6DB79B5BC8A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6858-1942-4A41-A91E-CC0AC92B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79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EC3E-857C-4067-B71B-D6DB79B5BC8A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6858-1942-4A41-A91E-CC0AC92B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05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EC3E-857C-4067-B71B-D6DB79B5BC8A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6858-1942-4A41-A91E-CC0AC92B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EC3E-857C-4067-B71B-D6DB79B5BC8A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6858-1942-4A41-A91E-CC0AC92B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4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EC3E-857C-4067-B71B-D6DB79B5BC8A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6858-1942-4A41-A91E-CC0AC92B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0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EC3E-857C-4067-B71B-D6DB79B5BC8A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6858-1942-4A41-A91E-CC0AC92B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EC3E-857C-4067-B71B-D6DB79B5BC8A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6858-1942-4A41-A91E-CC0AC92B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7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EC3E-857C-4067-B71B-D6DB79B5BC8A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6858-1942-4A41-A91E-CC0AC92B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8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EC3E-857C-4067-B71B-D6DB79B5BC8A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6858-1942-4A41-A91E-CC0AC92B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8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EC3E-857C-4067-B71B-D6DB79B5BC8A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6858-1942-4A41-A91E-CC0AC92B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3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EC3E-857C-4067-B71B-D6DB79B5BC8A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6858-1942-4A41-A91E-CC0AC92B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2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EC3E-857C-4067-B71B-D6DB79B5BC8A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6858-1942-4A41-A91E-CC0AC92B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BBEC3E-857C-4067-B71B-D6DB79B5BC8A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96858-1942-4A41-A91E-CC0AC92B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07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nity3d.com/learn/tutorials" TargetMode="External"/><Relationship Id="rId2" Type="http://schemas.openxmlformats.org/officeDocument/2006/relationships/hyperlink" Target="https://assetstore.unit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atlikecoding.com/unity/tutorial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5A1550-4622-46C8-AA87-52CB43E1D9BC}"/>
              </a:ext>
            </a:extLst>
          </p:cNvPr>
          <p:cNvSpPr txBox="1"/>
          <p:nvPr/>
        </p:nvSpPr>
        <p:spPr>
          <a:xfrm>
            <a:off x="630972" y="706739"/>
            <a:ext cx="74843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Aharoni" panose="020B0604020202020204" pitchFamily="2" charset="-79"/>
              </a:rPr>
              <a:t>Caves Of Rhino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BB4AA0-2100-4BE4-B5B2-C3B4E7E7B287}"/>
              </a:ext>
            </a:extLst>
          </p:cNvPr>
          <p:cNvSpPr txBox="1"/>
          <p:nvPr/>
        </p:nvSpPr>
        <p:spPr>
          <a:xfrm>
            <a:off x="630972" y="2151726"/>
            <a:ext cx="59594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/>
              <a:t>นาย ณัฐกร            เมษพันธุ์	</a:t>
            </a:r>
            <a:r>
              <a:rPr lang="en-US" sz="3200" b="1" dirty="0"/>
              <a:t> </a:t>
            </a:r>
            <a:r>
              <a:rPr lang="th-TH" sz="3200" b="1" dirty="0"/>
              <a:t>600510545</a:t>
            </a:r>
          </a:p>
          <a:p>
            <a:r>
              <a:rPr lang="th-TH" sz="3200" b="1" dirty="0"/>
              <a:t>นาย เตชินท์          จุปะมัดถา</a:t>
            </a:r>
            <a:r>
              <a:rPr lang="en-US" sz="3200" b="1" dirty="0"/>
              <a:t>  </a:t>
            </a:r>
            <a:r>
              <a:rPr lang="th-TH" sz="3200" b="1" dirty="0"/>
              <a:t>600510549</a:t>
            </a:r>
          </a:p>
          <a:p>
            <a:r>
              <a:rPr lang="th-TH" sz="3200" b="1" dirty="0"/>
              <a:t>นาย ธนัญชัย         ตนมิตร	</a:t>
            </a:r>
            <a:r>
              <a:rPr lang="en-US" sz="3200" b="1" dirty="0"/>
              <a:t> </a:t>
            </a:r>
            <a:r>
              <a:rPr lang="th-TH" sz="3200" b="1" dirty="0"/>
              <a:t>600510553</a:t>
            </a:r>
          </a:p>
          <a:p>
            <a:r>
              <a:rPr lang="th-TH" sz="3200" b="1" dirty="0"/>
              <a:t>นาย บัญญพนต์    </a:t>
            </a:r>
            <a:r>
              <a:rPr lang="en-US" sz="3200" b="1" dirty="0"/>
              <a:t> </a:t>
            </a:r>
            <a:r>
              <a:rPr lang="th-TH" sz="3200" b="1" dirty="0"/>
              <a:t>รามศิริ</a:t>
            </a:r>
            <a:r>
              <a:rPr lang="en-US" sz="3200" b="1" dirty="0"/>
              <a:t> </a:t>
            </a:r>
            <a:r>
              <a:rPr lang="th-TH" sz="3200" b="1" dirty="0"/>
              <a:t>	</a:t>
            </a:r>
            <a:r>
              <a:rPr lang="en-US" sz="3200" b="1" dirty="0"/>
              <a:t> </a:t>
            </a:r>
            <a:r>
              <a:rPr lang="th-TH" sz="3200" b="1" dirty="0"/>
              <a:t>600510558</a:t>
            </a:r>
          </a:p>
          <a:p>
            <a:r>
              <a:rPr lang="th-TH" sz="3200" b="1" dirty="0"/>
              <a:t>นาย วรวิช            แก้วพลิก	</a:t>
            </a:r>
            <a:r>
              <a:rPr lang="en-US" sz="3200" b="1" dirty="0"/>
              <a:t> </a:t>
            </a:r>
            <a:r>
              <a:rPr lang="th-TH" sz="3200" b="1" dirty="0"/>
              <a:t>600510577</a:t>
            </a:r>
            <a:endParaRPr lang="en-US" sz="3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F11ECD-57AA-42DF-877B-55744F5C32B1}"/>
              </a:ext>
            </a:extLst>
          </p:cNvPr>
          <p:cNvSpPr txBox="1"/>
          <p:nvPr/>
        </p:nvSpPr>
        <p:spPr>
          <a:xfrm>
            <a:off x="9706692" y="5867756"/>
            <a:ext cx="2332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By </a:t>
            </a:r>
            <a:r>
              <a:rPr lang="en-US" sz="2000" dirty="0" err="1"/>
              <a:t>DevperUnknown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75962B-A336-4B4E-9E46-040C57F19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350" y="1319116"/>
            <a:ext cx="2887844" cy="4219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5915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F3F216-3FDC-43DE-A528-AA1C3FBCA760}"/>
              </a:ext>
            </a:extLst>
          </p:cNvPr>
          <p:cNvSpPr txBox="1"/>
          <p:nvPr/>
        </p:nvSpPr>
        <p:spPr>
          <a:xfrm>
            <a:off x="2607501" y="1589632"/>
            <a:ext cx="697699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3800" dirty="0">
                <a:latin typeface="LilyUPC" panose="020B0604020202020204" pitchFamily="34" charset="-34"/>
                <a:cs typeface="LilyUPC" panose="020B0604020202020204" pitchFamily="34" charset="-34"/>
              </a:rPr>
              <a:t>คำถาม </a:t>
            </a:r>
            <a:r>
              <a:rPr lang="en-US" sz="13800" dirty="0">
                <a:latin typeface="LilyUPC" panose="020B0604020202020204" pitchFamily="34" charset="-34"/>
                <a:cs typeface="LilyUPC" panose="020B0604020202020204" pitchFamily="34" charset="-34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6283376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EBD723-4158-4E62-8ACD-E232F472A389}"/>
              </a:ext>
            </a:extLst>
          </p:cNvPr>
          <p:cNvSpPr txBox="1"/>
          <p:nvPr/>
        </p:nvSpPr>
        <p:spPr>
          <a:xfrm>
            <a:off x="654573" y="846938"/>
            <a:ext cx="29191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LilyUPC" panose="020B0604020202020204" pitchFamily="34" charset="-34"/>
              </a:rPr>
              <a:t>โจทย์ปัญหา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  <a:cs typeface="LilyUPC" panose="020B0604020202020204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5FE2F-505C-4CF3-BDB0-10DE3C6D14A7}"/>
              </a:ext>
            </a:extLst>
          </p:cNvPr>
          <p:cNvSpPr txBox="1"/>
          <p:nvPr/>
        </p:nvSpPr>
        <p:spPr>
          <a:xfrm>
            <a:off x="1275536" y="2316343"/>
            <a:ext cx="101868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dirty="0"/>
              <a:t>จะทำยังไงให้ผู้เล่นเคลียร์ด่านในเกมได้โดยใช้ความสามัคคีกันมากที่สุด</a:t>
            </a:r>
          </a:p>
          <a:p>
            <a:r>
              <a:rPr lang="th-TH" sz="4000" dirty="0"/>
              <a:t>และสนุกไปกับเกม</a:t>
            </a:r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19444542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D21249-D198-4A95-B970-981E02B5EED7}"/>
              </a:ext>
            </a:extLst>
          </p:cNvPr>
          <p:cNvSpPr txBox="1"/>
          <p:nvPr/>
        </p:nvSpPr>
        <p:spPr>
          <a:xfrm>
            <a:off x="889348" y="851770"/>
            <a:ext cx="5206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lyUPC" panose="020B0604020202020204" pitchFamily="34" charset="-34"/>
                <a:cs typeface="LilyUPC" panose="020B0604020202020204" pitchFamily="34" charset="-34"/>
              </a:rPr>
              <a:t>วัตถุประสงค์ของเกม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A095C-E604-4A80-8BCD-5A0BA9089A06}"/>
              </a:ext>
            </a:extLst>
          </p:cNvPr>
          <p:cNvSpPr txBox="1"/>
          <p:nvPr/>
        </p:nvSpPr>
        <p:spPr>
          <a:xfrm>
            <a:off x="2192055" y="2354893"/>
            <a:ext cx="75907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th-TH" sz="4000" dirty="0"/>
              <a:t>สร้างความสามัคคีของผู้เล่นทั้ง2คน</a:t>
            </a:r>
          </a:p>
          <a:p>
            <a:endParaRPr lang="th-TH" sz="4000" dirty="0"/>
          </a:p>
          <a:p>
            <a:pPr marL="571500" indent="-571500">
              <a:buFontTx/>
              <a:buChar char="-"/>
            </a:pPr>
            <a:r>
              <a:rPr lang="th-TH" sz="4000" dirty="0"/>
              <a:t>สร้างความเพลิดเพลินและฝึกไหวพริบ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6364406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7B3DA6-1EB8-49F6-89EF-5ADFF6644F51}"/>
              </a:ext>
            </a:extLst>
          </p:cNvPr>
          <p:cNvSpPr txBox="1"/>
          <p:nvPr/>
        </p:nvSpPr>
        <p:spPr>
          <a:xfrm>
            <a:off x="864296" y="926926"/>
            <a:ext cx="49436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6600" dirty="0">
                <a:latin typeface="LilyUPC" panose="020B0604020202020204" pitchFamily="34" charset="-34"/>
                <a:cs typeface="LilyUPC" panose="020B0604020202020204" pitchFamily="34" charset="-34"/>
              </a:rPr>
              <a:t>แนวทางการแก้ไขปัญหา</a:t>
            </a:r>
            <a:endParaRPr lang="en-US" sz="6600" dirty="0"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0AC9AC-88B6-42CE-AD57-B11DE3B000A8}"/>
              </a:ext>
            </a:extLst>
          </p:cNvPr>
          <p:cNvSpPr txBox="1"/>
          <p:nvPr/>
        </p:nvSpPr>
        <p:spPr>
          <a:xfrm>
            <a:off x="1903956" y="2517731"/>
            <a:ext cx="71022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dirty="0"/>
              <a:t>ใช้การเขียนโปรแกรมเชิงวัตถุในการจัดการตัวละครและการกระทำระหว่างวัตถุภายในเกม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B202B1-974F-4B47-990F-D2B24D725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96" y="4529792"/>
            <a:ext cx="4230704" cy="15371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92848D-4AE7-425C-977A-48BE12FCD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020" y="4120990"/>
            <a:ext cx="4462385" cy="235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548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95F140-3A04-4C0E-B77A-BD2019073242}"/>
              </a:ext>
            </a:extLst>
          </p:cNvPr>
          <p:cNvSpPr txBox="1"/>
          <p:nvPr/>
        </p:nvSpPr>
        <p:spPr>
          <a:xfrm>
            <a:off x="1064712" y="977030"/>
            <a:ext cx="52859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6000" dirty="0">
                <a:latin typeface="LilyUPC" panose="020B0604020202020204" pitchFamily="34" charset="-34"/>
                <a:cs typeface="LilyUPC" panose="020B0604020202020204" pitchFamily="34" charset="-34"/>
              </a:rPr>
              <a:t>โปรแกรมที่พัฒนานี้</a:t>
            </a:r>
            <a:endParaRPr lang="en-US" sz="6000" dirty="0"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675A94-6D50-4799-A5C0-F3B218AB99FA}"/>
              </a:ext>
            </a:extLst>
          </p:cNvPr>
          <p:cNvSpPr txBox="1"/>
          <p:nvPr/>
        </p:nvSpPr>
        <p:spPr>
          <a:xfrm>
            <a:off x="1941534" y="2642992"/>
            <a:ext cx="73903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h-TH" sz="4000" dirty="0"/>
              <a:t>ผู้เล่นจะมีเพียง1ชีวิต และ ต้องช่วยกันเคลียร์เกม</a:t>
            </a:r>
          </a:p>
          <a:p>
            <a:pPr marL="285750" indent="-285750">
              <a:buFontTx/>
              <a:buChar char="-"/>
            </a:pPr>
            <a:endParaRPr lang="th-TH" sz="4000" dirty="0"/>
          </a:p>
          <a:p>
            <a:pPr marL="285750" indent="-285750">
              <a:buFontTx/>
              <a:buChar char="-"/>
            </a:pPr>
            <a:r>
              <a:rPr lang="th-TH" sz="4000" dirty="0"/>
              <a:t>ศัตรูจะมีหลายชนิด</a:t>
            </a:r>
          </a:p>
          <a:p>
            <a:pPr marL="285750" indent="-285750">
              <a:buFontTx/>
              <a:buChar char="-"/>
            </a:pPr>
            <a:endParaRPr lang="th-TH" sz="4000" dirty="0"/>
          </a:p>
          <a:p>
            <a:pPr marL="285750" indent="-285750">
              <a:buFontTx/>
              <a:buChar char="-"/>
            </a:pPr>
            <a:r>
              <a:rPr lang="th-TH" sz="4000" dirty="0"/>
              <a:t>ยิ่งเดินไปไกลเท่าไหร่อุปสรรคก็จะเพิ่มขึ้น</a:t>
            </a:r>
          </a:p>
          <a:p>
            <a:pPr marL="285750" indent="-285750">
              <a:buFontTx/>
              <a:buChar char="-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2448280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990172-800D-458C-99FB-7F6C07479CB9}"/>
              </a:ext>
            </a:extLst>
          </p:cNvPr>
          <p:cNvSpPr txBox="1"/>
          <p:nvPr/>
        </p:nvSpPr>
        <p:spPr>
          <a:xfrm>
            <a:off x="814192" y="726510"/>
            <a:ext cx="14905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ilyUPC" panose="020B0604020202020204" pitchFamily="34" charset="-34"/>
                <a:cs typeface="LilyUPC" panose="020B0604020202020204" pitchFamily="34" charset="-34"/>
              </a:rPr>
              <a:t>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CA2C7-133D-47EF-A2A0-5AD823339D69}"/>
              </a:ext>
            </a:extLst>
          </p:cNvPr>
          <p:cNvSpPr txBox="1"/>
          <p:nvPr/>
        </p:nvSpPr>
        <p:spPr>
          <a:xfrm>
            <a:off x="1559490" y="2254685"/>
            <a:ext cx="7941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th-TH" sz="4000" dirty="0"/>
              <a:t>จะให้ผู้เล่นกดแป้นพิมพ์และเม้าเพื่อควบคุมตัวละคร</a:t>
            </a:r>
            <a:endParaRPr 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281DB5-1CEB-48A5-A72D-7C9D914D19BB}"/>
              </a:ext>
            </a:extLst>
          </p:cNvPr>
          <p:cNvSpPr txBox="1"/>
          <p:nvPr/>
        </p:nvSpPr>
        <p:spPr>
          <a:xfrm>
            <a:off x="814192" y="3475083"/>
            <a:ext cx="1753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ilyUPC" panose="020B0604020202020204" pitchFamily="34" charset="-34"/>
                <a:cs typeface="LilyUPC" panose="020B0604020202020204" pitchFamily="34" charset="-34"/>
              </a:rPr>
              <a:t>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09AFD-1FEF-4684-9EBD-9F3BD94DB14E}"/>
              </a:ext>
            </a:extLst>
          </p:cNvPr>
          <p:cNvSpPr txBox="1"/>
          <p:nvPr/>
        </p:nvSpPr>
        <p:spPr>
          <a:xfrm>
            <a:off x="1559490" y="5003258"/>
            <a:ext cx="8204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th-TH" sz="4000" dirty="0"/>
              <a:t>ประมวลผล ภาพและเสียง ของเกมตลอดเวลา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1225810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793403-B38F-4216-BDA9-64F6609E1EF0}"/>
              </a:ext>
            </a:extLst>
          </p:cNvPr>
          <p:cNvSpPr txBox="1"/>
          <p:nvPr/>
        </p:nvSpPr>
        <p:spPr>
          <a:xfrm>
            <a:off x="764088" y="751562"/>
            <a:ext cx="1979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ilyUPC" panose="020B0604020202020204" pitchFamily="34" charset="-34"/>
                <a:cs typeface="LilyUPC" panose="020B0604020202020204" pitchFamily="34" charset="-34"/>
              </a:rPr>
              <a:t>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32619-25F5-4033-A3CE-F3992C8C728A}"/>
              </a:ext>
            </a:extLst>
          </p:cNvPr>
          <p:cNvSpPr txBox="1"/>
          <p:nvPr/>
        </p:nvSpPr>
        <p:spPr>
          <a:xfrm>
            <a:off x="1528175" y="2192054"/>
            <a:ext cx="81669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th-TH" sz="4000" dirty="0"/>
              <a:t>การคำนวณทางทางฟิสิกส์ เช่น เรื่องของแรงในการชน</a:t>
            </a:r>
          </a:p>
          <a:p>
            <a:pPr marL="571500" indent="-571500">
              <a:buFontTx/>
              <a:buChar char="-"/>
            </a:pPr>
            <a:r>
              <a:rPr lang="th-TH" sz="4000" dirty="0"/>
              <a:t>การตรวจสอบการชนกันของวัตถุ</a:t>
            </a:r>
          </a:p>
          <a:p>
            <a:pPr marL="571500" indent="-571500">
              <a:buFontTx/>
              <a:buChar char="-"/>
            </a:pPr>
            <a:r>
              <a:rPr lang="th-TH" sz="4000" dirty="0"/>
              <a:t>การเคลื่อนที่อย่างอิสระของผู้เล่น</a:t>
            </a:r>
          </a:p>
          <a:p>
            <a:pPr marL="571500" indent="-571500">
              <a:buFontTx/>
              <a:buChar char="-"/>
            </a:pPr>
            <a:r>
              <a:rPr lang="th-TH" sz="4000" dirty="0"/>
              <a:t>การคำนวณทางคณิตศาสตร์ เช่น เลือดของตัวละคร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8739746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F406D5-2A0C-435E-A643-174C6727948F}"/>
              </a:ext>
            </a:extLst>
          </p:cNvPr>
          <p:cNvSpPr txBox="1"/>
          <p:nvPr/>
        </p:nvSpPr>
        <p:spPr>
          <a:xfrm>
            <a:off x="776614" y="764087"/>
            <a:ext cx="16158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6000" dirty="0">
                <a:latin typeface="LilyUPC" panose="020B0604020202020204" pitchFamily="34" charset="-34"/>
                <a:cs typeface="LilyUPC" panose="020B0604020202020204" pitchFamily="34" charset="-34"/>
              </a:rPr>
              <a:t>จุดเด่น</a:t>
            </a:r>
            <a:endParaRPr lang="en-US" sz="6000" dirty="0"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0D87FF-4937-4048-8D2E-0BCF2E0798FE}"/>
              </a:ext>
            </a:extLst>
          </p:cNvPr>
          <p:cNvSpPr txBox="1"/>
          <p:nvPr/>
        </p:nvSpPr>
        <p:spPr>
          <a:xfrm>
            <a:off x="1728592" y="1929008"/>
            <a:ext cx="92567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th-TH" sz="4000" dirty="0"/>
              <a:t>ใช้ความสามามัคคีกันสูงเพราะถ้าเหลือผู้เล่นคนเดียวจะลำบากในการเล่น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8130CB-1486-404D-A441-C178F3BD3698}"/>
              </a:ext>
            </a:extLst>
          </p:cNvPr>
          <p:cNvSpPr txBox="1"/>
          <p:nvPr/>
        </p:nvSpPr>
        <p:spPr>
          <a:xfrm>
            <a:off x="776614" y="3605554"/>
            <a:ext cx="3695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6000" dirty="0">
                <a:latin typeface="LilyUPC" panose="020B0604020202020204" pitchFamily="34" charset="-34"/>
                <a:cs typeface="LilyUPC" panose="020B0604020202020204" pitchFamily="34" charset="-34"/>
              </a:rPr>
              <a:t>ข้อจำกัดโปรแกรม</a:t>
            </a:r>
            <a:endParaRPr lang="en-US" sz="6000" dirty="0"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289532-2DA0-4C6A-AA1A-793F100BD3EE}"/>
              </a:ext>
            </a:extLst>
          </p:cNvPr>
          <p:cNvSpPr txBox="1"/>
          <p:nvPr/>
        </p:nvSpPr>
        <p:spPr>
          <a:xfrm>
            <a:off x="1728592" y="4770474"/>
            <a:ext cx="9025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th-TH" sz="4000" dirty="0"/>
              <a:t>ไม่สามารถเซ็ตปุ่มกดเองได้</a:t>
            </a:r>
          </a:p>
        </p:txBody>
      </p:sp>
    </p:spTree>
    <p:extLst>
      <p:ext uri="{BB962C8B-B14F-4D97-AF65-F5344CB8AC3E}">
        <p14:creationId xmlns:p14="http://schemas.microsoft.com/office/powerpoint/2010/main" val="273885960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803E2-F349-46EC-8EA0-3A792E2E4166}"/>
              </a:ext>
            </a:extLst>
          </p:cNvPr>
          <p:cNvSpPr txBox="1"/>
          <p:nvPr/>
        </p:nvSpPr>
        <p:spPr>
          <a:xfrm>
            <a:off x="839244" y="713983"/>
            <a:ext cx="23924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ilyUPC" panose="020B0604020202020204" pitchFamily="34" charset="-34"/>
                <a:cs typeface="LilyUPC" panose="020B0604020202020204" pitchFamily="34" charset="-34"/>
              </a:rPr>
              <a:t>Reference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8948B8-E7BB-48D0-98CC-70744D46098C}"/>
              </a:ext>
            </a:extLst>
          </p:cNvPr>
          <p:cNvSpPr/>
          <p:nvPr/>
        </p:nvSpPr>
        <p:spPr>
          <a:xfrm>
            <a:off x="839244" y="1837565"/>
            <a:ext cx="472276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https://assetstore.unity.com/</a:t>
            </a:r>
            <a:endParaRPr lang="en-US" dirty="0"/>
          </a:p>
          <a:p>
            <a:r>
              <a:rPr lang="en-US" dirty="0">
                <a:hlinkClick r:id="rId3"/>
              </a:rPr>
              <a:t>https://unity3d.com/learn/tutorials</a:t>
            </a:r>
            <a:endParaRPr lang="en-US" dirty="0"/>
          </a:p>
          <a:p>
            <a:r>
              <a:rPr lang="en-US" dirty="0">
                <a:hlinkClick r:id="rId4"/>
              </a:rPr>
              <a:t>http://catlikecoding.com/unity/tutorials/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226440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260</TotalTime>
  <Words>221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Aharoni</vt:lpstr>
      <vt:lpstr>Arial</vt:lpstr>
      <vt:lpstr>Century Gothic</vt:lpstr>
      <vt:lpstr>Cooper Black</vt:lpstr>
      <vt:lpstr>Copperplate Gothic Bold</vt:lpstr>
      <vt:lpstr>Cordia New</vt:lpstr>
      <vt:lpstr>LilyUPC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Caves Of Rhino</dc:title>
  <dc:creator>nuttakorn_masphan</dc:creator>
  <cp:lastModifiedBy>OS</cp:lastModifiedBy>
  <cp:revision>15</cp:revision>
  <dcterms:created xsi:type="dcterms:W3CDTF">2018-04-26T14:03:31Z</dcterms:created>
  <dcterms:modified xsi:type="dcterms:W3CDTF">2018-04-26T22:18:14Z</dcterms:modified>
</cp:coreProperties>
</file>