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FCBB4-DEDD-B8AF-4EDB-A11FCDFFE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2F5CD-985B-F071-5A91-B24163C08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915D3-8608-2541-42F4-90C981E25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2E2B6-8143-118E-C4A1-FD18070DD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AE4BF-6214-9220-BC2C-FEDDCF6B2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5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AF1E-3009-42C6-AABC-79F82439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5ED50-A75E-E233-5DC9-9E9B55219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19E55-31A2-D3E9-A7F2-D444BAAE6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F352A-4D33-7349-4B22-421052491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72E0-E149-0845-93AA-C77BEC7F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3C77B-D8F7-AD72-6545-E493A923E8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8F87B-8DE4-DECE-455C-C10D7655F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54CAD-34E9-13E0-7781-B9A452421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0A99-6E0F-5264-6339-A920363E5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3E25-1792-1786-5C0B-C75D714A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7771-CBA9-1F17-76A0-4EB65B57C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530BC-6610-C609-5601-56435543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A6D30-D247-7F75-4842-537CD48B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E578C-CB7C-21A5-D441-C656B95E3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49ED4-E321-2876-AA58-D328E2F32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1554-8B81-1B63-D223-F209B7D6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76171-FC32-3F77-CB8E-407FEAF35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9E16-503D-3055-BF1C-BC17F6901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439BC-88DE-ABE3-913A-5093799F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BB71-B414-5448-2841-7732DF66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BBB7-7BFC-3056-4488-EA4A9C5E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D59CB-29E5-47F1-1A5E-C3805B6270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59C62-C432-8947-7841-1F17C7AAA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16DA1-D1AC-1DA8-218E-82D7AA96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20C4B-3FB4-27E0-A6D8-5CE681AFD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72AE3-F4E1-4358-5455-6C6ABCE9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239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6743-CBE3-ED66-3EBE-47A60C88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8A65A-ABEE-C200-7D49-B1BA77AFD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58A9C-78B1-5C05-E188-87BB3251E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4AA05-CFEE-F73E-E967-7F86BC3C4D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5D298-4664-956E-E874-31ECCC1E6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02792-FFF8-0B5B-F1C8-40C88BD0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BF5DF-4546-CF98-9E14-2EAE99AF2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8848FC-035D-975D-7971-B71D294B8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7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69774-A6EF-F8AD-0994-5E66E9167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CB7D03-8EAE-0BAB-8233-D8A6D201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5650A5-E834-C1D8-FFF7-44C02A60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D2040-5065-ECA1-F888-4DDFE75F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94363-A823-5A9C-CAD7-898F5204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52008-E7B8-2279-56A4-405FEFF64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68E5B-D801-D27E-EC8D-00A4C34A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2284-A32B-D021-5463-4CAFF78A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BDE3C-F164-0984-698A-6C17C69A1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B3DEA-FD62-A63E-5B21-63289795E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FB5B11-BF14-FCD0-3B7C-920DABE8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FA21B-FAEE-2BB6-A849-50E67454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251F9-6681-FF4C-576B-B8427230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9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E109-224F-008B-166D-0299EDD3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676BB-C290-4F8E-660E-0EDD1E825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5D116-6ED6-8152-C9D0-7D672CEE0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05FDE-ED91-CC4F-86AA-B36CBED3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57806-DB33-76B6-6DA1-FB24CB88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114A3-248C-8CDA-BB23-F96E20E5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7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6E9603-1BD8-2447-ED3F-D689BCC1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66D8-3F9E-ACEE-4306-91BEE1762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0910F-31FA-379A-AA28-E0D4D165DD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FC2FE-BE8B-43FB-8848-B80FAB7CBD1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8DF98-8213-1469-ABDC-5A0FAA9B9C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4BFFE-E773-8F12-B515-C94144658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547C25-599C-49F8-B7E5-428955732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17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379A2D-BA6A-0C40-3A3B-113F2E4D1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24" y="223736"/>
            <a:ext cx="4260715" cy="33301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C9E5BB-A701-EEDD-0075-939E16102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91" y="232336"/>
            <a:ext cx="4237369" cy="32647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4DD44-A4DD-8AB0-88FE-1AC0E1AEC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221" y="3536113"/>
            <a:ext cx="4349908" cy="33218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B1B9B7-D71B-6D15-AB0A-67C139C7B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347" y="3465948"/>
            <a:ext cx="4339946" cy="339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57C3-F054-23AA-5D93-FF4E92D8F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B81F4E-6A4A-BC35-34AF-0B3BD859A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60" y="0"/>
            <a:ext cx="4585398" cy="3447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AC6E2E-FD81-4F8C-0D2B-D4B4EF550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0099" y="0"/>
            <a:ext cx="4397136" cy="34367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B74ADA-D635-9B32-3BB9-C42F5C8F6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593" y="3373664"/>
            <a:ext cx="4562630" cy="34843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265FC8-DCD4-9A63-E318-E03F73E36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0631" y="3382062"/>
            <a:ext cx="4623880" cy="347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8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5B799-6CD1-DC88-117A-0FB7BD3C7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1E50FB-E48E-642A-978F-6AB7585A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24" y="0"/>
            <a:ext cx="4551834" cy="3476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A9A6F5-CCFC-1914-47B8-7332BBB01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4583" y="0"/>
            <a:ext cx="4522651" cy="3453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845298-6F13-8799-5142-DBA7050CC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121" y="3374479"/>
            <a:ext cx="4561563" cy="3483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78C55A-B7A6-0EF6-2B47-5C60A410D2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3074" y="3358154"/>
            <a:ext cx="4720347" cy="349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95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00723-3C27-2342-13DD-535C52A65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138532-7E70-1627-83DF-A9968DCB6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081" y="0"/>
            <a:ext cx="4567912" cy="34338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64F555-B7CC-38E7-CC1C-DD694FD19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03" y="0"/>
            <a:ext cx="4584160" cy="33988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E4364D-81F0-523D-744B-7F2EBE3F3B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755" y="3339348"/>
            <a:ext cx="4566934" cy="35186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CDD104-6F9A-FE05-D3F0-C7D26FEFA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92" y="3341552"/>
            <a:ext cx="4499104" cy="351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1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BF761-C5D7-ECEE-4ECD-06CED7809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A18F47-4F71-8728-616A-73FD9187C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98" y="0"/>
            <a:ext cx="4409873" cy="33150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38CEF0-D122-EC82-E3A1-4ED213B1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855" y="0"/>
            <a:ext cx="4347554" cy="33200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845A0-E3ED-1246-2152-13C292AE1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576" y="3463047"/>
            <a:ext cx="4445585" cy="3394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556C71-F79B-CBE9-55EE-F71A933404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626" y="3443591"/>
            <a:ext cx="4542031" cy="341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98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Nutteera Tungkasikij</dc:creator>
  <cp:lastModifiedBy>Nutteera Tungkasikij</cp:lastModifiedBy>
  <cp:revision>1</cp:revision>
  <dcterms:created xsi:type="dcterms:W3CDTF">2025-04-09T16:06:02Z</dcterms:created>
  <dcterms:modified xsi:type="dcterms:W3CDTF">2025-04-09T16:18:32Z</dcterms:modified>
</cp:coreProperties>
</file>