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74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6F6E8-D9A2-4BB5-BDEB-EE42C6DE82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3C41D-6D66-4203-B22A-B880B76F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D71AC25-616A-9247-7430-5C491B26C663}"/>
              </a:ext>
            </a:extLst>
          </p:cNvPr>
          <p:cNvSpPr/>
          <p:nvPr/>
        </p:nvSpPr>
        <p:spPr>
          <a:xfrm>
            <a:off x="3053080" y="254000"/>
            <a:ext cx="833120" cy="26416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92E59-CF76-D216-DF50-0C9D5F712B89}"/>
              </a:ext>
            </a:extLst>
          </p:cNvPr>
          <p:cNvSpPr/>
          <p:nvPr/>
        </p:nvSpPr>
        <p:spPr>
          <a:xfrm>
            <a:off x="411480" y="1316736"/>
            <a:ext cx="184404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Preparation 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64346-A60E-7F0A-B39C-C0648A2958F2}"/>
              </a:ext>
            </a:extLst>
          </p:cNvPr>
          <p:cNvSpPr/>
          <p:nvPr/>
        </p:nvSpPr>
        <p:spPr>
          <a:xfrm>
            <a:off x="2717800" y="763270"/>
            <a:ext cx="155448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55D9D-388D-C267-75E5-9B2AABC4F7D7}"/>
              </a:ext>
            </a:extLst>
          </p:cNvPr>
          <p:cNvSpPr/>
          <p:nvPr/>
        </p:nvSpPr>
        <p:spPr>
          <a:xfrm>
            <a:off x="2707640" y="1333500"/>
            <a:ext cx="155448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Exploration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7D469-F74E-90A7-B4FE-641BB5E4E89F}"/>
              </a:ext>
            </a:extLst>
          </p:cNvPr>
          <p:cNvSpPr/>
          <p:nvPr/>
        </p:nvSpPr>
        <p:spPr>
          <a:xfrm>
            <a:off x="2707640" y="1920240"/>
            <a:ext cx="155448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Visualization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BA837-E744-CADD-5ADF-71DCED78A1BB}"/>
              </a:ext>
            </a:extLst>
          </p:cNvPr>
          <p:cNvCxnSpPr/>
          <p:nvPr/>
        </p:nvCxnSpPr>
        <p:spPr>
          <a:xfrm>
            <a:off x="3472180" y="52578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B0191-F09E-0983-6EC4-81E31C487230}"/>
              </a:ext>
            </a:extLst>
          </p:cNvPr>
          <p:cNvCxnSpPr/>
          <p:nvPr/>
        </p:nvCxnSpPr>
        <p:spPr>
          <a:xfrm>
            <a:off x="3475990" y="108966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F2754-F6A9-F48C-0C5E-349AA0E3CB14}"/>
              </a:ext>
            </a:extLst>
          </p:cNvPr>
          <p:cNvCxnSpPr/>
          <p:nvPr/>
        </p:nvCxnSpPr>
        <p:spPr>
          <a:xfrm>
            <a:off x="3468370" y="166497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64B4E1-8F86-2634-C6F3-544B4454C398}"/>
              </a:ext>
            </a:extLst>
          </p:cNvPr>
          <p:cNvCxnSpPr/>
          <p:nvPr/>
        </p:nvCxnSpPr>
        <p:spPr>
          <a:xfrm>
            <a:off x="3490468" y="2262378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951A67C-F38B-507B-C7EC-24F5C0705EDC}"/>
              </a:ext>
            </a:extLst>
          </p:cNvPr>
          <p:cNvSpPr/>
          <p:nvPr/>
        </p:nvSpPr>
        <p:spPr>
          <a:xfrm>
            <a:off x="2398776" y="605536"/>
            <a:ext cx="2200656" cy="17312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B8BEF-7943-DD23-97A9-F28455DA391E}"/>
              </a:ext>
            </a:extLst>
          </p:cNvPr>
          <p:cNvSpPr/>
          <p:nvPr/>
        </p:nvSpPr>
        <p:spPr>
          <a:xfrm>
            <a:off x="2703830" y="2510790"/>
            <a:ext cx="1554480" cy="33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Cleansing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B2DF0D-BC95-672D-8B6E-18416BDED2F3}"/>
              </a:ext>
            </a:extLst>
          </p:cNvPr>
          <p:cNvSpPr/>
          <p:nvPr/>
        </p:nvSpPr>
        <p:spPr>
          <a:xfrm>
            <a:off x="2414016" y="2438146"/>
            <a:ext cx="2200656" cy="477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83BF3-4955-ADAE-3310-7D79BE083AE0}"/>
              </a:ext>
            </a:extLst>
          </p:cNvPr>
          <p:cNvCxnSpPr/>
          <p:nvPr/>
        </p:nvCxnSpPr>
        <p:spPr>
          <a:xfrm>
            <a:off x="3479800" y="285369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6BCF07-4513-E73B-BBC5-EC9B031A2FA2}"/>
              </a:ext>
            </a:extLst>
          </p:cNvPr>
          <p:cNvSpPr/>
          <p:nvPr/>
        </p:nvSpPr>
        <p:spPr>
          <a:xfrm>
            <a:off x="401320" y="2500376"/>
            <a:ext cx="1844040" cy="430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Data Preprocessing Phase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6DB10-08FD-FF22-329F-7EE29800CF58}"/>
              </a:ext>
            </a:extLst>
          </p:cNvPr>
          <p:cNvSpPr/>
          <p:nvPr/>
        </p:nvSpPr>
        <p:spPr>
          <a:xfrm>
            <a:off x="2724150" y="3100070"/>
            <a:ext cx="1554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Labeled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CE7B2-FE64-0DE0-B935-CC488150644F}"/>
              </a:ext>
            </a:extLst>
          </p:cNvPr>
          <p:cNvSpPr/>
          <p:nvPr/>
        </p:nvSpPr>
        <p:spPr>
          <a:xfrm>
            <a:off x="1891030" y="3740150"/>
            <a:ext cx="95377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01A6F4-72FF-EA65-99AF-8C92DF0412F8}"/>
              </a:ext>
            </a:extLst>
          </p:cNvPr>
          <p:cNvSpPr/>
          <p:nvPr/>
        </p:nvSpPr>
        <p:spPr>
          <a:xfrm>
            <a:off x="2152015" y="4318000"/>
            <a:ext cx="183261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Training Model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Neural Network (NN)</a:t>
            </a:r>
          </a:p>
          <a:p>
            <a:pPr marL="171450" indent="-171450" algn="ctr">
              <a:buFontTx/>
              <a:buChar char="-"/>
            </a:pPr>
            <a:r>
              <a:rPr lang="en-US" sz="1200" dirty="0" err="1">
                <a:solidFill>
                  <a:sysClr val="windowText" lastClr="000000"/>
                </a:solidFill>
              </a:rPr>
              <a:t>XGBoost</a:t>
            </a:r>
            <a:endParaRPr lang="th-TH" sz="1200" dirty="0">
              <a:solidFill>
                <a:sysClr val="windowText" lastClr="000000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Decision Trees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Decision Trees and Random Forests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Naïve Bayes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89FE89-D28D-239E-2977-4100C84B5F1E}"/>
              </a:ext>
            </a:extLst>
          </p:cNvPr>
          <p:cNvSpPr/>
          <p:nvPr/>
        </p:nvSpPr>
        <p:spPr>
          <a:xfrm>
            <a:off x="3176270" y="3740150"/>
            <a:ext cx="95377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6C2B5-C9A9-EC2E-11E0-A1B36D22DF99}"/>
              </a:ext>
            </a:extLst>
          </p:cNvPr>
          <p:cNvSpPr/>
          <p:nvPr/>
        </p:nvSpPr>
        <p:spPr>
          <a:xfrm>
            <a:off x="4512310" y="3750310"/>
            <a:ext cx="95377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Test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E5D99B-EFC0-31BF-42F1-5D14C2525F9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501390" y="3435350"/>
            <a:ext cx="0" cy="125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47D002-8AA4-B1C5-A142-95AF9DD8BB87}"/>
              </a:ext>
            </a:extLst>
          </p:cNvPr>
          <p:cNvCxnSpPr>
            <a:cxnSpLocks/>
          </p:cNvCxnSpPr>
          <p:nvPr/>
        </p:nvCxnSpPr>
        <p:spPr>
          <a:xfrm>
            <a:off x="2362200" y="3566160"/>
            <a:ext cx="26314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2007E0-4848-ED85-3444-82077C3E2F9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67915" y="3576320"/>
            <a:ext cx="0" cy="163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4A08AB-DF35-FF50-2633-3638D4E5611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989195" y="3556000"/>
            <a:ext cx="0" cy="194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916BD4-B14C-B6D7-2960-F86634AB6A9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653155" y="3561080"/>
            <a:ext cx="0" cy="179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29710D-1B04-B2F1-34D2-2915FC72C46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367915" y="4075430"/>
            <a:ext cx="0" cy="115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B17917-6C1F-44A8-0293-E0047DB7141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653155" y="4075430"/>
            <a:ext cx="0" cy="1136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8AA734-3E0D-7365-81EA-832525D8D5F3}"/>
              </a:ext>
            </a:extLst>
          </p:cNvPr>
          <p:cNvCxnSpPr>
            <a:cxnSpLocks/>
          </p:cNvCxnSpPr>
          <p:nvPr/>
        </p:nvCxnSpPr>
        <p:spPr>
          <a:xfrm>
            <a:off x="2360295" y="4198620"/>
            <a:ext cx="1301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26DFFB-1BA0-C04E-C395-616A08B982A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068320" y="4206240"/>
            <a:ext cx="0" cy="11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4E0DA1D-4796-9952-7154-AE64A43A887E}"/>
              </a:ext>
            </a:extLst>
          </p:cNvPr>
          <p:cNvSpPr/>
          <p:nvPr/>
        </p:nvSpPr>
        <p:spPr>
          <a:xfrm>
            <a:off x="2059940" y="7075170"/>
            <a:ext cx="2026920" cy="526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Model Selection the most accurate model on validation 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82EF1-2A44-6F8D-5F49-F9D862EBC7DA}"/>
              </a:ext>
            </a:extLst>
          </p:cNvPr>
          <p:cNvCxnSpPr>
            <a:cxnSpLocks/>
            <a:stCxn id="2" idx="2"/>
            <a:endCxn id="65" idx="0"/>
          </p:cNvCxnSpPr>
          <p:nvPr/>
        </p:nvCxnSpPr>
        <p:spPr>
          <a:xfrm>
            <a:off x="3068320" y="6827520"/>
            <a:ext cx="5080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8DF43D4-6DFE-58D0-BCE1-4C3A41D25ACD}"/>
              </a:ext>
            </a:extLst>
          </p:cNvPr>
          <p:cNvSpPr/>
          <p:nvPr/>
        </p:nvSpPr>
        <p:spPr>
          <a:xfrm>
            <a:off x="1894840" y="7856982"/>
            <a:ext cx="235458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Model Prediction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2FAFDF-FB20-7AA3-E2BA-47C8ABF82A88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 flipH="1">
            <a:off x="3072130" y="7601712"/>
            <a:ext cx="1270" cy="255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A2325D-EC0D-913D-C255-5A3F03DA9B8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989195" y="4085590"/>
            <a:ext cx="0" cy="3985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CA8463-5081-B4F9-3528-3296B570CF15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249420" y="8069707"/>
            <a:ext cx="756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Flowchart: Terminator 87">
            <a:extLst>
              <a:ext uri="{FF2B5EF4-FFF2-40B4-BE49-F238E27FC236}">
                <a16:creationId xmlns:a16="http://schemas.microsoft.com/office/drawing/2014/main" id="{44BF6184-25D8-2B4A-53BC-BB6CBF878D9E}"/>
              </a:ext>
            </a:extLst>
          </p:cNvPr>
          <p:cNvSpPr/>
          <p:nvPr/>
        </p:nvSpPr>
        <p:spPr>
          <a:xfrm>
            <a:off x="2661920" y="8511032"/>
            <a:ext cx="833120" cy="26416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67BD814-A3EB-C984-0917-4D6F3CCD8196}"/>
              </a:ext>
            </a:extLst>
          </p:cNvPr>
          <p:cNvCxnSpPr>
            <a:cxnSpLocks/>
            <a:stCxn id="70" idx="2"/>
            <a:endCxn id="88" idx="0"/>
          </p:cNvCxnSpPr>
          <p:nvPr/>
        </p:nvCxnSpPr>
        <p:spPr>
          <a:xfrm>
            <a:off x="3072130" y="8282432"/>
            <a:ext cx="635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1C8A6B52-81BC-2145-6D41-7575CFD0D10A}"/>
              </a:ext>
            </a:extLst>
          </p:cNvPr>
          <p:cNvSpPr/>
          <p:nvPr/>
        </p:nvSpPr>
        <p:spPr>
          <a:xfrm>
            <a:off x="1991360" y="5720080"/>
            <a:ext cx="2153920" cy="110744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model have an accurate Prediction 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494370-BCA6-FC81-5B14-A70C9DDE1279}"/>
              </a:ext>
            </a:extLst>
          </p:cNvPr>
          <p:cNvCxnSpPr>
            <a:cxnSpLocks/>
            <a:stCxn id="22" idx="2"/>
            <a:endCxn id="2" idx="0"/>
          </p:cNvCxnSpPr>
          <p:nvPr/>
        </p:nvCxnSpPr>
        <p:spPr>
          <a:xfrm>
            <a:off x="3068320" y="5588000"/>
            <a:ext cx="0" cy="132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B5C103-F9FE-8F35-E995-8C8704A2EDAC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524000" y="6273800"/>
            <a:ext cx="46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7A24B6-6DC2-2629-CC12-C530D53CE48B}"/>
              </a:ext>
            </a:extLst>
          </p:cNvPr>
          <p:cNvCxnSpPr>
            <a:cxnSpLocks/>
          </p:cNvCxnSpPr>
          <p:nvPr/>
        </p:nvCxnSpPr>
        <p:spPr>
          <a:xfrm flipV="1">
            <a:off x="1516380" y="3916680"/>
            <a:ext cx="0" cy="2372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FF7842-A750-0FF4-A41D-2F4D4053C4D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498600" y="3907790"/>
            <a:ext cx="3924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546F81-52D0-74AE-7682-A7475F4BD6D3}"/>
              </a:ext>
            </a:extLst>
          </p:cNvPr>
          <p:cNvSpPr txBox="1"/>
          <p:nvPr/>
        </p:nvSpPr>
        <p:spPr>
          <a:xfrm>
            <a:off x="1645920" y="6004560"/>
            <a:ext cx="37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0101BF-F50C-1E02-D1AE-0B10B605D69A}"/>
              </a:ext>
            </a:extLst>
          </p:cNvPr>
          <p:cNvSpPr txBox="1"/>
          <p:nvPr/>
        </p:nvSpPr>
        <p:spPr>
          <a:xfrm>
            <a:off x="3149600" y="67767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D19E5-BD71-63BE-7A76-98F7010B79A2}"/>
              </a:ext>
            </a:extLst>
          </p:cNvPr>
          <p:cNvSpPr/>
          <p:nvPr/>
        </p:nvSpPr>
        <p:spPr>
          <a:xfrm>
            <a:off x="1209040" y="3027426"/>
            <a:ext cx="4480560" cy="5344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DAFD6-8696-30E4-388D-FE293426F9C9}"/>
              </a:ext>
            </a:extLst>
          </p:cNvPr>
          <p:cNvSpPr/>
          <p:nvPr/>
        </p:nvSpPr>
        <p:spPr>
          <a:xfrm>
            <a:off x="157480" y="4166616"/>
            <a:ext cx="929640" cy="430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Analysis Phase</a:t>
            </a:r>
          </a:p>
        </p:txBody>
      </p:sp>
    </p:spTree>
    <p:extLst>
      <p:ext uri="{BB962C8B-B14F-4D97-AF65-F5344CB8AC3E}">
        <p14:creationId xmlns:p14="http://schemas.microsoft.com/office/powerpoint/2010/main" val="344333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4E6A-4AA1-3061-054C-FDE2298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9FA9-EE61-628F-6D53-6A4F3E86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-&gt; labeled Data so using supervised learning, explain numerical and categorical data, data distribution</a:t>
            </a:r>
          </a:p>
          <a:p>
            <a:r>
              <a:rPr lang="en-US" dirty="0"/>
              <a:t>Analysis Phase explain the features of </a:t>
            </a:r>
            <a:r>
              <a:rPr lang="en-US" b="1" dirty="0"/>
              <a:t>training</a:t>
            </a:r>
            <a:r>
              <a:rPr lang="en-US" dirty="0"/>
              <a:t> alpha, number of iteration </a:t>
            </a:r>
          </a:p>
          <a:p>
            <a:r>
              <a:rPr lang="en-US" dirty="0"/>
              <a:t>Result and discussion explain the result after test on </a:t>
            </a:r>
            <a:r>
              <a:rPr lang="en-US" b="1" dirty="0"/>
              <a:t>validation</a:t>
            </a:r>
            <a:r>
              <a:rPr lang="en-US" dirty="0"/>
              <a:t> set e.g. accuracy, confusion matrix, Model selection on the most accurate on validation set and selected the model for test set.</a:t>
            </a:r>
          </a:p>
          <a:p>
            <a:r>
              <a:rPr lang="en-US" dirty="0"/>
              <a:t>Model Prediction is </a:t>
            </a:r>
            <a:r>
              <a:rPr lang="en-US" b="1" dirty="0"/>
              <a:t>Testing</a:t>
            </a:r>
            <a:r>
              <a:rPr lang="en-US" dirty="0"/>
              <a:t> ,explain the accurate prediction</a:t>
            </a:r>
          </a:p>
        </p:txBody>
      </p:sp>
    </p:spTree>
    <p:extLst>
      <p:ext uri="{BB962C8B-B14F-4D97-AF65-F5344CB8AC3E}">
        <p14:creationId xmlns:p14="http://schemas.microsoft.com/office/powerpoint/2010/main" val="224846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136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Nutteera Tungkasikij</dc:creator>
  <cp:lastModifiedBy>Nutteera Tungkasikij</cp:lastModifiedBy>
  <cp:revision>9</cp:revision>
  <dcterms:created xsi:type="dcterms:W3CDTF">2025-03-28T03:11:37Z</dcterms:created>
  <dcterms:modified xsi:type="dcterms:W3CDTF">2025-04-16T06:43:07Z</dcterms:modified>
</cp:coreProperties>
</file>