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77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71D8C9-6673-45CB-941C-381C2347E46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0355C6-F0E0-4FA6-B200-5897B9C0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8082" y="906715"/>
            <a:ext cx="93872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c programming language 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2857" y="3122023"/>
            <a:ext cx="917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 programming language</a:t>
            </a:r>
            <a:r>
              <a:rPr lang="en-US" dirty="0" smtClean="0"/>
              <a:t> is a </a:t>
            </a:r>
            <a:r>
              <a:rPr lang="en-US" b="1" dirty="0" smtClean="0"/>
              <a:t>general-purpose, procedural programming language</a:t>
            </a:r>
            <a:r>
              <a:rPr lang="en-US" dirty="0" smtClean="0"/>
              <a:t> that was developed in the early 1970s by </a:t>
            </a:r>
            <a:r>
              <a:rPr lang="en-US" b="1" dirty="0" smtClean="0"/>
              <a:t>Dennis Ritchie</a:t>
            </a:r>
            <a:r>
              <a:rPr lang="en-US" dirty="0" smtClean="0"/>
              <a:t> at Bell Labs. It is one of the most influential programming languages and has been widely used in system programming, operating systems, embedded systems, and more.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9054" y="1020969"/>
            <a:ext cx="7146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🔧 Key Features of C: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4307" y="2439564"/>
            <a:ext cx="6096001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Procedural Language</a:t>
            </a:r>
            <a:r>
              <a:rPr lang="en-US" altLang="en-US" dirty="0">
                <a:latin typeface="Arial" panose="020B0604020202020204" pitchFamily="34" charset="0"/>
              </a:rPr>
              <a:t>: Focuses on procedures or routines (functions) to operate on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Low-level access</a:t>
            </a:r>
            <a:r>
              <a:rPr lang="en-US" altLang="en-US" dirty="0">
                <a:latin typeface="Arial" panose="020B0604020202020204" pitchFamily="34" charset="0"/>
              </a:rPr>
              <a:t>: Allows direct manipulation of memory using pointers, making it suitable for system-level programming.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Efficient and Fast</a:t>
            </a:r>
            <a:r>
              <a:rPr lang="en-US" altLang="en-US" dirty="0">
                <a:latin typeface="Arial" panose="020B0604020202020204" pitchFamily="34" charset="0"/>
              </a:rPr>
              <a:t>: Programs written in C are highly efficient and fast, which is why it’s used in performance-critical applications.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Portable</a:t>
            </a:r>
            <a:r>
              <a:rPr lang="en-US" altLang="en-US" dirty="0">
                <a:latin typeface="Arial" panose="020B0604020202020204" pitchFamily="34" charset="0"/>
              </a:rPr>
              <a:t>: C programs can run on different machines with little or no modification.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Structured</a:t>
            </a:r>
            <a:r>
              <a:rPr lang="en-US" altLang="en-US" dirty="0">
                <a:latin typeface="Arial" panose="020B0604020202020204" pitchFamily="34" charset="0"/>
              </a:rPr>
              <a:t>: Encourages the use of functions, making code easier to manage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97281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4522" y="1151597"/>
            <a:ext cx="102290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📘 Basic Structure of a C Program: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1063" y="26824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// Preprocessor directive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endParaRPr lang="en-US" dirty="0" smtClean="0"/>
          </a:p>
          <a:p>
            <a:r>
              <a:rPr lang="en-US" dirty="0" smtClean="0"/>
              <a:t> {       // Main function - entry point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("Hello, world!\n"); // Output statement</a:t>
            </a:r>
          </a:p>
          <a:p>
            <a:r>
              <a:rPr lang="en-US" dirty="0" smtClean="0"/>
              <a:t>    return 0;      // Exit status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3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2550" y="955655"/>
            <a:ext cx="6771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C Used For?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62550" y="2660192"/>
            <a:ext cx="63498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systems (e.g., Unix/Linux kernels)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Compilers and interpreters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programming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drivers and firmware</a:t>
            </a:r>
          </a:p>
        </p:txBody>
      </p:sp>
    </p:spTree>
    <p:extLst>
      <p:ext uri="{BB962C8B-B14F-4D97-AF65-F5344CB8AC3E}">
        <p14:creationId xmlns:p14="http://schemas.microsoft.com/office/powerpoint/2010/main" val="343728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970" y="1020969"/>
            <a:ext cx="10421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nfluence on Other Languages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5932" y="235321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 has directly influenced many other popular languages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C++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Objective-C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Java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C#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Go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Rust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53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248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NUTTY</dc:creator>
  <cp:lastModifiedBy>NUTTY</cp:lastModifiedBy>
  <cp:revision>4</cp:revision>
  <dcterms:created xsi:type="dcterms:W3CDTF">2025-05-22T15:49:22Z</dcterms:created>
  <dcterms:modified xsi:type="dcterms:W3CDTF">2025-05-22T16:19:02Z</dcterms:modified>
</cp:coreProperties>
</file>