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dbc49f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dbc49f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dbc49f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dbc49f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bright and hopeful mood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dbc49f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dbc49f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dbc49f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dbc49f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think the simulation game is good for our topic. by creating virtual schools and homes and experiencing them indirectly, children will be able to feel their own cyberbullying.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dbc49f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dbc49f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bc49f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bc49f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accessibility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Game Concept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500" y="193675"/>
            <a:ext cx="5064991" cy="23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50" y="2724150"/>
            <a:ext cx="4034756" cy="22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181" y="2724150"/>
            <a:ext cx="403013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00" y="854075"/>
            <a:ext cx="3856925" cy="2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650" y="854063"/>
            <a:ext cx="3944952" cy="221938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599500" y="3426425"/>
            <a:ext cx="39450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simulation game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Platform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150" y="323475"/>
            <a:ext cx="2499725" cy="34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950" y="680850"/>
            <a:ext cx="2755025" cy="27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1471563" y="3516050"/>
            <a:ext cx="2119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online game</a:t>
            </a:r>
            <a:endParaRPr sz="2500"/>
          </a:p>
        </p:txBody>
      </p:sp>
      <p:sp>
        <p:nvSpPr>
          <p:cNvPr id="92" name="Google Shape;92;p19"/>
          <p:cNvSpPr txBox="1"/>
          <p:nvPr/>
        </p:nvSpPr>
        <p:spPr>
          <a:xfrm>
            <a:off x="5013100" y="3516050"/>
            <a:ext cx="2119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mobile game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