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13" r:id="rId1"/>
    <p:sldMasterId id="2147484215" r:id="rId2"/>
    <p:sldMasterId id="2147484216" r:id="rId3"/>
  </p:sldMasterIdLst>
  <p:notesMasterIdLst>
    <p:notesMasterId r:id="rId10"/>
  </p:notesMasterIdLst>
  <p:sldIdLst>
    <p:sldId id="278" r:id="rId4"/>
    <p:sldId id="257" r:id="rId5"/>
    <p:sldId id="260" r:id="rId6"/>
    <p:sldId id="261" r:id="rId7"/>
    <p:sldId id="279" r:id="rId8"/>
    <p:sldId id="280" r:id="rId9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53" d="100"/>
          <a:sy n="53" d="100"/>
        </p:scale>
        <p:origin x="1152" y="4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그림 38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>
              <a:buFontTx/>
              <a:buNone/>
              <a:defRPr/>
            </a:pP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sp>
        <p:nvSpPr>
          <p:cNvPr id="40" name="텍스트 개체 틀 39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strike="noStrike" cap="none">
                <a:latin typeface="맑은 고딕"/>
                <a:ea typeface="맑은 고딕"/>
              </a:rPr>
              <a:t>마스터 텍스트 스타일을 편집합니다</a:t>
            </a:r>
          </a:p>
          <a:p>
            <a:pPr marL="685800" indent="-228600" algn="l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strike="noStrike" cap="none">
                <a:latin typeface="맑은 고딕"/>
                <a:ea typeface="맑은 고딕"/>
              </a:rPr>
              <a:t>둘째 수준</a:t>
            </a:r>
          </a:p>
          <a:p>
            <a:pPr marL="1143000" indent="-228600" algn="l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strike="noStrike" cap="none">
                <a:latin typeface="맑은 고딕"/>
                <a:ea typeface="맑은 고딕"/>
              </a:rPr>
              <a:t>셋째 수준</a:t>
            </a:r>
          </a:p>
          <a:p>
            <a:pPr marL="1600200" indent="-228600" algn="l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strike="noStrike" cap="none">
                <a:latin typeface="맑은 고딕"/>
                <a:ea typeface="맑은 고딕"/>
              </a:rPr>
              <a:t>넷째 수준</a:t>
            </a:r>
          </a:p>
          <a:p>
            <a:pPr marL="2057400" indent="-228600" algn="l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0" strike="noStrike" cap="none">
                <a:latin typeface="맑은 고딕"/>
                <a:ea typeface="맑은 고딕"/>
              </a:rPr>
              <a:t>다섯째 수준</a:t>
            </a:r>
            <a:endParaRPr lang="ko-KR" altLang="en-US" sz="1200" b="0" strike="noStrike" cap="none">
              <a:latin typeface="맑은 고딕"/>
              <a:ea typeface="맑은 고딕"/>
            </a:endParaRPr>
          </a:p>
        </p:txBody>
      </p:sp>
      <p:sp>
        <p:nvSpPr>
          <p:cNvPr id="41" name="머리글 갤체 틀 40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0" strike="noStrike" cap="none">
              <a:latin typeface="맑은 고딕"/>
              <a:ea typeface="맑은 고딕"/>
            </a:endParaRPr>
          </a:p>
        </p:txBody>
      </p:sp>
      <p:sp>
        <p:nvSpPr>
          <p:cNvPr id="42" name="바닥글 개체 틀 41"/>
          <p:cNvSpPr txBox="1">
            <a:spLocks noGrp="1"/>
          </p:cNvSpPr>
          <p:nvPr>
            <p:ph type="ftr"/>
          </p:nvPr>
        </p:nvSpPr>
        <p:spPr>
          <a:xfrm>
            <a:off x="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0" strike="noStrike" cap="none">
              <a:latin typeface="맑은 고딕"/>
              <a:ea typeface="맑은 고딕"/>
            </a:endParaRPr>
          </a:p>
        </p:txBody>
      </p:sp>
      <p:sp>
        <p:nvSpPr>
          <p:cNvPr id="43" name="날짜 개체 틀 42"/>
          <p:cNvSpPr txBox="1">
            <a:spLocks noGrp="1"/>
          </p:cNvSpPr>
          <p:nvPr>
            <p:ph type="dt"/>
          </p:nvPr>
        </p:nvSpPr>
        <p:spPr>
          <a:xfrm>
            <a:off x="388493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en-GB" altLang="en-US" sz="1200" b="0" strike="noStrike" cap="none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01/04/2019</a:t>
            </a:fld>
            <a:endParaRPr lang="ko-KR" altLang="en-US" sz="1200" b="0" strike="noStrike" cap="none">
              <a:latin typeface="맑은 고딕"/>
              <a:ea typeface="맑은 고딕"/>
            </a:endParaRPr>
          </a:p>
        </p:txBody>
      </p:sp>
      <p:sp>
        <p:nvSpPr>
          <p:cNvPr id="44" name="슬라이드 번호 개체 틀 4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latin typeface="맑은 고딕"/>
                <a:ea typeface="맑은 고딕"/>
              </a:rPr>
              <a:pPr marL="0" indent="0" algn="r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‹#›</a:t>
            </a:fld>
            <a:endParaRPr lang="ko-KR" altLang="en-US" sz="1200" b="0" strike="noStrike" cap="none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308637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835" cy="144081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828800" y="3841115"/>
            <a:ext cx="8535035" cy="171386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45280" y="6377940"/>
            <a:ext cx="3902075" cy="34353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77940"/>
            <a:ext cx="2804795" cy="27749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800" b="0" strike="noStrike" cap="none" dirty="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4/1/2019</a:t>
            </a:fld>
            <a:endParaRPr lang="ko-KR" altLang="en-US" sz="1800" b="0" strike="noStrike" cap="none" dirty="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78240" y="6377940"/>
            <a:ext cx="2804795" cy="27749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‹#›</a:t>
            </a:fld>
            <a:endParaRPr lang="ko-KR" altLang="en-US" sz="1800" b="0" strike="noStrike" cap="none" dirty="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 txBox="1">
            <a:spLocks noGrp="1"/>
          </p:cNvSpPr>
          <p:nvPr>
            <p:ph type="pic" hasCustomPrompt="1"/>
          </p:nvPr>
        </p:nvSpPr>
        <p:spPr>
          <a:xfrm>
            <a:off x="910590" y="1585595"/>
            <a:ext cx="2305685" cy="2611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그림 개체 틀 8"/>
          <p:cNvSpPr txBox="1">
            <a:spLocks noGrp="1"/>
          </p:cNvSpPr>
          <p:nvPr>
            <p:ph type="pic" hasCustomPrompt="1"/>
          </p:nvPr>
        </p:nvSpPr>
        <p:spPr>
          <a:xfrm>
            <a:off x="3613150" y="1585595"/>
            <a:ext cx="2305685" cy="2611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그림 개체 틀 9"/>
          <p:cNvSpPr txBox="1">
            <a:spLocks noGrp="1"/>
          </p:cNvSpPr>
          <p:nvPr>
            <p:ph type="pic" hasCustomPrompt="1"/>
          </p:nvPr>
        </p:nvSpPr>
        <p:spPr>
          <a:xfrm>
            <a:off x="6315075" y="1585595"/>
            <a:ext cx="2305050" cy="2611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그림 개체 틀 10"/>
          <p:cNvSpPr txBox="1">
            <a:spLocks noGrp="1"/>
          </p:cNvSpPr>
          <p:nvPr>
            <p:ph type="pic" hasCustomPrompt="1"/>
          </p:nvPr>
        </p:nvSpPr>
        <p:spPr>
          <a:xfrm>
            <a:off x="9017635" y="1585595"/>
            <a:ext cx="2305050" cy="2611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hasCustomPrompt="1"/>
          </p:nvPr>
        </p:nvSpPr>
        <p:spPr>
          <a:xfrm>
            <a:off x="0" y="34290"/>
            <a:ext cx="12192635" cy="1036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 Free PPT _ Click to add title</a:t>
            </a:r>
            <a:endParaRPr lang="ko-KR" altLang="en-US" sz="48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 txBox="1">
            <a:spLocks noGrp="1"/>
          </p:cNvSpPr>
          <p:nvPr>
            <p:ph type="pic" hasCustomPrompt="1"/>
          </p:nvPr>
        </p:nvSpPr>
        <p:spPr>
          <a:xfrm>
            <a:off x="6096000" y="0"/>
            <a:ext cx="6096635" cy="68586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0" y="0"/>
            <a:ext cx="6096635" cy="685863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Arial Unicode MS" charset="0"/>
              <a:ea typeface="Arial Unicode MS" charset="0"/>
            </a:endParaRPr>
          </a:p>
        </p:txBody>
      </p:sp>
      <p:sp>
        <p:nvSpPr>
          <p:cNvPr id="5" name="그림 개체 틀 4"/>
          <p:cNvSpPr txBox="1">
            <a:spLocks noGrp="1"/>
          </p:cNvSpPr>
          <p:nvPr>
            <p:ph type="pic" hasCustomPrompt="1"/>
          </p:nvPr>
        </p:nvSpPr>
        <p:spPr>
          <a:xfrm>
            <a:off x="4300855" y="1577975"/>
            <a:ext cx="4196080" cy="2592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 txBox="1">
            <a:spLocks noGrp="1"/>
          </p:cNvSpPr>
          <p:nvPr>
            <p:ph type="pic" hasCustomPrompt="1"/>
          </p:nvPr>
        </p:nvSpPr>
        <p:spPr>
          <a:xfrm>
            <a:off x="0" y="1600835"/>
            <a:ext cx="6096635" cy="2256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hasCustomPrompt="1"/>
          </p:nvPr>
        </p:nvSpPr>
        <p:spPr>
          <a:xfrm>
            <a:off x="0" y="34290"/>
            <a:ext cx="12192635" cy="1036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 Free PPT _ Click to add title</a:t>
            </a:r>
            <a:endParaRPr lang="ko-KR" altLang="en-US" sz="48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hasCustomPrompt="1"/>
          </p:nvPr>
        </p:nvSpPr>
        <p:spPr>
          <a:xfrm>
            <a:off x="6096000" y="3856355"/>
            <a:ext cx="6096635" cy="2256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6090920" y="1600200"/>
            <a:ext cx="1889125" cy="2257425"/>
          </a:xfrm>
          <a:prstGeom prst="rect">
            <a:avLst/>
          </a:pr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Arial Unicode MS" charset="0"/>
              <a:ea typeface="Arial Unicode MS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4208780" y="3856355"/>
            <a:ext cx="1889125" cy="2258060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Arial Unicode MS" charset="0"/>
              <a:ea typeface="Arial Unicode M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 txBox="1">
            <a:spLocks noGrp="1"/>
          </p:cNvSpPr>
          <p:nvPr>
            <p:ph type="pic" hasCustomPrompt="1"/>
          </p:nvPr>
        </p:nvSpPr>
        <p:spPr>
          <a:xfrm>
            <a:off x="5520055" y="740410"/>
            <a:ext cx="2200910" cy="5398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그림 개체 틀 6"/>
          <p:cNvSpPr txBox="1">
            <a:spLocks noGrp="1"/>
          </p:cNvSpPr>
          <p:nvPr>
            <p:ph type="pic" hasCustomPrompt="1"/>
          </p:nvPr>
        </p:nvSpPr>
        <p:spPr>
          <a:xfrm>
            <a:off x="3119755" y="740410"/>
            <a:ext cx="2200910" cy="5398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그림 개체 틀 7"/>
          <p:cNvSpPr txBox="1">
            <a:spLocks noGrp="1"/>
          </p:cNvSpPr>
          <p:nvPr>
            <p:ph type="pic" hasCustomPrompt="1"/>
          </p:nvPr>
        </p:nvSpPr>
        <p:spPr>
          <a:xfrm>
            <a:off x="719455" y="740410"/>
            <a:ext cx="2200910" cy="5398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 txBox="1">
            <a:spLocks noGrp="1"/>
          </p:cNvSpPr>
          <p:nvPr>
            <p:ph type="pic" hasCustomPrompt="1"/>
          </p:nvPr>
        </p:nvSpPr>
        <p:spPr>
          <a:xfrm>
            <a:off x="719455" y="719455"/>
            <a:ext cx="4705350" cy="54241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 txBox="1">
            <a:spLocks noGrp="1"/>
          </p:cNvSpPr>
          <p:nvPr>
            <p:ph type="pic" hasCustomPrompt="1"/>
          </p:nvPr>
        </p:nvSpPr>
        <p:spPr>
          <a:xfrm>
            <a:off x="-635" y="0"/>
            <a:ext cx="12184380" cy="34296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539750" rIns="91440" bIns="45720" anchor="t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그림 개체 틀 8"/>
          <p:cNvSpPr txBox="1">
            <a:spLocks noGrp="1"/>
          </p:cNvSpPr>
          <p:nvPr>
            <p:ph type="pic" hasCustomPrompt="1"/>
          </p:nvPr>
        </p:nvSpPr>
        <p:spPr>
          <a:xfrm>
            <a:off x="6635750" y="1988820"/>
            <a:ext cx="1854200" cy="2646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그림 개체 틀 9"/>
          <p:cNvSpPr txBox="1">
            <a:spLocks noGrp="1"/>
          </p:cNvSpPr>
          <p:nvPr>
            <p:ph type="pic" hasCustomPrompt="1"/>
          </p:nvPr>
        </p:nvSpPr>
        <p:spPr>
          <a:xfrm>
            <a:off x="9185910" y="1988820"/>
            <a:ext cx="1854200" cy="2646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 txBox="1">
            <a:spLocks noGrp="1"/>
          </p:cNvSpPr>
          <p:nvPr>
            <p:ph type="pic" hasCustomPrompt="1"/>
          </p:nvPr>
        </p:nvSpPr>
        <p:spPr>
          <a:xfrm>
            <a:off x="0" y="0"/>
            <a:ext cx="12192635" cy="3717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 txBox="1">
            <a:spLocks noGrp="1"/>
          </p:cNvSpPr>
          <p:nvPr>
            <p:ph type="pic" hasCustomPrompt="1"/>
          </p:nvPr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12598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 txBox="1">
            <a:spLocks noGrp="1"/>
          </p:cNvSpPr>
          <p:nvPr>
            <p:ph type="pic" hasCustomPrompt="1"/>
          </p:nvPr>
        </p:nvSpPr>
        <p:spPr>
          <a:xfrm>
            <a:off x="727710" y="1562735"/>
            <a:ext cx="2592705" cy="1391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 hasCustomPrompt="1"/>
          </p:nvPr>
        </p:nvSpPr>
        <p:spPr>
          <a:xfrm>
            <a:off x="0" y="34290"/>
            <a:ext cx="12192635" cy="1036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 Free PPT _ Click to add title</a:t>
            </a:r>
            <a:endParaRPr lang="ko-KR" altLang="en-US" sz="48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그림 개체 틀 7"/>
          <p:cNvSpPr txBox="1">
            <a:spLocks noGrp="1"/>
          </p:cNvSpPr>
          <p:nvPr>
            <p:ph type="pic" hasCustomPrompt="1"/>
          </p:nvPr>
        </p:nvSpPr>
        <p:spPr>
          <a:xfrm>
            <a:off x="727710" y="3815715"/>
            <a:ext cx="2592705" cy="163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727710" y="2956560"/>
            <a:ext cx="2592705" cy="708025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727710" y="5447030"/>
            <a:ext cx="2592705" cy="708660"/>
          </a:xfrm>
          <a:prstGeom prst="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11" name="그림 개체 틀 10"/>
          <p:cNvSpPr txBox="1">
            <a:spLocks noGrp="1"/>
          </p:cNvSpPr>
          <p:nvPr>
            <p:ph type="pic" hasCustomPrompt="1"/>
          </p:nvPr>
        </p:nvSpPr>
        <p:spPr>
          <a:xfrm>
            <a:off x="3444240" y="1562735"/>
            <a:ext cx="2592070" cy="1391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그림 개체 틀 11"/>
          <p:cNvSpPr txBox="1">
            <a:spLocks noGrp="1"/>
          </p:cNvSpPr>
          <p:nvPr>
            <p:ph type="pic" hasCustomPrompt="1"/>
          </p:nvPr>
        </p:nvSpPr>
        <p:spPr>
          <a:xfrm>
            <a:off x="3444240" y="3815715"/>
            <a:ext cx="2592070" cy="163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3444240" y="2956560"/>
            <a:ext cx="2592070" cy="70802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3442970" y="5447030"/>
            <a:ext cx="2592705" cy="708660"/>
          </a:xfrm>
          <a:prstGeom prst="rect">
            <a:avLst/>
          </a:pr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15" name="그림 개체 틀 14"/>
          <p:cNvSpPr txBox="1">
            <a:spLocks noGrp="1"/>
          </p:cNvSpPr>
          <p:nvPr>
            <p:ph type="pic" hasCustomPrompt="1"/>
          </p:nvPr>
        </p:nvSpPr>
        <p:spPr>
          <a:xfrm>
            <a:off x="6159500" y="1562735"/>
            <a:ext cx="2592070" cy="1391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그림 개체 틀 15"/>
          <p:cNvSpPr txBox="1">
            <a:spLocks noGrp="1"/>
          </p:cNvSpPr>
          <p:nvPr>
            <p:ph type="pic" hasCustomPrompt="1"/>
          </p:nvPr>
        </p:nvSpPr>
        <p:spPr>
          <a:xfrm>
            <a:off x="6159500" y="3815715"/>
            <a:ext cx="2592070" cy="163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6159500" y="2956560"/>
            <a:ext cx="2592070" cy="708025"/>
          </a:xfrm>
          <a:prstGeom prst="rect">
            <a:avLst/>
          </a:pr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6158230" y="5447030"/>
            <a:ext cx="2592705" cy="708660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19" name="그림 개체 틀 18"/>
          <p:cNvSpPr txBox="1">
            <a:spLocks noGrp="1"/>
          </p:cNvSpPr>
          <p:nvPr>
            <p:ph type="pic" hasCustomPrompt="1"/>
          </p:nvPr>
        </p:nvSpPr>
        <p:spPr>
          <a:xfrm>
            <a:off x="8875395" y="1562735"/>
            <a:ext cx="2592070" cy="1391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그림 개체 틀 19"/>
          <p:cNvSpPr txBox="1">
            <a:spLocks noGrp="1"/>
          </p:cNvSpPr>
          <p:nvPr>
            <p:ph type="pic" hasCustomPrompt="1"/>
          </p:nvPr>
        </p:nvSpPr>
        <p:spPr>
          <a:xfrm>
            <a:off x="8875395" y="3815715"/>
            <a:ext cx="2592070" cy="163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8875395" y="2956560"/>
            <a:ext cx="2592070" cy="708025"/>
          </a:xfrm>
          <a:prstGeom prst="rect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8875395" y="5447030"/>
            <a:ext cx="2592070" cy="708660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 Unicode MS" charset="0"/>
              <a:ea typeface="Arial Unicode M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0" y="1652270"/>
            <a:ext cx="12192635" cy="4465320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Arial Unicode MS" charset="0"/>
              <a:ea typeface="Arial Unicode MS" charset="0"/>
            </a:endParaRPr>
          </a:p>
        </p:txBody>
      </p:sp>
      <p:pic>
        <p:nvPicPr>
          <p:cNvPr id="4098" name="그림 4097" descr="C:/Users/Administrator/AppData/Roaming/PolarisOffice/ETemp/5960_13271496/fImage7816910554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88340" y="1892934"/>
            <a:ext cx="7681595" cy="3907155"/>
          </a:xfrm>
          <a:prstGeom prst="rect">
            <a:avLst/>
          </a:prstGeom>
          <a:noFill/>
        </p:spPr>
      </p:pic>
      <p:sp>
        <p:nvSpPr>
          <p:cNvPr id="4" name="텍스트 개체 틀 3"/>
          <p:cNvSpPr txBox="1">
            <a:spLocks noGrp="1"/>
          </p:cNvSpPr>
          <p:nvPr>
            <p:ph type="title" hasCustomPrompt="1"/>
          </p:nvPr>
        </p:nvSpPr>
        <p:spPr>
          <a:xfrm>
            <a:off x="0" y="34290"/>
            <a:ext cx="12192635" cy="1036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 Free PPT _ Click to add title</a:t>
            </a:r>
            <a:endParaRPr lang="ko-KR" altLang="en-US" sz="48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그림 개체 틀 1"/>
          <p:cNvSpPr txBox="1">
            <a:spLocks noGrp="1"/>
          </p:cNvSpPr>
          <p:nvPr>
            <p:ph type="pic" hasCustomPrompt="1"/>
          </p:nvPr>
        </p:nvSpPr>
        <p:spPr>
          <a:xfrm>
            <a:off x="1427480" y="2408555"/>
            <a:ext cx="3602355" cy="2653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67715" y="507365"/>
            <a:ext cx="10657205" cy="40703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77340"/>
            <a:ext cx="10973435" cy="452691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45280" y="6377940"/>
            <a:ext cx="3902075" cy="34353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77940"/>
            <a:ext cx="2804795" cy="27749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800" b="0" strike="noStrike" cap="none" dirty="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4/1/2019</a:t>
            </a:fld>
            <a:endParaRPr lang="ko-KR" altLang="en-US" sz="1800" b="0" strike="noStrike" cap="none" dirty="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78240" y="6377940"/>
            <a:ext cx="2804795" cy="27749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‹#›</a:t>
            </a:fld>
            <a:endParaRPr lang="ko-KR" altLang="en-US" sz="1800" b="0" strike="noStrike" cap="none" dirty="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그림 3074" descr="C:/Users/Administrator/AppData/Roaming/PolarisOffice/ETemp/5960_13271496/fImage15802913764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220" y="1604010"/>
            <a:ext cx="3330575" cy="4033520"/>
          </a:xfrm>
          <a:prstGeom prst="rect">
            <a:avLst/>
          </a:prstGeom>
          <a:noFill/>
        </p:spPr>
      </p:pic>
      <p:pic>
        <p:nvPicPr>
          <p:cNvPr id="10" name="그림 9" descr="C:/Users/Administrator/AppData/Roaming/PolarisOffice/ETemp/5960_13271496/fImage1580291426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1015" y="1604010"/>
            <a:ext cx="3330575" cy="4033520"/>
          </a:xfrm>
          <a:prstGeom prst="rect">
            <a:avLst/>
          </a:prstGeom>
          <a:noFill/>
        </p:spPr>
      </p:pic>
      <p:pic>
        <p:nvPicPr>
          <p:cNvPr id="11" name="그림 10" descr="C:/Users/Administrator/AppData/Roaming/PolarisOffice/ETemp/5960_13271496/fImage15802915275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1604010"/>
            <a:ext cx="3330575" cy="4033520"/>
          </a:xfrm>
          <a:prstGeom prst="rect">
            <a:avLst/>
          </a:prstGeom>
          <a:noFill/>
        </p:spPr>
      </p:pic>
      <p:sp>
        <p:nvSpPr>
          <p:cNvPr id="12" name="텍스트 개체 틀 11"/>
          <p:cNvSpPr txBox="1">
            <a:spLocks noGrp="1"/>
          </p:cNvSpPr>
          <p:nvPr>
            <p:ph type="title" hasCustomPrompt="1"/>
          </p:nvPr>
        </p:nvSpPr>
        <p:spPr>
          <a:xfrm>
            <a:off x="0" y="34290"/>
            <a:ext cx="12192635" cy="1036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 Free PPT _ Click to add title</a:t>
            </a:r>
            <a:endParaRPr lang="ko-KR" altLang="en-US" sz="48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 hasCustomPrompt="1"/>
          </p:nvPr>
        </p:nvSpPr>
        <p:spPr>
          <a:xfrm>
            <a:off x="1802130" y="1748155"/>
            <a:ext cx="1931035" cy="2950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그림 개체 틀 12"/>
          <p:cNvSpPr txBox="1">
            <a:spLocks noGrp="1"/>
          </p:cNvSpPr>
          <p:nvPr>
            <p:ph type="pic" hasCustomPrompt="1"/>
          </p:nvPr>
        </p:nvSpPr>
        <p:spPr>
          <a:xfrm>
            <a:off x="5121910" y="1748155"/>
            <a:ext cx="1931035" cy="2950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그림 개체 틀 13"/>
          <p:cNvSpPr txBox="1">
            <a:spLocks noGrp="1"/>
          </p:cNvSpPr>
          <p:nvPr>
            <p:ph type="pic" hasCustomPrompt="1"/>
          </p:nvPr>
        </p:nvSpPr>
        <p:spPr>
          <a:xfrm>
            <a:off x="8441690" y="1748155"/>
            <a:ext cx="1931035" cy="2950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body" hasCustomPrompt="1"/>
          </p:nvPr>
        </p:nvSpPr>
        <p:spPr>
          <a:xfrm>
            <a:off x="0" y="163830"/>
            <a:ext cx="12192635" cy="7689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ICON SETS LAYOUT</a:t>
            </a:r>
            <a:endParaRPr lang="ko-KR" altLang="en-US" sz="533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471170" y="1508760"/>
            <a:ext cx="3800475" cy="4866005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Arial Unicode MS" charset="0"/>
              <a:ea typeface="Arial Unicode MS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709295" y="1796415"/>
            <a:ext cx="145415" cy="4321175"/>
          </a:xfrm>
          <a:prstGeom prst="roundRect">
            <a:avLst>
              <a:gd name="adj" fmla="val 50000"/>
            </a:avLst>
          </a:prstGeom>
          <a:solidFill>
            <a:schemeClr val="bg1">
              <a:alpha val="4082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solidFill>
                <a:schemeClr val="bg1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5400000">
            <a:off x="3456940" y="1651000"/>
            <a:ext cx="669925" cy="66992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27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solidFill>
                <a:schemeClr val="tx1"/>
              </a:solidFill>
              <a:latin typeface="Arial Unicode MS" charset="0"/>
              <a:ea typeface="Arial Unicode M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67715" y="507365"/>
            <a:ext cx="10657205" cy="40703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577340"/>
            <a:ext cx="5304155" cy="452691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278880" y="1577340"/>
            <a:ext cx="5304155" cy="452691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45280" y="6377940"/>
            <a:ext cx="3902075" cy="34353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/>
          </p:nvPr>
        </p:nvSpPr>
        <p:spPr>
          <a:xfrm>
            <a:off x="609600" y="6377940"/>
            <a:ext cx="2804795" cy="27749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800" b="0" strike="noStrike" cap="none" dirty="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4/1/2019</a:t>
            </a:fld>
            <a:endParaRPr lang="ko-KR" altLang="en-US" sz="1800" b="0" strike="noStrike" cap="none" dirty="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778240" y="6377940"/>
            <a:ext cx="2804795" cy="27749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‹#›</a:t>
            </a:fld>
            <a:endParaRPr lang="ko-KR" altLang="en-US" sz="1800" b="0" strike="noStrike" cap="none" dirty="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15"/>
          <p:cNvSpPr>
            <a:spLocks/>
          </p:cNvSpPr>
          <p:nvPr/>
        </p:nvSpPr>
        <p:spPr>
          <a:xfrm>
            <a:off x="981710" y="1483995"/>
            <a:ext cx="7286625" cy="4953635"/>
          </a:xfrm>
          <a:prstGeom prst="rect">
            <a:avLst/>
          </a:prstGeom>
          <a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67715" y="507365"/>
            <a:ext cx="10657205" cy="40703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45280" y="6377940"/>
            <a:ext cx="3902075" cy="34353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77940"/>
            <a:ext cx="2804795" cy="27749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800" b="0" strike="noStrike" cap="none" dirty="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4/1/2019</a:t>
            </a:fld>
            <a:endParaRPr lang="ko-KR" altLang="en-US" sz="1800" b="0" strike="noStrike" cap="none" dirty="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778240" y="6377940"/>
            <a:ext cx="2804795" cy="27749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‹#›</a:t>
            </a:fld>
            <a:endParaRPr lang="ko-KR" altLang="en-US" sz="1800" b="0" strike="noStrike" cap="none" dirty="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5121" descr="C:/Users/Administrator/AppData/Roaming/PolarisOffice/ETemp/5960_13271496/fImage4683263515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2490" y="643890"/>
            <a:ext cx="2733675" cy="3366135"/>
          </a:xfrm>
          <a:prstGeom prst="rect">
            <a:avLst/>
          </a:prstGeom>
          <a:noFill/>
        </p:spPr>
      </p:pic>
      <p:sp>
        <p:nvSpPr>
          <p:cNvPr id="2" name="그림 개체 틀 1"/>
          <p:cNvSpPr txBox="1">
            <a:spLocks noGrp="1"/>
          </p:cNvSpPr>
          <p:nvPr>
            <p:ph type="pic" hasCustomPrompt="1"/>
          </p:nvPr>
        </p:nvSpPr>
        <p:spPr>
          <a:xfrm>
            <a:off x="5115560" y="975360"/>
            <a:ext cx="1921509" cy="240474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dministrator/AppData/Roaming/PolarisOffice/ETemp/5960_13271496/fImage16552637991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11575" y="862330"/>
            <a:ext cx="4560570" cy="3985894"/>
          </a:xfrm>
          <a:prstGeom prst="rect">
            <a:avLst/>
          </a:prstGeom>
          <a:noFill/>
        </p:spPr>
      </p:pic>
      <p:sp>
        <p:nvSpPr>
          <p:cNvPr id="3" name="그림 개체 틀 2"/>
          <p:cNvSpPr txBox="1">
            <a:spLocks noGrp="1"/>
          </p:cNvSpPr>
          <p:nvPr>
            <p:ph type="pic" hasCustomPrompt="1"/>
          </p:nvPr>
        </p:nvSpPr>
        <p:spPr>
          <a:xfrm>
            <a:off x="3893820" y="993140"/>
            <a:ext cx="4195445" cy="2592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latin typeface="Arial" charset="0"/>
                <a:ea typeface="Arial" charset="0"/>
              </a:rPr>
              <a:t>Insert Your Image</a:t>
            </a:r>
            <a:endParaRPr lang="ko-KR" altLang="en-US" sz="2000" b="0" strike="noStrike" cap="none" dirty="0"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836712"/>
            <a:ext cx="12192000" cy="711077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604797"/>
            <a:ext cx="12191999" cy="57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02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 txBox="1">
            <a:spLocks noGrp="1"/>
          </p:cNvSpPr>
          <p:nvPr>
            <p:ph type="title" hasCustomPrompt="1"/>
          </p:nvPr>
        </p:nvSpPr>
        <p:spPr>
          <a:xfrm>
            <a:off x="0" y="34290"/>
            <a:ext cx="12192635" cy="1036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 Free PPT _ Click to add title</a:t>
            </a:r>
            <a:endParaRPr lang="ko-KR" altLang="en-US" sz="48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2063115" y="34290"/>
            <a:ext cx="10129520" cy="1036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 Free PPT _ Click to add title</a:t>
            </a:r>
            <a:endParaRPr lang="ko-KR" altLang="en-US" sz="48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67715" y="507365"/>
            <a:ext cx="10657205" cy="40703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77340"/>
            <a:ext cx="10973435" cy="452691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Calibri" charset="0"/>
              <a:ea typeface="Calibri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45280" y="6377940"/>
            <a:ext cx="3902075" cy="34353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77940"/>
            <a:ext cx="2804795" cy="27749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800" b="0" strike="noStrike" cap="none" dirty="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4/1/2019</a:t>
            </a:fld>
            <a:endParaRPr lang="ko-KR" altLang="en-US" sz="1800" b="0" strike="noStrike" cap="none" dirty="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778240" y="6377940"/>
            <a:ext cx="2804795" cy="27749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‹#›</a:t>
            </a:fld>
            <a:endParaRPr lang="ko-KR" altLang="en-US" sz="1800" b="0" strike="noStrike" cap="none" dirty="0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217" r:id="rId3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6715" y="1268760"/>
            <a:ext cx="12192000" cy="711077"/>
          </a:xfrm>
        </p:spPr>
        <p:txBody>
          <a:bodyPr/>
          <a:lstStyle/>
          <a:p>
            <a:r>
              <a:rPr lang="en-US" altLang="ko-KR" dirty="0"/>
              <a:t>Game 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01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0" y="34290"/>
            <a:ext cx="12192635" cy="1036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Layout</a:t>
            </a:r>
            <a:endParaRPr lang="ko-KR" altLang="en-US" sz="48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752908" y="2420888"/>
            <a:ext cx="807085" cy="66548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730" b="1" strike="noStrike" cap="none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3730" b="1" strike="noStrike" cap="none" dirty="0"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5692457" y="2421506"/>
            <a:ext cx="807085" cy="66548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730" b="1" strike="noStrike" cap="none" dirty="0">
                <a:solidFill>
                  <a:schemeClr val="accent2"/>
                </a:solidFill>
                <a:latin typeface="맑은 고딕" charset="0"/>
                <a:ea typeface="맑은 고딕" charset="0"/>
              </a:rPr>
              <a:t>02</a:t>
            </a:r>
            <a:endParaRPr lang="ko-KR" altLang="en-US" sz="3730" b="1" strike="noStrike" cap="none" dirty="0"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9408368" y="2420888"/>
            <a:ext cx="807085" cy="66548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730" b="1" strike="noStrike" cap="none" dirty="0">
                <a:solidFill>
                  <a:schemeClr val="accent3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3730" b="1" strike="noStrike" cap="none" dirty="0">
              <a:solidFill>
                <a:schemeClr val="accent3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78208" y="3401328"/>
            <a:ext cx="2357120" cy="368300"/>
            <a:chOff x="805180" y="4188460"/>
            <a:chExt cx="2357120" cy="368300"/>
          </a:xfrm>
        </p:grpSpPr>
        <p:sp>
          <p:nvSpPr>
            <p:cNvPr id="13" name="텍스트 상자 12"/>
            <p:cNvSpPr txBox="1">
              <a:spLocks/>
            </p:cNvSpPr>
            <p:nvPr/>
          </p:nvSpPr>
          <p:spPr>
            <a:xfrm>
              <a:off x="805180" y="4188460"/>
              <a:ext cx="2357755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1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int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ro</a:t>
              </a:r>
              <a:endParaRPr lang="ko-KR" altLang="en-US" sz="18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633350" y="3401963"/>
            <a:ext cx="2357120" cy="368300"/>
            <a:chOff x="6281420" y="4188460"/>
            <a:chExt cx="2357120" cy="368300"/>
          </a:xfrm>
        </p:grpSpPr>
        <p:sp>
          <p:nvSpPr>
            <p:cNvPr id="16" name="텍스트 상자 15"/>
            <p:cNvSpPr txBox="1">
              <a:spLocks/>
            </p:cNvSpPr>
            <p:nvPr/>
          </p:nvSpPr>
          <p:spPr>
            <a:xfrm>
              <a:off x="6281420" y="4188460"/>
              <a:ext cx="2357755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platform</a:t>
              </a:r>
              <a:endParaRPr lang="ko-KR" altLang="en-US" sz="18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917123" y="3401328"/>
            <a:ext cx="2357120" cy="368300"/>
            <a:chOff x="3543300" y="4188460"/>
            <a:chExt cx="2357120" cy="368300"/>
          </a:xfrm>
        </p:grpSpPr>
        <p:sp>
          <p:nvSpPr>
            <p:cNvPr id="19" name="텍스트 상자 18"/>
            <p:cNvSpPr txBox="1">
              <a:spLocks/>
            </p:cNvSpPr>
            <p:nvPr/>
          </p:nvSpPr>
          <p:spPr>
            <a:xfrm>
              <a:off x="3543300" y="4188460"/>
              <a:ext cx="2357755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1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description</a:t>
              </a:r>
              <a:endParaRPr lang="ko-KR" altLang="en-US" sz="18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3" name="도형 22"/>
          <p:cNvSpPr>
            <a:spLocks/>
          </p:cNvSpPr>
          <p:nvPr/>
        </p:nvSpPr>
        <p:spPr>
          <a:xfrm>
            <a:off x="3794621" y="2519313"/>
            <a:ext cx="535305" cy="46863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7810183" y="2497338"/>
            <a:ext cx="535305" cy="46863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373380" y="993775"/>
            <a:ext cx="11564620" cy="47625"/>
          </a:xfrm>
          <a:prstGeom prst="rect">
            <a:avLst/>
          </a:prstGeom>
          <a:gradFill rotWithShape="1">
            <a:gsLst>
              <a:gs pos="36000">
                <a:srgbClr val="FF8282"/>
              </a:gs>
              <a:gs pos="76000">
                <a:srgbClr val="FFB4B4"/>
              </a:gs>
              <a:gs pos="100000">
                <a:srgbClr val="FFDCDC"/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A0C458"/>
              </a:solidFill>
              <a:latin typeface="Arial Unicode MS" charset="0"/>
              <a:ea typeface="Arial Unicode M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 txBox="1">
            <a:spLocks noGrp="1"/>
          </p:cNvSpPr>
          <p:nvPr>
            <p:ph type="title" idx="3"/>
          </p:nvPr>
        </p:nvSpPr>
        <p:spPr>
          <a:xfrm>
            <a:off x="3422015" y="312420"/>
            <a:ext cx="5608955" cy="7772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INTRO</a:t>
            </a:r>
            <a:endParaRPr lang="ko-KR" altLang="en-US" sz="36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373380" y="993775"/>
            <a:ext cx="11564620" cy="47625"/>
          </a:xfrm>
          <a:prstGeom prst="rect">
            <a:avLst/>
          </a:prstGeom>
          <a:gradFill rotWithShape="1">
            <a:gsLst>
              <a:gs pos="36000">
                <a:srgbClr val="FF8282"/>
              </a:gs>
              <a:gs pos="76000">
                <a:srgbClr val="FFB4B4"/>
              </a:gs>
              <a:gs pos="100000">
                <a:srgbClr val="FFDCDC"/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A0C458"/>
              </a:solidFill>
              <a:latin typeface="Arial Unicode MS" charset="0"/>
              <a:ea typeface="Arial Unicode MS" charset="0"/>
            </a:endParaRPr>
          </a:p>
        </p:txBody>
      </p:sp>
      <p:pic>
        <p:nvPicPr>
          <p:cNvPr id="1026" name="Picture 2" descr="월드오브워크래프트 프리서버 구축">
            <a:extLst>
              <a:ext uri="{FF2B5EF4-FFF2-40B4-BE49-F238E27FC236}">
                <a16:creationId xmlns:a16="http://schemas.microsoft.com/office/drawing/2014/main" id="{4CC6A7B6-580B-437C-A7E6-9EF1955B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462087"/>
            <a:ext cx="52387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r Wars- The Old Republic cover.jpg">
            <a:extLst>
              <a:ext uri="{FF2B5EF4-FFF2-40B4-BE49-F238E27FC236}">
                <a16:creationId xmlns:a16="http://schemas.microsoft.com/office/drawing/2014/main" id="{2FA3B38F-AFBB-4E1F-AD61-EE0584D1E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1823862"/>
            <a:ext cx="3279998" cy="475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텍스트 상자 6">
            <a:extLst>
              <a:ext uri="{FF2B5EF4-FFF2-40B4-BE49-F238E27FC236}">
                <a16:creationId xmlns:a16="http://schemas.microsoft.com/office/drawing/2014/main" id="{C9D4DE6C-116F-4597-ADF6-C5A9D465E1FE}"/>
              </a:ext>
            </a:extLst>
          </p:cNvPr>
          <p:cNvSpPr txBox="1">
            <a:spLocks/>
          </p:cNvSpPr>
          <p:nvPr/>
        </p:nvSpPr>
        <p:spPr>
          <a:xfrm>
            <a:off x="4583832" y="366930"/>
            <a:ext cx="807085" cy="66548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730" b="1" strike="noStrike" cap="none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3730" b="1" strike="noStrike" cap="none" dirty="0"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 noGrp="1"/>
          </p:cNvSpPr>
          <p:nvPr>
            <p:ph type="title" idx="3"/>
          </p:nvPr>
        </p:nvSpPr>
        <p:spPr>
          <a:xfrm>
            <a:off x="3288665" y="198120"/>
            <a:ext cx="5608955" cy="7772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DESCRIPTION</a:t>
            </a:r>
            <a:endParaRPr lang="ko-KR" altLang="en-US" sz="36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73380" y="993775"/>
            <a:ext cx="11564620" cy="47625"/>
          </a:xfrm>
          <a:prstGeom prst="rect">
            <a:avLst/>
          </a:prstGeom>
          <a:gradFill rotWithShape="1">
            <a:gsLst>
              <a:gs pos="36000">
                <a:srgbClr val="FF8282"/>
              </a:gs>
              <a:gs pos="76000">
                <a:srgbClr val="FFB4B4"/>
              </a:gs>
              <a:gs pos="100000">
                <a:srgbClr val="FFDCDC"/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A0C458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68024B-70AB-45BA-9F14-C4BE5799313D}"/>
              </a:ext>
            </a:extLst>
          </p:cNvPr>
          <p:cNvSpPr/>
          <p:nvPr/>
        </p:nvSpPr>
        <p:spPr>
          <a:xfrm>
            <a:off x="623392" y="1527364"/>
            <a:ext cx="5144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나눔고딕"/>
              </a:rPr>
              <a:t>Role-Playing Game, RPG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102C00-CED3-4240-AB62-E7A56878392E}"/>
              </a:ext>
            </a:extLst>
          </p:cNvPr>
          <p:cNvSpPr/>
          <p:nvPr/>
        </p:nvSpPr>
        <p:spPr>
          <a:xfrm>
            <a:off x="849836" y="2454463"/>
            <a:ext cx="829586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rgbClr val="333333"/>
                </a:solidFill>
                <a:latin typeface="Abadi" panose="020B0604020202020204" pitchFamily="34" charset="0"/>
              </a:rPr>
              <a:t>Users can be… </a:t>
            </a:r>
          </a:p>
          <a:p>
            <a:pPr marL="742950" indent="-742950">
              <a:buAutoNum type="arabicPeriod"/>
            </a:pPr>
            <a:r>
              <a:rPr lang="en-US" altLang="ko-KR" sz="3600" dirty="0">
                <a:solidFill>
                  <a:srgbClr val="333333"/>
                </a:solidFill>
                <a:latin typeface="Abadi" panose="020B0604020202020204" pitchFamily="34" charset="0"/>
              </a:rPr>
              <a:t>victims of cyberbullying</a:t>
            </a:r>
          </a:p>
          <a:p>
            <a:pPr marL="742950" indent="-742950">
              <a:buFontTx/>
              <a:buAutoNum type="arabicPeriod"/>
            </a:pPr>
            <a:r>
              <a:rPr lang="en-US" altLang="ko-KR" sz="3600" dirty="0">
                <a:solidFill>
                  <a:srgbClr val="333333"/>
                </a:solidFill>
                <a:latin typeface="Abadi" panose="020B0604020202020204" pitchFamily="34" charset="0"/>
              </a:rPr>
              <a:t>attacker of cyberbullying</a:t>
            </a:r>
          </a:p>
          <a:p>
            <a:pPr marL="742950" indent="-742950">
              <a:buAutoNum type="arabicPeriod"/>
            </a:pPr>
            <a:r>
              <a:rPr lang="en-US" altLang="ko-KR" sz="3600" dirty="0">
                <a:solidFill>
                  <a:srgbClr val="333333"/>
                </a:solidFill>
                <a:latin typeface="Abadi" panose="020B0604020202020204" pitchFamily="34" charset="0"/>
              </a:rPr>
              <a:t>Teacher</a:t>
            </a:r>
          </a:p>
          <a:p>
            <a:pPr marL="742950" indent="-742950">
              <a:buAutoNum type="arabicPeriod"/>
            </a:pPr>
            <a:r>
              <a:rPr lang="en-US" altLang="ko-KR" sz="3600" dirty="0">
                <a:latin typeface="Abadi" panose="020B0604020202020204" pitchFamily="34" charset="0"/>
              </a:rPr>
              <a:t>position of a looker-on cyberbullying</a:t>
            </a:r>
            <a:endParaRPr lang="en-US" altLang="ko-KR" sz="6000" dirty="0">
              <a:solidFill>
                <a:srgbClr val="333333"/>
              </a:solidFill>
              <a:latin typeface="Abadi" panose="020B0604020202020204" pitchFamily="34" charset="0"/>
            </a:endParaRPr>
          </a:p>
        </p:txBody>
      </p:sp>
      <p:sp>
        <p:nvSpPr>
          <p:cNvPr id="10" name="텍스트 상자 7">
            <a:extLst>
              <a:ext uri="{FF2B5EF4-FFF2-40B4-BE49-F238E27FC236}">
                <a16:creationId xmlns:a16="http://schemas.microsoft.com/office/drawing/2014/main" id="{87693323-6703-441D-A34F-AFA55259C9D8}"/>
              </a:ext>
            </a:extLst>
          </p:cNvPr>
          <p:cNvSpPr txBox="1">
            <a:spLocks/>
          </p:cNvSpPr>
          <p:nvPr/>
        </p:nvSpPr>
        <p:spPr>
          <a:xfrm>
            <a:off x="3647728" y="254000"/>
            <a:ext cx="807085" cy="66548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730" b="1" strike="noStrike" cap="none" dirty="0">
                <a:solidFill>
                  <a:schemeClr val="accent2"/>
                </a:solidFill>
                <a:latin typeface="맑은 고딕" charset="0"/>
                <a:ea typeface="맑은 고딕" charset="0"/>
              </a:rPr>
              <a:t>02</a:t>
            </a:r>
            <a:endParaRPr lang="ko-KR" altLang="en-US" sz="3730" b="1" strike="noStrike" cap="none" dirty="0">
              <a:solidFill>
                <a:schemeClr val="accent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 noGrp="1"/>
          </p:cNvSpPr>
          <p:nvPr>
            <p:ph type="title" idx="3"/>
          </p:nvPr>
        </p:nvSpPr>
        <p:spPr>
          <a:xfrm>
            <a:off x="3288665" y="198120"/>
            <a:ext cx="5608955" cy="7772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DESCRIPTION</a:t>
            </a:r>
            <a:endParaRPr lang="ko-KR" altLang="en-US" sz="36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73380" y="993775"/>
            <a:ext cx="11564620" cy="47625"/>
          </a:xfrm>
          <a:prstGeom prst="rect">
            <a:avLst/>
          </a:prstGeom>
          <a:gradFill rotWithShape="1">
            <a:gsLst>
              <a:gs pos="36000">
                <a:srgbClr val="FF8282"/>
              </a:gs>
              <a:gs pos="76000">
                <a:srgbClr val="FFB4B4"/>
              </a:gs>
              <a:gs pos="100000">
                <a:srgbClr val="FFDCDC"/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A0C458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1EB53F-8FBE-4143-A2CB-C2F30D56167A}"/>
              </a:ext>
            </a:extLst>
          </p:cNvPr>
          <p:cNvSpPr/>
          <p:nvPr/>
        </p:nvSpPr>
        <p:spPr>
          <a:xfrm>
            <a:off x="623392" y="1527364"/>
            <a:ext cx="9781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나눔고딕"/>
              </a:rPr>
              <a:t>Massive Multiplayer Online Role Playing Game)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8B46AF-12C3-4F87-9E52-871DB966E79E}"/>
              </a:ext>
            </a:extLst>
          </p:cNvPr>
          <p:cNvSpPr/>
          <p:nvPr/>
        </p:nvSpPr>
        <p:spPr>
          <a:xfrm>
            <a:off x="623392" y="2635617"/>
            <a:ext cx="90300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고딕"/>
              </a:rPr>
              <a:t>Massively multiplayer online role-playing games</a:t>
            </a:r>
            <a:r>
              <a:rPr lang="en-US" altLang="ko-KR" dirty="0">
                <a:latin typeface="나눔고딕"/>
              </a:rPr>
              <a:t> (</a:t>
            </a:r>
            <a:r>
              <a:rPr lang="en-US" altLang="ko-KR" b="1" dirty="0">
                <a:latin typeface="나눔고딕"/>
              </a:rPr>
              <a:t>MMORPGs</a:t>
            </a:r>
            <a:r>
              <a:rPr lang="en-US" altLang="ko-KR" dirty="0">
                <a:latin typeface="나눔고딕"/>
              </a:rPr>
              <a:t>) are a combination</a:t>
            </a:r>
          </a:p>
          <a:p>
            <a:r>
              <a:rPr lang="en-US" altLang="ko-KR" dirty="0">
                <a:latin typeface="나눔고딕"/>
              </a:rPr>
              <a:t>of role-playing video games and massively multiplayer online games </a:t>
            </a:r>
          </a:p>
          <a:p>
            <a:r>
              <a:rPr lang="en-US" altLang="ko-KR" dirty="0">
                <a:latin typeface="나눔고딕"/>
              </a:rPr>
              <a:t>in which a very large number of players interact with one another within a virtual world.</a:t>
            </a:r>
            <a:endParaRPr lang="en-US" altLang="ko-KR" sz="6000" dirty="0">
              <a:solidFill>
                <a:srgbClr val="333333"/>
              </a:solidFill>
              <a:latin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39438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 noGrp="1"/>
          </p:cNvSpPr>
          <p:nvPr>
            <p:ph type="title" idx="3"/>
          </p:nvPr>
        </p:nvSpPr>
        <p:spPr>
          <a:xfrm>
            <a:off x="3288665" y="198120"/>
            <a:ext cx="5608955" cy="7772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PLATFORM</a:t>
            </a:r>
            <a:endParaRPr lang="ko-KR" altLang="en-US" sz="36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73380" y="993775"/>
            <a:ext cx="11564620" cy="47625"/>
          </a:xfrm>
          <a:prstGeom prst="rect">
            <a:avLst/>
          </a:prstGeom>
          <a:gradFill rotWithShape="1">
            <a:gsLst>
              <a:gs pos="36000">
                <a:srgbClr val="FF8282"/>
              </a:gs>
              <a:gs pos="76000">
                <a:srgbClr val="FFB4B4"/>
              </a:gs>
              <a:gs pos="100000">
                <a:srgbClr val="FFDCDC"/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A0C458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68024B-70AB-45BA-9F14-C4BE5799313D}"/>
              </a:ext>
            </a:extLst>
          </p:cNvPr>
          <p:cNvSpPr/>
          <p:nvPr/>
        </p:nvSpPr>
        <p:spPr>
          <a:xfrm>
            <a:off x="623392" y="1527364"/>
            <a:ext cx="5564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나눔고딕"/>
              </a:rPr>
              <a:t>Browser-based MMORPGs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3D294D-13E7-412F-9D2F-1E6F83001FF0}"/>
              </a:ext>
            </a:extLst>
          </p:cNvPr>
          <p:cNvSpPr/>
          <p:nvPr/>
        </p:nvSpPr>
        <p:spPr>
          <a:xfrm>
            <a:off x="623392" y="3305990"/>
            <a:ext cx="6439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나눔고딕"/>
              </a:rPr>
              <a:t>Smartphone-based MMORPGs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8007F-E242-48DE-9383-D93BC18366CE}"/>
              </a:ext>
            </a:extLst>
          </p:cNvPr>
          <p:cNvSpPr txBox="1"/>
          <p:nvPr/>
        </p:nvSpPr>
        <p:spPr>
          <a:xfrm>
            <a:off x="3045524" y="2173695"/>
            <a:ext cx="360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0070C0"/>
                </a:solidFill>
              </a:rPr>
              <a:t>+</a:t>
            </a:r>
            <a:endParaRPr lang="ko-KR" altLang="en-US" sz="6000" b="1" dirty="0">
              <a:solidFill>
                <a:srgbClr val="0070C0"/>
              </a:solidFill>
            </a:endParaRPr>
          </a:p>
        </p:txBody>
      </p:sp>
      <p:sp>
        <p:nvSpPr>
          <p:cNvPr id="9" name="텍스트 상자 8">
            <a:extLst>
              <a:ext uri="{FF2B5EF4-FFF2-40B4-BE49-F238E27FC236}">
                <a16:creationId xmlns:a16="http://schemas.microsoft.com/office/drawing/2014/main" id="{9EE970D4-C553-4206-9F48-6A0E4EFE9183}"/>
              </a:ext>
            </a:extLst>
          </p:cNvPr>
          <p:cNvSpPr txBox="1">
            <a:spLocks/>
          </p:cNvSpPr>
          <p:nvPr/>
        </p:nvSpPr>
        <p:spPr>
          <a:xfrm>
            <a:off x="4079776" y="254000"/>
            <a:ext cx="807085" cy="66548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730" b="1" strike="noStrike" cap="none" dirty="0">
                <a:solidFill>
                  <a:schemeClr val="accent3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3730" b="1" strike="noStrike" cap="none" dirty="0">
              <a:solidFill>
                <a:schemeClr val="accent3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71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Pages>21</Pages>
  <Words>40</Words>
  <Characters>0</Characters>
  <Application>Microsoft Office PowerPoint</Application>
  <DocSecurity>0</DocSecurity>
  <PresentationFormat>와이드스크린</PresentationFormat>
  <Lines>0</Lines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Arial Unicode MS</vt:lpstr>
      <vt:lpstr>나눔고딕</vt:lpstr>
      <vt:lpstr>맑은 고딕</vt:lpstr>
      <vt:lpstr>Abadi</vt:lpstr>
      <vt:lpstr>Arial</vt:lpstr>
      <vt:lpstr>Calibri</vt:lpstr>
      <vt:lpstr>Office theme</vt:lpstr>
      <vt:lpstr>Office theme</vt:lpstr>
      <vt:lpstr>Office theme</vt:lpstr>
      <vt:lpstr>Game Concept</vt:lpstr>
      <vt:lpstr>Layout</vt:lpstr>
      <vt:lpstr>INTRO</vt:lpstr>
      <vt:lpstr>DESCRIPTION</vt:lpstr>
      <vt:lpstr>DESCRIPTION</vt:lpstr>
      <vt:lpstr>PLATFORM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WOLED</dc:title>
  <dc:creator>Lee Byung Jin</dc:creator>
  <cp:lastModifiedBy> </cp:lastModifiedBy>
  <cp:revision>37</cp:revision>
  <dcterms:modified xsi:type="dcterms:W3CDTF">2019-04-01T09:41:20Z</dcterms:modified>
</cp:coreProperties>
</file>