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9fa2d3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9fa2d3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cc89d69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cc89d6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7216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721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7216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721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7216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721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cc89d69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cc89d6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7216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721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cc89d69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cc89d6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72163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721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5836250" y="1680900"/>
            <a:ext cx="3204000" cy="25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Game concept </a:t>
            </a:r>
            <a:endParaRPr sz="4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Pitch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836250" y="4224225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Liam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18545" r="18545" t="0"/>
          <a:stretch/>
        </p:blipFill>
        <p:spPr>
          <a:xfrm>
            <a:off x="76200" y="70650"/>
            <a:ext cx="5577950" cy="50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3775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6201800" y="281225"/>
            <a:ext cx="23016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Phaser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Desktop and Mobile HTML5 game </a:t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framework.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 fast, free and fun open source framework for Canvas and WebGL powered browser games.</a:t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Isometric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6209200" y="70650"/>
            <a:ext cx="2827800" cy="5002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Creating an Isometric game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Consistent Pixel/Texel density - you only need to get the art detail to a certain point, and the detail is max and consistent.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Along with that, you don't need to worry about the camera being placed 2 inches from an object.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The amount of the game world on screen / in the view is fairly consistent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clipping objects to the view is usually easy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You can have very large game worlds by using tiles / repeating assets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Conversion between world space and screen space isn't that hard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</a:rPr>
              <a:t>Cons can include: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Limited options for lighting, etc in 2D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Sorting objects so everything looks correct.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Objects obscured by other objects in front of them need a solution or they can be lost by the player.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9523" r="19523" t="0"/>
          <a:stretch/>
        </p:blipFill>
        <p:spPr>
          <a:xfrm>
            <a:off x="96225" y="70650"/>
            <a:ext cx="2693450" cy="28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475" y="3012129"/>
            <a:ext cx="3597149" cy="202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075" y="330975"/>
            <a:ext cx="3114724" cy="2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16663" r="16656" t="0"/>
          <a:stretch/>
        </p:blipFill>
        <p:spPr>
          <a:xfrm>
            <a:off x="4571100" y="0"/>
            <a:ext cx="4572899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50" y="96200"/>
            <a:ext cx="4309074" cy="24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50" y="2571750"/>
            <a:ext cx="3707750" cy="24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Games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8339" r="8347" t="0"/>
          <a:stretch/>
        </p:blipFill>
        <p:spPr>
          <a:xfrm>
            <a:off x="76200" y="76200"/>
            <a:ext cx="2959494" cy="247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0" l="16074" r="16074" t="0"/>
          <a:stretch/>
        </p:blipFill>
        <p:spPr>
          <a:xfrm>
            <a:off x="76200" y="2606675"/>
            <a:ext cx="2959502" cy="247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b="0" l="16325" r="16325" t="0"/>
          <a:stretch/>
        </p:blipFill>
        <p:spPr>
          <a:xfrm>
            <a:off x="3092250" y="76200"/>
            <a:ext cx="5969703" cy="498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15489" r="15482" t="0"/>
          <a:stretch/>
        </p:blipFill>
        <p:spPr>
          <a:xfrm>
            <a:off x="83275" y="1365900"/>
            <a:ext cx="2959498" cy="241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0" l="15640" r="15640" t="0"/>
          <a:stretch/>
        </p:blipFill>
        <p:spPr>
          <a:xfrm>
            <a:off x="3098025" y="1365900"/>
            <a:ext cx="2959473" cy="241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5">
            <a:alphaModFix/>
          </a:blip>
          <a:srcRect b="0" l="15563" r="15570" t="0"/>
          <a:stretch/>
        </p:blipFill>
        <p:spPr>
          <a:xfrm>
            <a:off x="6112750" y="1365900"/>
            <a:ext cx="2959499" cy="24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