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Arim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rim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Arimo-italic.fntdata"/><Relationship Id="rId14" Type="http://schemas.openxmlformats.org/officeDocument/2006/relationships/font" Target="fonts/Arimo-bold.fntdata"/><Relationship Id="rId16" Type="http://schemas.openxmlformats.org/officeDocument/2006/relationships/font" Target="fonts/Arim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0" y="836712"/>
            <a:ext cx="12192000" cy="71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algun Gothic"/>
              <a:buNone/>
              <a:defRPr b="1" i="0" sz="4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" y="1604797"/>
            <a:ext cx="12191999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2" type="pic"/>
          </p:nvPr>
        </p:nvSpPr>
        <p:spPr>
          <a:xfrm>
            <a:off x="719455" y="719455"/>
            <a:ext cx="4705350" cy="542417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2" type="pic"/>
          </p:nvPr>
        </p:nvSpPr>
        <p:spPr>
          <a:xfrm>
            <a:off x="-635" y="0"/>
            <a:ext cx="12184380" cy="34296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5397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3"/>
          <p:cNvSpPr txBox="1"/>
          <p:nvPr>
            <p:ph idx="3" type="pic"/>
          </p:nvPr>
        </p:nvSpPr>
        <p:spPr>
          <a:xfrm>
            <a:off x="6635750" y="1988820"/>
            <a:ext cx="1854200" cy="2646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4" type="pic"/>
          </p:nvPr>
        </p:nvSpPr>
        <p:spPr>
          <a:xfrm>
            <a:off x="9185910" y="1988820"/>
            <a:ext cx="1854200" cy="2646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2" type="pic"/>
          </p:nvPr>
        </p:nvSpPr>
        <p:spPr>
          <a:xfrm>
            <a:off x="0" y="0"/>
            <a:ext cx="12192636" cy="3717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>
  <p:cSld name="12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2" type="pic"/>
          </p:nvPr>
        </p:nvSpPr>
        <p:spPr>
          <a:xfrm>
            <a:off x="0" y="0"/>
            <a:ext cx="12192636" cy="68586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12598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2" type="pic"/>
          </p:nvPr>
        </p:nvSpPr>
        <p:spPr>
          <a:xfrm>
            <a:off x="727710" y="1562735"/>
            <a:ext cx="2592705" cy="1391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6"/>
          <p:cNvSpPr txBox="1"/>
          <p:nvPr>
            <p:ph type="title"/>
          </p:nvPr>
        </p:nvSpPr>
        <p:spPr>
          <a:xfrm>
            <a:off x="0" y="34290"/>
            <a:ext cx="12192636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6"/>
          <p:cNvSpPr txBox="1"/>
          <p:nvPr>
            <p:ph idx="3" type="pic"/>
          </p:nvPr>
        </p:nvSpPr>
        <p:spPr>
          <a:xfrm>
            <a:off x="727710" y="3815715"/>
            <a:ext cx="2592705" cy="163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6"/>
          <p:cNvSpPr/>
          <p:nvPr/>
        </p:nvSpPr>
        <p:spPr>
          <a:xfrm>
            <a:off x="727710" y="2956560"/>
            <a:ext cx="2592705" cy="708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t/>
            </a:r>
            <a:endParaRPr b="0" sz="1600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727710" y="5447030"/>
            <a:ext cx="2592705" cy="7086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t/>
            </a:r>
            <a:endParaRPr b="0" sz="1600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0" name="Google Shape;60;p16"/>
          <p:cNvSpPr txBox="1"/>
          <p:nvPr>
            <p:ph idx="4" type="pic"/>
          </p:nvPr>
        </p:nvSpPr>
        <p:spPr>
          <a:xfrm>
            <a:off x="3444240" y="1562735"/>
            <a:ext cx="2592070" cy="1391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5" type="pic"/>
          </p:nvPr>
        </p:nvSpPr>
        <p:spPr>
          <a:xfrm>
            <a:off x="3444240" y="3815715"/>
            <a:ext cx="2592070" cy="163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6"/>
          <p:cNvSpPr/>
          <p:nvPr/>
        </p:nvSpPr>
        <p:spPr>
          <a:xfrm>
            <a:off x="3444240" y="2956560"/>
            <a:ext cx="2592070" cy="708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t/>
            </a:r>
            <a:endParaRPr b="0" sz="1600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3442970" y="5447030"/>
            <a:ext cx="2592705" cy="7086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t/>
            </a:r>
            <a:endParaRPr b="0" sz="1600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4" name="Google Shape;64;p16"/>
          <p:cNvSpPr txBox="1"/>
          <p:nvPr>
            <p:ph idx="6" type="pic"/>
          </p:nvPr>
        </p:nvSpPr>
        <p:spPr>
          <a:xfrm>
            <a:off x="6159500" y="1562735"/>
            <a:ext cx="2592070" cy="1391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6"/>
          <p:cNvSpPr txBox="1"/>
          <p:nvPr>
            <p:ph idx="7" type="pic"/>
          </p:nvPr>
        </p:nvSpPr>
        <p:spPr>
          <a:xfrm>
            <a:off x="6159500" y="3815715"/>
            <a:ext cx="2592070" cy="163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6"/>
          <p:cNvSpPr/>
          <p:nvPr/>
        </p:nvSpPr>
        <p:spPr>
          <a:xfrm>
            <a:off x="6159500" y="2956560"/>
            <a:ext cx="2592070" cy="708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t/>
            </a:r>
            <a:endParaRPr b="0" sz="1600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6158230" y="5447030"/>
            <a:ext cx="2592705" cy="708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t/>
            </a:r>
            <a:endParaRPr b="0" sz="1600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" name="Google Shape;68;p16"/>
          <p:cNvSpPr txBox="1"/>
          <p:nvPr>
            <p:ph idx="8" type="pic"/>
          </p:nvPr>
        </p:nvSpPr>
        <p:spPr>
          <a:xfrm>
            <a:off x="8875395" y="1562735"/>
            <a:ext cx="2592070" cy="1391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6"/>
          <p:cNvSpPr txBox="1"/>
          <p:nvPr>
            <p:ph idx="9" type="pic"/>
          </p:nvPr>
        </p:nvSpPr>
        <p:spPr>
          <a:xfrm>
            <a:off x="8875395" y="3815715"/>
            <a:ext cx="2592070" cy="163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/>
          <p:nvPr/>
        </p:nvSpPr>
        <p:spPr>
          <a:xfrm>
            <a:off x="8875395" y="2956560"/>
            <a:ext cx="2592070" cy="708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t/>
            </a:r>
            <a:endParaRPr b="0" sz="1600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8875395" y="5447030"/>
            <a:ext cx="2592070" cy="708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t/>
            </a:r>
            <a:endParaRPr b="0" sz="1600" cap="none" strike="noStrike">
              <a:solidFill>
                <a:srgbClr val="3F3F3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1652270"/>
            <a:ext cx="12192636" cy="4465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sz="2400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C:/Users/Administrator/AppData/Roaming/PolarisOffice/ETemp/5960_13271496/fImage78169105547.png"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88340" y="1892934"/>
            <a:ext cx="7681595" cy="39071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0" y="34290"/>
            <a:ext cx="12192636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2" type="pic"/>
          </p:nvPr>
        </p:nvSpPr>
        <p:spPr>
          <a:xfrm>
            <a:off x="1427480" y="2408555"/>
            <a:ext cx="3602355" cy="26530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dministrator/AppData/Roaming/PolarisOffice/ETemp/5960_13271496/fImage158029137644.png"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8220" y="1604010"/>
            <a:ext cx="3330575" cy="4033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Administrator/AppData/Roaming/PolarisOffice/ETemp/5960_13271496/fImage158029142662.png"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1015" y="1604010"/>
            <a:ext cx="3330575" cy="4033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Administrator/AppData/Roaming/PolarisOffice/ETemp/5960_13271496/fImage158029152757.png"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3175" y="1604010"/>
            <a:ext cx="3330575" cy="403352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>
            <p:ph type="title"/>
          </p:nvPr>
        </p:nvSpPr>
        <p:spPr>
          <a:xfrm>
            <a:off x="0" y="34290"/>
            <a:ext cx="12192636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2" type="pic"/>
          </p:nvPr>
        </p:nvSpPr>
        <p:spPr>
          <a:xfrm>
            <a:off x="1802130" y="1748155"/>
            <a:ext cx="1931035" cy="29502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3" type="pic"/>
          </p:nvPr>
        </p:nvSpPr>
        <p:spPr>
          <a:xfrm>
            <a:off x="5121910" y="1748155"/>
            <a:ext cx="1931035" cy="29502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8"/>
          <p:cNvSpPr txBox="1"/>
          <p:nvPr>
            <p:ph idx="4" type="pic"/>
          </p:nvPr>
        </p:nvSpPr>
        <p:spPr>
          <a:xfrm>
            <a:off x="8441690" y="1748155"/>
            <a:ext cx="1931035" cy="29502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0" y="163830"/>
            <a:ext cx="12192636" cy="768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9"/>
          <p:cNvSpPr/>
          <p:nvPr/>
        </p:nvSpPr>
        <p:spPr>
          <a:xfrm>
            <a:off x="471170" y="1508760"/>
            <a:ext cx="3800475" cy="4866005"/>
          </a:xfrm>
          <a:prstGeom prst="roundRect">
            <a:avLst>
              <a:gd fmla="val 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sz="2400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709295" y="1796415"/>
            <a:ext cx="145415" cy="4321175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sz="2400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9" name="Google Shape;89;p19"/>
          <p:cNvSpPr/>
          <p:nvPr/>
        </p:nvSpPr>
        <p:spPr>
          <a:xfrm rot="5400000">
            <a:off x="3456940" y="1651000"/>
            <a:ext cx="669925" cy="669925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sz="2400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67715" y="507365"/>
            <a:ext cx="10657205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609600" y="1577340"/>
            <a:ext cx="10973435" cy="452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ctrTitle"/>
          </p:nvPr>
        </p:nvSpPr>
        <p:spPr>
          <a:xfrm>
            <a:off x="914400" y="2125980"/>
            <a:ext cx="10363835" cy="1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1828800" y="3841115"/>
            <a:ext cx="8535035" cy="171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dministrator/AppData/Roaming/PolarisOffice/ETemp/5960_13271496/fImage468326351538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2490" y="643890"/>
            <a:ext cx="2733675" cy="3366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idx="2" type="pic"/>
          </p:nvPr>
        </p:nvSpPr>
        <p:spPr>
          <a:xfrm>
            <a:off x="5115560" y="975360"/>
            <a:ext cx="1921509" cy="24047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767715" y="507365"/>
            <a:ext cx="10657205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609600" y="1577340"/>
            <a:ext cx="5304155" cy="452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6278880" y="1577340"/>
            <a:ext cx="5304155" cy="452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981710" y="1483995"/>
            <a:ext cx="7286625" cy="495363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sz="18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767715" y="507365"/>
            <a:ext cx="10657205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sz="1800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dministrator/AppData/Roaming/PolarisOffice/ETemp/5960_13271496/fImage165526379912.png"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575" y="862330"/>
            <a:ext cx="4560570" cy="398589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2" type="pic"/>
          </p:nvPr>
        </p:nvSpPr>
        <p:spPr>
          <a:xfrm>
            <a:off x="3893820" y="993140"/>
            <a:ext cx="4195445" cy="2592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0" y="34290"/>
            <a:ext cx="12192636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2063115" y="34290"/>
            <a:ext cx="10129520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2" type="pic"/>
          </p:nvPr>
        </p:nvSpPr>
        <p:spPr>
          <a:xfrm>
            <a:off x="910590" y="1585595"/>
            <a:ext cx="2305685" cy="26117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8"/>
          <p:cNvSpPr txBox="1"/>
          <p:nvPr>
            <p:ph idx="3" type="pic"/>
          </p:nvPr>
        </p:nvSpPr>
        <p:spPr>
          <a:xfrm>
            <a:off x="3613150" y="1585595"/>
            <a:ext cx="2305685" cy="26117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8"/>
          <p:cNvSpPr txBox="1"/>
          <p:nvPr>
            <p:ph idx="4" type="pic"/>
          </p:nvPr>
        </p:nvSpPr>
        <p:spPr>
          <a:xfrm>
            <a:off x="6315075" y="1585595"/>
            <a:ext cx="2305050" cy="26117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8"/>
          <p:cNvSpPr txBox="1"/>
          <p:nvPr>
            <p:ph idx="5" type="pic"/>
          </p:nvPr>
        </p:nvSpPr>
        <p:spPr>
          <a:xfrm>
            <a:off x="9017635" y="1585595"/>
            <a:ext cx="2305050" cy="26117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0" y="34290"/>
            <a:ext cx="12192636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idx="2" type="pic"/>
          </p:nvPr>
        </p:nvSpPr>
        <p:spPr>
          <a:xfrm>
            <a:off x="6096000" y="0"/>
            <a:ext cx="6096635" cy="68586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9"/>
          <p:cNvSpPr/>
          <p:nvPr/>
        </p:nvSpPr>
        <p:spPr>
          <a:xfrm>
            <a:off x="0" y="0"/>
            <a:ext cx="6096635" cy="6858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sz="2400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3" name="Google Shape;33;p9"/>
          <p:cNvSpPr txBox="1"/>
          <p:nvPr>
            <p:ph idx="3" type="pic"/>
          </p:nvPr>
        </p:nvSpPr>
        <p:spPr>
          <a:xfrm>
            <a:off x="4300855" y="1577975"/>
            <a:ext cx="4196080" cy="2592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2" type="pic"/>
          </p:nvPr>
        </p:nvSpPr>
        <p:spPr>
          <a:xfrm>
            <a:off x="0" y="1600835"/>
            <a:ext cx="6096635" cy="22567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0" y="34290"/>
            <a:ext cx="12192636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3" type="pic"/>
          </p:nvPr>
        </p:nvSpPr>
        <p:spPr>
          <a:xfrm>
            <a:off x="6096000" y="3856355"/>
            <a:ext cx="6096635" cy="22567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10"/>
          <p:cNvSpPr/>
          <p:nvPr/>
        </p:nvSpPr>
        <p:spPr>
          <a:xfrm>
            <a:off x="6090920" y="1600200"/>
            <a:ext cx="1889125" cy="22574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sz="2400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4208780" y="3856355"/>
            <a:ext cx="1889125" cy="2258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sz="2400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2" type="pic"/>
          </p:nvPr>
        </p:nvSpPr>
        <p:spPr>
          <a:xfrm>
            <a:off x="5520055" y="740410"/>
            <a:ext cx="2200910" cy="53981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1"/>
          <p:cNvSpPr txBox="1"/>
          <p:nvPr>
            <p:ph idx="3" type="pic"/>
          </p:nvPr>
        </p:nvSpPr>
        <p:spPr>
          <a:xfrm>
            <a:off x="3119755" y="740410"/>
            <a:ext cx="2200910" cy="53981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1"/>
          <p:cNvSpPr txBox="1"/>
          <p:nvPr>
            <p:ph idx="4" type="pic"/>
          </p:nvPr>
        </p:nvSpPr>
        <p:spPr>
          <a:xfrm>
            <a:off x="719455" y="740410"/>
            <a:ext cx="2200910" cy="53981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767715" y="507365"/>
            <a:ext cx="10657205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09600" y="1577340"/>
            <a:ext cx="10973435" cy="452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-349215" y="1131360"/>
            <a:ext cx="12192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algun Gothic"/>
              <a:buNone/>
            </a:pPr>
            <a:r>
              <a:rPr lang="en-US"/>
              <a:t>Game Concept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0" y="34290"/>
            <a:ext cx="12192636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algun Gothic"/>
              <a:buNone/>
            </a:pPr>
            <a:r>
              <a:rPr b="1" lang="en-US" sz="4800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Layout</a:t>
            </a:r>
            <a:endParaRPr b="1" sz="4800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1752908" y="2420888"/>
            <a:ext cx="807085" cy="66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0"/>
              <a:buFont typeface="Malgun Gothic"/>
              <a:buNone/>
            </a:pPr>
            <a:r>
              <a:rPr b="1" i="0" lang="en-US" sz="373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i="0" sz="373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5692457" y="2421506"/>
            <a:ext cx="807085" cy="66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30"/>
              <a:buFont typeface="Malgun Gothic"/>
              <a:buNone/>
            </a:pPr>
            <a:r>
              <a:rPr b="1" i="0" lang="en-US" sz="373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i="0" sz="3730" u="none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9408368" y="2420888"/>
            <a:ext cx="807085" cy="66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30"/>
              <a:buFont typeface="Malgun Gothic"/>
              <a:buNone/>
            </a:pPr>
            <a:r>
              <a:rPr b="1" i="0" lang="en-US" sz="373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i="0" sz="3730" u="none" cap="none" strike="noStrike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978208" y="3401328"/>
            <a:ext cx="2357755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</a:t>
            </a:r>
            <a:endParaRPr b="1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8633350" y="3401963"/>
            <a:ext cx="2357755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platform</a:t>
            </a:r>
            <a:endParaRPr b="1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917123" y="3401328"/>
            <a:ext cx="2357755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794621" y="2519313"/>
            <a:ext cx="535305" cy="4686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7810183" y="2497338"/>
            <a:ext cx="535305" cy="4686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>
            <a:gsLst>
              <a:gs pos="0">
                <a:srgbClr val="FF8282"/>
              </a:gs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A0C458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422015" y="312420"/>
            <a:ext cx="5608955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</a:t>
            </a:r>
            <a:endParaRPr b="1" i="0" sz="3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>
            <a:gsLst>
              <a:gs pos="0">
                <a:srgbClr val="FF8282"/>
              </a:gs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A0C458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월드오브워크래프트 프리서버 구축"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448" y="1462087"/>
            <a:ext cx="5238750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r Wars- The Old Republic cover.jpg" id="147" name="Google Shape;1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1904" y="1823862"/>
            <a:ext cx="3279998" cy="4755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583832" y="366930"/>
            <a:ext cx="807085" cy="66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0"/>
              <a:buFont typeface="Malgun Gothic"/>
              <a:buNone/>
            </a:pPr>
            <a:r>
              <a:rPr b="1" i="0" lang="en-US" sz="373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i="0" sz="3730" u="none" cap="none" strike="noStrike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288665" y="198120"/>
            <a:ext cx="5608955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i="0" sz="3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>
            <a:gsLst>
              <a:gs pos="0">
                <a:srgbClr val="FF8282"/>
              </a:gs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A0C458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623392" y="1527364"/>
            <a:ext cx="51443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Role-Playing Game, RPG</a:t>
            </a:r>
            <a:endParaRPr b="1" sz="36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849836" y="2454463"/>
            <a:ext cx="829586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Users can be… 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AutoNum type="arabicPeriod"/>
            </a:pPr>
            <a:r>
              <a:rPr lang="en-US" sz="3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victims of cyberbullying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AutoNum type="arabicPeriod"/>
            </a:pPr>
            <a:r>
              <a:rPr lang="en-US" sz="3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attacker of cyberbullying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AutoNum type="arabicPeriod"/>
            </a:pPr>
            <a:r>
              <a:rPr lang="en-US" sz="3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 of a looker-on cyberbullying</a:t>
            </a:r>
            <a:endParaRPr sz="6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3647728" y="254000"/>
            <a:ext cx="807085" cy="66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30"/>
              <a:buFont typeface="Malgun Gothic"/>
              <a:buNone/>
            </a:pPr>
            <a:r>
              <a:rPr b="1" lang="en-US" sz="3730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3730" cap="none" strike="noStrik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288665" y="198120"/>
            <a:ext cx="5608955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1" i="0" sz="3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>
            <a:gsLst>
              <a:gs pos="0">
                <a:srgbClr val="FF8282"/>
              </a:gs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sz="1800" cap="none" strike="noStrike">
              <a:solidFill>
                <a:srgbClr val="A0C458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623392" y="1527364"/>
            <a:ext cx="97818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Massive Multiplayer Online Role Playing Game)</a:t>
            </a:r>
            <a:endParaRPr b="1" sz="36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623392" y="2635617"/>
            <a:ext cx="90300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Massively multiplayer online role-playing games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MMORPGs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are a combination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 role-playing video games and massively multiplayer online games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which a very large number of players interact with one another within a virtual world.</a:t>
            </a:r>
            <a:endParaRPr sz="6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288665" y="198120"/>
            <a:ext cx="5608955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PLATFORM</a:t>
            </a:r>
            <a:endParaRPr b="1" i="0" sz="3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>
            <a:gsLst>
              <a:gs pos="0">
                <a:srgbClr val="FF8282"/>
              </a:gs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sz="1800" cap="none" strike="noStrike">
              <a:solidFill>
                <a:srgbClr val="A0C458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623392" y="1527364"/>
            <a:ext cx="55643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Browser-based MMORPGs</a:t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623392" y="3305990"/>
            <a:ext cx="6439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Smartphone-based MMORPGs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3045524" y="2173695"/>
            <a:ext cx="36004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Malgun Gothic"/>
              <a:buNone/>
            </a:pPr>
            <a:r>
              <a:rPr b="1" lang="en-US" sz="60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1" sz="60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079776" y="254000"/>
            <a:ext cx="807085" cy="66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30"/>
              <a:buFont typeface="Malgun Gothic"/>
              <a:buNone/>
            </a:pPr>
            <a:r>
              <a:rPr b="1" lang="en-US" sz="3730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3730" cap="none" strike="noStrike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