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4160" cy="685620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152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3680" cy="522756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281520" cy="685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Klik om de opmaak van de titeltekst te bewerken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Klik om de opmaak van de overzichtstekst te bewerken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Tweede overzichtsniveau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Derde overzichtsniveau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Vierde overzichtsniveau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Vijfde overzichtsniveau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Zesde overzichtsniveau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Zevende overzichtsniveau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884160" cy="685620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908440" y="0"/>
            <a:ext cx="28152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Klik om de opmaak van de titeltekst te bewerken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Klik om de opmaak van de overzichtstekst te bewerken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Tweede overzichtsniveau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Derde overzichtsniveau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Vierde overzichtsniveau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Vijfde overzichtsniveau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Zesde overzichtsniveau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Zevende overzichtsniveau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78560" y="1098360"/>
            <a:ext cx="10316520" cy="43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000" spc="786" strike="noStrike" cap="all">
                <a:solidFill>
                  <a:srgbClr val="2a1a00"/>
                </a:solidFill>
                <a:latin typeface="Impact"/>
                <a:ea typeface="DejaVu Sans"/>
              </a:rPr>
              <a:t>Media or Information Literacy Game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15080" y="5979240"/>
            <a:ext cx="804348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2000" spc="386" strike="noStrike" cap="all">
                <a:solidFill>
                  <a:srgbClr val="2a1a00"/>
                </a:solidFill>
                <a:latin typeface="Gill Sans MT"/>
                <a:ea typeface="DejaVu Sans"/>
              </a:rPr>
              <a:t>International School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51720" y="382320"/>
            <a:ext cx="1017648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88" strike="noStrike" cap="all">
                <a:solidFill>
                  <a:srgbClr val="2a1a00"/>
                </a:solidFill>
                <a:latin typeface="Impact"/>
                <a:ea typeface="DejaVu Sans"/>
              </a:rPr>
              <a:t>Assignment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251720" y="2286000"/>
            <a:ext cx="1017648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Develop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a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game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that helps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children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in the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age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of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13 – 15 years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old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to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improve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their media or information literacy skills.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468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0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Media and Information Literacy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skills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are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prerequisites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for p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articipation in 21</a:t>
            </a:r>
            <a:r>
              <a:rPr b="1" lang="en-US" sz="2000" spc="-1" strike="noStrike" baseline="30000">
                <a:solidFill>
                  <a:srgbClr val="595959"/>
                </a:solidFill>
                <a:latin typeface="Gill Sans MT"/>
                <a:ea typeface="DejaVu Sans"/>
              </a:rPr>
              <a:t>st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century life.</a:t>
            </a: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An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international school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for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primary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secondary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education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wants to prepare her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students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for the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information society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but is not sure whether the focus should be on media literacy, information literacy or both.</a:t>
            </a: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What they do know is that a ‘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serious game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’ is the best way to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develop 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such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types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of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skills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of their students.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51720" y="382320"/>
            <a:ext cx="1017648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88" strike="noStrike" cap="all">
                <a:solidFill>
                  <a:srgbClr val="2a1a00"/>
                </a:solidFill>
                <a:latin typeface="Impact"/>
                <a:ea typeface="DejaVu Sans"/>
              </a:rPr>
              <a:t>Unesco: Unified notion for two distinct areas</a:t>
            </a:r>
            <a:endParaRPr b="0" lang="en-US" sz="5100" spc="-1" strike="noStrike">
              <a:latin typeface="Arial"/>
            </a:endParaRPr>
          </a:p>
        </p:txBody>
      </p:sp>
      <p:pic>
        <p:nvPicPr>
          <p:cNvPr id="88" name="Content Placeholder 3" descr=""/>
          <p:cNvPicPr/>
          <p:nvPr/>
        </p:nvPicPr>
        <p:blipFill>
          <a:blip r:embed="rId1"/>
          <a:stretch/>
        </p:blipFill>
        <p:spPr>
          <a:xfrm>
            <a:off x="2559960" y="2286000"/>
            <a:ext cx="7558920" cy="359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51720" y="382320"/>
            <a:ext cx="1017648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88" strike="noStrike" cap="all">
                <a:solidFill>
                  <a:srgbClr val="2a1a00"/>
                </a:solidFill>
                <a:latin typeface="Impact"/>
                <a:ea typeface="DejaVu Sans"/>
              </a:rPr>
              <a:t>Deliverables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51720" y="2286000"/>
            <a:ext cx="1017648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Game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Report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with a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description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of the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game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and a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motivation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for all the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decisions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that you made during the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development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process</a:t>
            </a:r>
            <a:endParaRPr b="0" lang="en-US" sz="2000" spc="-1" strike="noStrike">
              <a:latin typeface="Arial"/>
            </a:endParaRPr>
          </a:p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Test report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The two reports may be integrated in one research paper.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51720" y="382320"/>
            <a:ext cx="1017648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5100" spc="188" strike="noStrike" cap="all">
                <a:solidFill>
                  <a:srgbClr val="2a1a00"/>
                </a:solidFill>
                <a:latin typeface="Impact"/>
                <a:ea typeface="DejaVu Sans"/>
              </a:rPr>
              <a:t>Questions to be negotiated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51720" y="1580040"/>
            <a:ext cx="10176480" cy="42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Will the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game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focus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on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Media Literacy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Information Literacy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or both?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Age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of the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target group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How do we know that a game is a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good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instruction tool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to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improve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Media and Information Literacy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skills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What types of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MIL education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is provided by the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school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until now?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How media or information </a:t>
            </a:r>
            <a:r>
              <a:rPr b="1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literate</a:t>
            </a:r>
            <a:r>
              <a:rPr b="0" lang="en-US" sz="2400" spc="-1" strike="noStrike">
                <a:solidFill>
                  <a:srgbClr val="595959"/>
                </a:solidFill>
                <a:latin typeface="Gill Sans MT"/>
                <a:ea typeface="DejaVu Sans"/>
              </a:rPr>
              <a:t> are the children now?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62</TotalTime>
  <Application>LibreOffice/6.1.4.2$Linux_X86_64 LibreOffice_project/10$Build-2</Application>
  <Words>155</Words>
  <Paragraphs>20</Paragraphs>
  <Company>Haagse Hogeschool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2019-01-30T21:52:28Z</dcterms:created>
  <dc:creator>Helvoort, A.A.J. van</dc:creator>
  <dc:description/>
  <dc:language>en-US</dc:language>
  <cp:lastModifiedBy/>
  <dcterms:modified xsi:type="dcterms:W3CDTF">2019-02-15T14:15:47Z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Haagse Hogeschool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