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8" r:id="rId6"/>
    <p:sldId id="267" r:id="rId7"/>
    <p:sldId id="269" r:id="rId8"/>
    <p:sldId id="277" r:id="rId9"/>
    <p:sldId id="278" r:id="rId10"/>
    <p:sldId id="279" r:id="rId11"/>
    <p:sldId id="270" r:id="rId12"/>
    <p:sldId id="259" r:id="rId13"/>
    <p:sldId id="283" r:id="rId14"/>
    <p:sldId id="284" r:id="rId15"/>
    <p:sldId id="285" r:id="rId16"/>
    <p:sldId id="282" r:id="rId17"/>
    <p:sldId id="272" r:id="rId18"/>
    <p:sldId id="273" r:id="rId19"/>
    <p:sldId id="261" r:id="rId20"/>
    <p:sldId id="274" r:id="rId21"/>
    <p:sldId id="275" r:id="rId22"/>
    <p:sldId id="276" r:id="rId23"/>
    <p:sldId id="280" r:id="rId24"/>
    <p:sldId id="281" r:id="rId25"/>
    <p:sldId id="262" r:id="rId26"/>
    <p:sldId id="263" r:id="rId27"/>
    <p:sldId id="271" r:id="rId28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1341" autoAdjust="0"/>
  </p:normalViewPr>
  <p:slideViewPr>
    <p:cSldViewPr>
      <p:cViewPr varScale="1">
        <p:scale>
          <a:sx n="101" d="100"/>
          <a:sy n="101" d="100"/>
        </p:scale>
        <p:origin x="1668" y="7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05.07.2018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Umfrage via Mail =&gt; „Sinnvolle“ Ergebnisse zu </a:t>
            </a:r>
            <a:r>
              <a:rPr lang="de-DE" dirty="0" err="1"/>
              <a:t>UserStories</a:t>
            </a:r>
            <a:r>
              <a:rPr lang="de-DE" dirty="0"/>
              <a:t> umgewandelt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589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Umfrage via Mail =&gt; „Sinnvolle“ Ergebnisse zu </a:t>
            </a:r>
            <a:r>
              <a:rPr lang="de-DE" dirty="0" err="1"/>
              <a:t>UserStories</a:t>
            </a:r>
            <a:r>
              <a:rPr lang="de-DE" dirty="0"/>
              <a:t> umgewandelt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042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Umfrage via Mail =&gt; „Sinnvolle“ Ergebnisse zu </a:t>
            </a:r>
            <a:r>
              <a:rPr lang="de-DE" dirty="0" err="1"/>
              <a:t>UserStories</a:t>
            </a:r>
            <a:r>
              <a:rPr lang="de-DE" dirty="0"/>
              <a:t> umgewandelt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22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1280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wenn </a:t>
            </a:r>
            <a:r>
              <a:rPr lang="de-DE" dirty="0" err="1"/>
              <a:t>verfuegbar</a:t>
            </a:r>
            <a:r>
              <a:rPr lang="de-DE" dirty="0"/>
              <a:t>, sonst </a:t>
            </a:r>
          </a:p>
          <a:p>
            <a:endParaRPr lang="de-DE" dirty="0"/>
          </a:p>
          <a:p>
            <a:r>
              <a:rPr lang="de-DE" dirty="0"/>
              <a:t>Methoden in HUBS</a:t>
            </a:r>
          </a:p>
          <a:p>
            <a:endParaRPr lang="de-DE" dirty="0"/>
          </a:p>
          <a:p>
            <a:r>
              <a:rPr lang="de-DE" dirty="0"/>
              <a:t>Client erstellt einen </a:t>
            </a:r>
            <a:r>
              <a:rPr lang="de-DE" dirty="0" err="1"/>
              <a:t>HubProxy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Server </a:t>
            </a:r>
            <a:r>
              <a:rPr lang="de-DE" dirty="0" err="1"/>
              <a:t>methoden</a:t>
            </a:r>
            <a:r>
              <a:rPr lang="de-DE" dirty="0"/>
              <a:t> </a:t>
            </a:r>
            <a:r>
              <a:rPr lang="de-DE" dirty="0" err="1"/>
              <a:t>koennen</a:t>
            </a:r>
            <a:r>
              <a:rPr lang="de-DE" dirty="0"/>
              <a:t> aufgerufen werden</a:t>
            </a:r>
          </a:p>
          <a:p>
            <a:endParaRPr lang="de-DE" dirty="0"/>
          </a:p>
          <a:p>
            <a:r>
              <a:rPr lang="de-DE" dirty="0"/>
              <a:t>Server kann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methoden</a:t>
            </a:r>
            <a:r>
              <a:rPr lang="de-DE" dirty="0"/>
              <a:t> aufrufen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95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Chor ein Betreuer</a:t>
            </a:r>
          </a:p>
          <a:p>
            <a:endParaRPr lang="de-DE" dirty="0"/>
          </a:p>
          <a:p>
            <a:r>
              <a:rPr lang="de-DE" dirty="0"/>
              <a:t>Fahrdienst + Busunternehmen</a:t>
            </a:r>
          </a:p>
          <a:p>
            <a:endParaRPr lang="de-DE" dirty="0"/>
          </a:p>
          <a:p>
            <a:r>
              <a:rPr lang="de-DE" dirty="0"/>
              <a:t>Fahrdienstleiter Schnittstelle zwischen Festival und </a:t>
            </a:r>
            <a:r>
              <a:rPr lang="de-DE" dirty="0" err="1"/>
              <a:t>Busu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65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42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Umfrage via Mail =&gt; „Sinnvolle“ Ergebnisse zu </a:t>
            </a:r>
            <a:r>
              <a:rPr lang="de-DE" dirty="0" err="1"/>
              <a:t>UserStories</a:t>
            </a:r>
            <a:r>
              <a:rPr lang="de-DE" dirty="0"/>
              <a:t> umgewandelt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27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Umfrage via Mail =&gt; „Sinnvolle“ Ergebnisse zu </a:t>
            </a:r>
            <a:r>
              <a:rPr lang="de-DE" dirty="0" err="1"/>
              <a:t>UserStories</a:t>
            </a:r>
            <a:r>
              <a:rPr lang="de-DE" dirty="0"/>
              <a:t> umgewandelt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79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7FFFEB-D52A-48A5-8D0E-31E50B4105CF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ACC8D-6519-4C64-9DAE-9F323B4E6BE5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3007EF-123F-405C-A019-661014633223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0FE97E-CF60-420C-95E1-30EC9A7DD440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B1E40E-B382-435C-B90F-D27EF171D6A6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A697F1-E594-4B94-B596-3D5D3BE4E339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ED75BB-AC05-4B60-B989-42DDE8D93759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0E8CD1C-1EF3-4F88-851C-17D798B4FAC5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6B3A92-D92B-44B5-9AD8-527E6523FB64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A20A60-2D16-4406-8912-F527B9D3DCE0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E1F11E-41FC-440B-9E8C-FD1C100B0119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2E99-475E-4421-976D-8C668BD494A6}" type="datetime1">
              <a:rPr lang="de-DE" smtClean="0"/>
              <a:t>05.07.2018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aspnet/signalr/" TargetMode="External"/><Relationship Id="rId2" Type="http://schemas.openxmlformats.org/officeDocument/2006/relationships/hyperlink" Target="http://www.chorverbaende.de/de/modfestiv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vendb.net/docs/article-page/4.0/cshar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2220837"/>
            <a:ext cx="8735325" cy="2000251"/>
          </a:xfrm>
        </p:spPr>
        <p:txBody>
          <a:bodyPr rtlCol="0">
            <a:noAutofit/>
          </a:bodyPr>
          <a:lstStyle/>
          <a:p>
            <a:r>
              <a:rPr lang="de-DE" sz="4400" dirty="0"/>
              <a:t>Konzeption und Implementierung einer Client-Server Anwendung für Gruppen- und Individualtransporte basierend auf </a:t>
            </a:r>
            <a:r>
              <a:rPr lang="de-DE" sz="4400" dirty="0" err="1"/>
              <a:t>Xamarin</a:t>
            </a:r>
            <a:r>
              <a:rPr lang="de-DE" sz="4400" dirty="0"/>
              <a:t> und .NET.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4221088"/>
            <a:ext cx="8735325" cy="1752600"/>
          </a:xfrm>
        </p:spPr>
        <p:txBody>
          <a:bodyPr/>
          <a:lstStyle/>
          <a:p>
            <a:r>
              <a:rPr lang="de-DE" dirty="0"/>
              <a:t>Christian Fischer 06.07.2018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Planung der neuen Anwendung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Anforderungsanalyse</a:t>
            </a:r>
          </a:p>
          <a:p>
            <a:r>
              <a:rPr lang="de-DE" sz="2400" dirty="0"/>
              <a:t>Umfrage bei den Endnutzern</a:t>
            </a:r>
          </a:p>
          <a:p>
            <a:r>
              <a:rPr lang="de-DE" sz="2400" dirty="0"/>
              <a:t>Erstellung von </a:t>
            </a:r>
            <a:r>
              <a:rPr lang="de-DE" sz="2400" dirty="0" err="1"/>
              <a:t>Personas</a:t>
            </a:r>
            <a:endParaRPr lang="de-DE" sz="2400" dirty="0"/>
          </a:p>
          <a:p>
            <a:r>
              <a:rPr lang="de-DE" sz="2400" dirty="0"/>
              <a:t>Erstellung von </a:t>
            </a:r>
            <a:r>
              <a:rPr lang="de-DE" sz="2400" dirty="0" err="1"/>
              <a:t>MockUps</a:t>
            </a:r>
            <a:r>
              <a:rPr lang="de-DE" sz="2400" dirty="0"/>
              <a:t> mit </a:t>
            </a:r>
            <a:r>
              <a:rPr lang="de-DE" sz="2400" dirty="0" err="1"/>
              <a:t>Balsamiq</a:t>
            </a:r>
            <a:endParaRPr lang="de-DE" sz="2400" dirty="0"/>
          </a:p>
          <a:p>
            <a:r>
              <a:rPr lang="de-DE" sz="2400" dirty="0"/>
              <a:t>User-Test mit </a:t>
            </a:r>
            <a:r>
              <a:rPr lang="de-DE" sz="2400" dirty="0" err="1"/>
              <a:t>MockUps</a:t>
            </a:r>
            <a:endParaRPr lang="de-DE" sz="2400" dirty="0"/>
          </a:p>
          <a:p>
            <a:r>
              <a:rPr lang="de-DE" sz="2400" dirty="0" err="1"/>
              <a:t>Scrum</a:t>
            </a:r>
            <a:r>
              <a:rPr lang="de-DE" sz="2400" dirty="0"/>
              <a:t>-Board in </a:t>
            </a:r>
            <a:r>
              <a:rPr lang="de-DE" sz="2400" dirty="0" err="1"/>
              <a:t>Jira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0B3A8AD-8637-4785-AA96-7A745413B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139" y="1405182"/>
            <a:ext cx="4686545" cy="491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7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Planung der neuen Anwendung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Anforderungsanalyse</a:t>
            </a:r>
          </a:p>
          <a:p>
            <a:r>
              <a:rPr lang="de-DE" sz="2400" dirty="0"/>
              <a:t>Umfrage bei den Endnutzern</a:t>
            </a:r>
          </a:p>
          <a:p>
            <a:r>
              <a:rPr lang="de-DE" sz="2400" dirty="0"/>
              <a:t>Erstellung von </a:t>
            </a:r>
            <a:r>
              <a:rPr lang="de-DE" sz="2400" dirty="0" err="1"/>
              <a:t>Personas</a:t>
            </a:r>
            <a:endParaRPr lang="de-DE" sz="2400" dirty="0"/>
          </a:p>
          <a:p>
            <a:r>
              <a:rPr lang="de-DE" sz="2400" dirty="0"/>
              <a:t>Erstellung von </a:t>
            </a:r>
            <a:r>
              <a:rPr lang="de-DE" sz="2400" dirty="0" err="1"/>
              <a:t>MockUps</a:t>
            </a:r>
            <a:r>
              <a:rPr lang="de-DE" sz="2400" dirty="0"/>
              <a:t> mit </a:t>
            </a:r>
            <a:r>
              <a:rPr lang="de-DE" sz="2400" dirty="0" err="1"/>
              <a:t>Balsamiq</a:t>
            </a:r>
            <a:endParaRPr lang="de-DE" sz="2400" dirty="0"/>
          </a:p>
          <a:p>
            <a:r>
              <a:rPr lang="de-DE" sz="2400" dirty="0"/>
              <a:t>User-Test mit </a:t>
            </a:r>
            <a:r>
              <a:rPr lang="de-DE" sz="2400" dirty="0" err="1"/>
              <a:t>MockUps</a:t>
            </a:r>
            <a:endParaRPr lang="de-DE" sz="2400" dirty="0"/>
          </a:p>
          <a:p>
            <a:r>
              <a:rPr lang="de-DE" sz="2400" dirty="0" err="1"/>
              <a:t>Scrum</a:t>
            </a:r>
            <a:r>
              <a:rPr lang="de-DE" sz="2400" dirty="0"/>
              <a:t>-Board in </a:t>
            </a:r>
            <a:r>
              <a:rPr lang="de-DE" sz="2400" dirty="0" err="1"/>
              <a:t>Jira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4C11109-91C6-445E-A68B-53DE52FD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01" y="1450145"/>
            <a:ext cx="4410020" cy="49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Planung der neuen Anwendung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Anforderungsanalyse</a:t>
            </a:r>
          </a:p>
          <a:p>
            <a:r>
              <a:rPr lang="de-DE" sz="2400" dirty="0"/>
              <a:t>Umfrage bei den Endnutzern</a:t>
            </a:r>
          </a:p>
          <a:p>
            <a:r>
              <a:rPr lang="de-DE" sz="2400" dirty="0"/>
              <a:t>Erstellung von </a:t>
            </a:r>
            <a:r>
              <a:rPr lang="de-DE" sz="2400" dirty="0" err="1"/>
              <a:t>Personas</a:t>
            </a:r>
            <a:endParaRPr lang="de-DE" sz="2400" dirty="0"/>
          </a:p>
          <a:p>
            <a:r>
              <a:rPr lang="de-DE" sz="2400" dirty="0"/>
              <a:t>Erstellung von </a:t>
            </a:r>
            <a:r>
              <a:rPr lang="de-DE" sz="2400" dirty="0" err="1"/>
              <a:t>MockUps</a:t>
            </a:r>
            <a:r>
              <a:rPr lang="de-DE" sz="2400" dirty="0"/>
              <a:t> mit </a:t>
            </a:r>
            <a:r>
              <a:rPr lang="de-DE" sz="2400" dirty="0" err="1"/>
              <a:t>Balsamiq</a:t>
            </a:r>
            <a:endParaRPr lang="de-DE" sz="2400" dirty="0"/>
          </a:p>
          <a:p>
            <a:r>
              <a:rPr lang="de-DE" sz="2400" dirty="0"/>
              <a:t>User-Test mit </a:t>
            </a:r>
            <a:r>
              <a:rPr lang="de-DE" sz="2400" dirty="0" err="1"/>
              <a:t>MockUps</a:t>
            </a:r>
            <a:endParaRPr lang="de-DE" sz="2400" dirty="0"/>
          </a:p>
          <a:p>
            <a:r>
              <a:rPr lang="de-DE" sz="2400" dirty="0" err="1"/>
              <a:t>Scrum</a:t>
            </a:r>
            <a:r>
              <a:rPr lang="de-DE" sz="2400" dirty="0"/>
              <a:t>-Board in </a:t>
            </a:r>
            <a:r>
              <a:rPr lang="de-DE" sz="2400" dirty="0" err="1"/>
              <a:t>Jira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0FDEC9-99FF-42CE-9440-39738080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72" y="1452016"/>
            <a:ext cx="4790479" cy="49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3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Planung der neuen Anwendung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Anforderungsanalyse</a:t>
            </a:r>
          </a:p>
          <a:p>
            <a:r>
              <a:rPr lang="de-DE" sz="2400" dirty="0"/>
              <a:t>Umfrage bei den Endnutzern</a:t>
            </a:r>
          </a:p>
          <a:p>
            <a:r>
              <a:rPr lang="de-DE" sz="2400" dirty="0"/>
              <a:t>Erstellung von </a:t>
            </a:r>
            <a:r>
              <a:rPr lang="de-DE" sz="2400" dirty="0" err="1"/>
              <a:t>Personas</a:t>
            </a:r>
            <a:endParaRPr lang="de-DE" sz="2400" dirty="0"/>
          </a:p>
          <a:p>
            <a:r>
              <a:rPr lang="de-DE" sz="2400" dirty="0"/>
              <a:t>Erstellung von </a:t>
            </a:r>
            <a:r>
              <a:rPr lang="de-DE" sz="2400" dirty="0" err="1"/>
              <a:t>MockUps</a:t>
            </a:r>
            <a:r>
              <a:rPr lang="de-DE" sz="2400" dirty="0"/>
              <a:t> mit </a:t>
            </a:r>
            <a:r>
              <a:rPr lang="de-DE" sz="2400" dirty="0" err="1"/>
              <a:t>Balsamiq</a:t>
            </a:r>
            <a:endParaRPr lang="de-DE" sz="2400" dirty="0"/>
          </a:p>
          <a:p>
            <a:r>
              <a:rPr lang="de-DE" sz="2400" dirty="0"/>
              <a:t>User-Test mit </a:t>
            </a:r>
            <a:r>
              <a:rPr lang="de-DE" sz="2400" dirty="0" err="1"/>
              <a:t>MockUps</a:t>
            </a:r>
            <a:endParaRPr lang="de-DE" sz="2400" dirty="0"/>
          </a:p>
          <a:p>
            <a:r>
              <a:rPr lang="de-DE" sz="2400" dirty="0" err="1"/>
              <a:t>Scrum</a:t>
            </a:r>
            <a:r>
              <a:rPr lang="de-DE" sz="2400" dirty="0"/>
              <a:t>-Board in </a:t>
            </a:r>
            <a:r>
              <a:rPr lang="de-DE" sz="2400" dirty="0" err="1"/>
              <a:t>Jira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18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Planung der neuen Version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35" y="1812537"/>
            <a:ext cx="6425356" cy="42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8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Planung der neuen Version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81" y="1802225"/>
            <a:ext cx="2376264" cy="42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7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Aktueller Stand der Entwicklung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Windows-Client:</a:t>
            </a:r>
          </a:p>
          <a:p>
            <a:pPr lvl="1"/>
            <a:r>
              <a:rPr lang="de-DE" dirty="0"/>
              <a:t>WPF unter C#</a:t>
            </a:r>
          </a:p>
          <a:p>
            <a:pPr marL="377886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7314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1647A5-42CD-4C28-BECF-A4AE545A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1844824"/>
            <a:ext cx="6115942" cy="39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Aktueller Stand der Entwicklung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43" y="1958923"/>
            <a:ext cx="6113140" cy="39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Aktueller Stand der Entwicklung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43" y="1953124"/>
            <a:ext cx="6113140" cy="39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Aktueller Stand der Entwicklung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3" y="1948802"/>
            <a:ext cx="6113140" cy="39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Gliederung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400" dirty="0"/>
              <a:t>Beschreibung des Themas</a:t>
            </a:r>
          </a:p>
          <a:p>
            <a:pPr rtl="0"/>
            <a:r>
              <a:rPr lang="de-DE" sz="2400" dirty="0"/>
              <a:t>Entstehung der Idee</a:t>
            </a:r>
          </a:p>
          <a:p>
            <a:pPr rtl="0"/>
            <a:r>
              <a:rPr lang="de-DE" sz="2400" dirty="0"/>
              <a:t>Erste Umsetzung</a:t>
            </a:r>
          </a:p>
          <a:p>
            <a:pPr rtl="0"/>
            <a:r>
              <a:rPr lang="de-DE" sz="2400" dirty="0"/>
              <a:t>Planung der neuen Anwendung</a:t>
            </a:r>
          </a:p>
          <a:p>
            <a:pPr rtl="0"/>
            <a:r>
              <a:rPr lang="de-DE" sz="2400" dirty="0"/>
              <a:t>Aktueller Stand der Entwicklung</a:t>
            </a:r>
          </a:p>
          <a:p>
            <a:pPr rtl="0"/>
            <a:r>
              <a:rPr lang="de-DE" sz="2400" dirty="0"/>
              <a:t>Ausblick</a:t>
            </a:r>
          </a:p>
          <a:p>
            <a:pPr rtl="0"/>
            <a:r>
              <a:rPr lang="de-DE" sz="2400" dirty="0"/>
              <a:t>Quellen</a:t>
            </a:r>
          </a:p>
          <a:p>
            <a:pPr rtl="0"/>
            <a:endParaRPr lang="de-DE" sz="24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Aktueller Stand der Entwicklung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Windows-Client:</a:t>
            </a:r>
          </a:p>
          <a:p>
            <a:pPr lvl="1"/>
            <a:r>
              <a:rPr lang="de-DE" dirty="0"/>
              <a:t>WPF unter C#</a:t>
            </a:r>
          </a:p>
          <a:p>
            <a:r>
              <a:rPr lang="de-DE" dirty="0"/>
              <a:t>Server-Applikation:</a:t>
            </a:r>
          </a:p>
          <a:p>
            <a:pPr lvl="1"/>
            <a:r>
              <a:rPr lang="de-DE" dirty="0"/>
              <a:t>C#</a:t>
            </a:r>
          </a:p>
          <a:p>
            <a:r>
              <a:rPr lang="de-DE" dirty="0"/>
              <a:t>Kommunikation:</a:t>
            </a:r>
          </a:p>
          <a:p>
            <a:pPr lvl="1"/>
            <a:r>
              <a:rPr lang="de-DE" dirty="0" err="1"/>
              <a:t>SignalR</a:t>
            </a:r>
            <a:r>
              <a:rPr lang="de-DE" dirty="0"/>
              <a:t> (</a:t>
            </a:r>
            <a:r>
              <a:rPr lang="de-DE" dirty="0" err="1"/>
              <a:t>Websocketframework</a:t>
            </a:r>
            <a:r>
              <a:rPr lang="de-DE" dirty="0"/>
              <a:t> für C#)</a:t>
            </a:r>
          </a:p>
          <a:p>
            <a:r>
              <a:rPr lang="de-DE" dirty="0"/>
              <a:t>Datenbank:</a:t>
            </a:r>
          </a:p>
          <a:p>
            <a:pPr lvl="1"/>
            <a:r>
              <a:rPr lang="de-DE" dirty="0" err="1"/>
              <a:t>Ravendb</a:t>
            </a:r>
            <a:endParaRPr lang="de-DE" dirty="0"/>
          </a:p>
          <a:p>
            <a:pPr marL="377886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7314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18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Aktueller Stand der Entwicklung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SignalR</a:t>
            </a:r>
            <a:endParaRPr lang="de-DE" dirty="0"/>
          </a:p>
          <a:p>
            <a:pPr lvl="1"/>
            <a:r>
              <a:rPr lang="de-DE" dirty="0"/>
              <a:t>Bibliothek für ASP.NET</a:t>
            </a:r>
          </a:p>
          <a:p>
            <a:pPr lvl="1"/>
            <a:r>
              <a:rPr lang="de-DE" dirty="0"/>
              <a:t>„Echtzeit“ Kommunikation</a:t>
            </a:r>
          </a:p>
          <a:p>
            <a:pPr lvl="1"/>
            <a:r>
              <a:rPr lang="de-DE" dirty="0" err="1"/>
              <a:t>Websockets</a:t>
            </a:r>
            <a:endParaRPr lang="de-DE" dirty="0"/>
          </a:p>
          <a:p>
            <a:pPr lvl="1"/>
            <a:endParaRPr lang="de-DE" dirty="0"/>
          </a:p>
          <a:p>
            <a:pPr marL="377886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7314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31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Ausblick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Bachelorarbeit	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Ansicht pro Gruppe</a:t>
            </a:r>
          </a:p>
          <a:p>
            <a:r>
              <a:rPr lang="de-DE" sz="2400" dirty="0"/>
              <a:t>Mobil-Client für Android</a:t>
            </a:r>
          </a:p>
          <a:p>
            <a:r>
              <a:rPr lang="de-DE" sz="2400" dirty="0"/>
              <a:t>Benachrichtigungen</a:t>
            </a:r>
          </a:p>
          <a:p>
            <a:r>
              <a:rPr lang="de-DE" sz="2400" dirty="0"/>
              <a:t>Dashboard</a:t>
            </a:r>
          </a:p>
          <a:p>
            <a:r>
              <a:rPr lang="de-DE" sz="2400" dirty="0" err="1"/>
              <a:t>Unittests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Zukunft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2400" dirty="0"/>
              <a:t>Mobil-Client für IOS</a:t>
            </a:r>
          </a:p>
          <a:p>
            <a:r>
              <a:rPr lang="de-DE" sz="2400" dirty="0"/>
              <a:t>Grafische Überarbeitung</a:t>
            </a:r>
          </a:p>
          <a:p>
            <a:r>
              <a:rPr lang="de-DE" sz="2400" dirty="0"/>
              <a:t>Pfingsten 2019</a:t>
            </a:r>
          </a:p>
          <a:p>
            <a:pPr lvl="1"/>
            <a:r>
              <a:rPr lang="de-DE" sz="2000" dirty="0"/>
              <a:t>Test der Software</a:t>
            </a:r>
          </a:p>
          <a:p>
            <a:r>
              <a:rPr lang="de-DE" sz="2400" dirty="0"/>
              <a:t>Funktionserweiterungen für Planung und Auswertung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Danke für eure Aufmerksamkeit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Quellen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http://www.chorverbaende.de/de/modfestivals.html</a:t>
            </a:r>
            <a:endParaRPr lang="de-DE" dirty="0"/>
          </a:p>
          <a:p>
            <a:r>
              <a:rPr lang="de-DE" dirty="0">
                <a:hlinkClick r:id="rId3"/>
              </a:rPr>
              <a:t>https://docs.microsoft.com/de-de/aspnet/signalr/</a:t>
            </a:r>
            <a:endParaRPr lang="de-DE" dirty="0"/>
          </a:p>
          <a:p>
            <a:r>
              <a:rPr lang="de-DE" dirty="0">
                <a:hlinkClick r:id="rId4"/>
              </a:rPr>
              <a:t>https://ravendb.net/docs/article-page/4.0/csharp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Beschreibung des Themas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Transportplanung</a:t>
            </a:r>
          </a:p>
          <a:p>
            <a:r>
              <a:rPr lang="de-DE" sz="2400" dirty="0"/>
              <a:t>Benutzerverwaltung</a:t>
            </a:r>
          </a:p>
          <a:p>
            <a:r>
              <a:rPr lang="de-DE" sz="2400" dirty="0"/>
              <a:t>Desktop- und Mobil-Client</a:t>
            </a:r>
          </a:p>
          <a:p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Entstehung der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400" dirty="0"/>
              <a:t>Pfingstfestivals Marktoberdorf</a:t>
            </a:r>
          </a:p>
          <a:p>
            <a:pPr rtl="0"/>
            <a:r>
              <a:rPr lang="de-DE" sz="2400" dirty="0"/>
              <a:t>Abteilung Fahrdienst seit 2011</a:t>
            </a:r>
          </a:p>
          <a:p>
            <a:pPr rtl="0"/>
            <a:r>
              <a:rPr lang="de-DE" sz="2400" dirty="0"/>
              <a:t>Abteilungsleiter seit 2017</a:t>
            </a:r>
          </a:p>
          <a:p>
            <a:pPr rtl="0"/>
            <a:endParaRPr lang="de-DE" sz="24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854070"/>
            <a:ext cx="1656184" cy="10754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3332076"/>
            <a:ext cx="1656184" cy="10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Entstehung der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027657" cy="446532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de-DE" sz="2400" dirty="0"/>
              <a:t>Festivals:</a:t>
            </a:r>
          </a:p>
          <a:p>
            <a:r>
              <a:rPr lang="de-DE" sz="2400" dirty="0"/>
              <a:t>Internationaler Kammerchorwettbewerb / </a:t>
            </a:r>
            <a:r>
              <a:rPr lang="de-DE" sz="2400" dirty="0" err="1"/>
              <a:t>Musica</a:t>
            </a:r>
            <a:r>
              <a:rPr lang="de-DE" sz="2400" dirty="0"/>
              <a:t> </a:t>
            </a:r>
            <a:r>
              <a:rPr lang="de-DE" sz="2400" dirty="0" err="1"/>
              <a:t>Sacra</a:t>
            </a:r>
            <a:r>
              <a:rPr lang="de-DE" sz="2400" dirty="0"/>
              <a:t> International</a:t>
            </a:r>
          </a:p>
          <a:p>
            <a:pPr rtl="0"/>
            <a:r>
              <a:rPr lang="de-DE" sz="2400" dirty="0"/>
              <a:t>Chorfestivals mit bis zu 600 Sängern/innen</a:t>
            </a:r>
          </a:p>
          <a:p>
            <a:pPr marL="0" indent="0" rtl="0">
              <a:buNone/>
            </a:pPr>
            <a:endParaRPr lang="de-DE" sz="24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854070"/>
            <a:ext cx="1656184" cy="10754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3332076"/>
            <a:ext cx="1656184" cy="10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7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Entstehung der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027657" cy="446532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de-DE" sz="2400" dirty="0"/>
              <a:t>Planung bisher:</a:t>
            </a:r>
          </a:p>
          <a:p>
            <a:pPr rtl="0"/>
            <a:r>
              <a:rPr lang="de-DE" sz="2400" dirty="0"/>
              <a:t>Papier / Pinnwand</a:t>
            </a:r>
          </a:p>
          <a:p>
            <a:pPr rtl="0"/>
            <a:r>
              <a:rPr lang="de-DE" sz="2400" dirty="0"/>
              <a:t>Alles gesammelt an einer Stelle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854070"/>
            <a:ext cx="1656184" cy="10754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3332076"/>
            <a:ext cx="1656184" cy="10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Entstehung der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027657" cy="446532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de-DE" sz="2400" dirty="0"/>
              <a:t>Probleme:</a:t>
            </a:r>
          </a:p>
          <a:p>
            <a:pPr rtl="0"/>
            <a:r>
              <a:rPr lang="de-DE" sz="2400" dirty="0"/>
              <a:t>Langsamer Informationsfluss</a:t>
            </a:r>
          </a:p>
          <a:p>
            <a:pPr rtl="0"/>
            <a:r>
              <a:rPr lang="de-DE" sz="2400" dirty="0"/>
              <a:t>Anwesenheit des Abteilungsleiters notwendig</a:t>
            </a:r>
          </a:p>
          <a:p>
            <a:pPr rtl="0"/>
            <a:endParaRPr lang="de-DE" sz="24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854070"/>
            <a:ext cx="1656184" cy="10754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3332076"/>
            <a:ext cx="1656184" cy="10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Erste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400" dirty="0"/>
              <a:t>Webseite</a:t>
            </a:r>
          </a:p>
          <a:p>
            <a:pPr rtl="0"/>
            <a:r>
              <a:rPr lang="de-DE" sz="2400" dirty="0"/>
              <a:t>Vorteile:</a:t>
            </a:r>
          </a:p>
          <a:p>
            <a:pPr lvl="1"/>
            <a:r>
              <a:rPr lang="de-DE" sz="2000" dirty="0"/>
              <a:t>Keine Installation nötig</a:t>
            </a:r>
          </a:p>
          <a:p>
            <a:pPr lvl="1"/>
            <a:r>
              <a:rPr lang="de-DE" sz="2000" dirty="0"/>
              <a:t>Plattformunabhängig</a:t>
            </a:r>
          </a:p>
          <a:p>
            <a:pPr rtl="0"/>
            <a:r>
              <a:rPr lang="de-DE" sz="2400" dirty="0"/>
              <a:t>Nachteile:</a:t>
            </a:r>
          </a:p>
          <a:p>
            <a:pPr lvl="1"/>
            <a:r>
              <a:rPr lang="de-DE" sz="2000" dirty="0"/>
              <a:t>Keine Daten bei keiner/schlechter Verbindung</a:t>
            </a:r>
          </a:p>
          <a:p>
            <a:pPr lvl="1"/>
            <a:r>
              <a:rPr lang="de-DE" sz="2000" dirty="0"/>
              <a:t>Umständlich in der Handhabung</a:t>
            </a:r>
          </a:p>
          <a:p>
            <a:pPr lvl="1"/>
            <a:r>
              <a:rPr lang="de-DE" sz="2000" dirty="0"/>
              <a:t>Keine Benachrichtigungen</a:t>
            </a:r>
          </a:p>
          <a:p>
            <a:pPr marL="377886" lvl="1" indent="0">
              <a:buNone/>
            </a:pPr>
            <a:endParaRPr lang="de-DE" sz="2000" dirty="0"/>
          </a:p>
          <a:p>
            <a:pPr rtl="0"/>
            <a:endParaRPr lang="de-DE" sz="24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82" y="2276872"/>
            <a:ext cx="5124785" cy="22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Planung der neuen Anwendung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Anforderungsanalyse</a:t>
            </a:r>
          </a:p>
          <a:p>
            <a:r>
              <a:rPr lang="de-DE" sz="2400" dirty="0"/>
              <a:t>Umfrage bei den Endnutzern</a:t>
            </a:r>
          </a:p>
          <a:p>
            <a:r>
              <a:rPr lang="de-DE" sz="2400" dirty="0"/>
              <a:t>Erstellung von </a:t>
            </a:r>
            <a:r>
              <a:rPr lang="de-DE" sz="2400" dirty="0" err="1"/>
              <a:t>Personas</a:t>
            </a:r>
            <a:endParaRPr lang="de-DE" sz="2400" dirty="0"/>
          </a:p>
          <a:p>
            <a:r>
              <a:rPr lang="de-DE" sz="2400" dirty="0"/>
              <a:t>Erstellung von </a:t>
            </a:r>
            <a:r>
              <a:rPr lang="de-DE" sz="2400" dirty="0" err="1"/>
              <a:t>MockUps</a:t>
            </a:r>
            <a:r>
              <a:rPr lang="de-DE" sz="2400" dirty="0"/>
              <a:t> mit </a:t>
            </a:r>
            <a:r>
              <a:rPr lang="de-DE" sz="2400" dirty="0" err="1"/>
              <a:t>Balsamiq</a:t>
            </a:r>
            <a:endParaRPr lang="de-DE" sz="2400" dirty="0"/>
          </a:p>
          <a:p>
            <a:r>
              <a:rPr lang="de-DE" sz="2400" dirty="0"/>
              <a:t>User-Test mit </a:t>
            </a:r>
            <a:r>
              <a:rPr lang="de-DE" sz="2400" dirty="0" err="1"/>
              <a:t>MockUps</a:t>
            </a:r>
            <a:endParaRPr lang="de-DE" sz="2400" dirty="0"/>
          </a:p>
          <a:p>
            <a:r>
              <a:rPr lang="de-DE" sz="2400" dirty="0" err="1"/>
              <a:t>Scrum</a:t>
            </a:r>
            <a:r>
              <a:rPr lang="de-DE" sz="2400" dirty="0"/>
              <a:t>-Board in </a:t>
            </a:r>
            <a:r>
              <a:rPr lang="de-DE" sz="2400" dirty="0" err="1"/>
              <a:t>Jira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Christian Fischer 06.07.2018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561</Words>
  <Application>Microsoft Office PowerPoint</Application>
  <PresentationFormat>Benutzerdefiniert</PresentationFormat>
  <Paragraphs>178</Paragraphs>
  <Slides>24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7" baseType="lpstr">
      <vt:lpstr>Arial</vt:lpstr>
      <vt:lpstr>Calibri</vt:lpstr>
      <vt:lpstr>Technologie 16:9</vt:lpstr>
      <vt:lpstr>Konzeption und Implementierung einer Client-Server Anwendung für Gruppen- und Individualtransporte basierend auf Xamarin und .NET.</vt:lpstr>
      <vt:lpstr>Gliederung</vt:lpstr>
      <vt:lpstr>Beschreibung des Themas</vt:lpstr>
      <vt:lpstr>Entstehung der Idee</vt:lpstr>
      <vt:lpstr>Entstehung der Idee</vt:lpstr>
      <vt:lpstr>Entstehung der Idee</vt:lpstr>
      <vt:lpstr>Entstehung der Idee</vt:lpstr>
      <vt:lpstr>Erste Umsetzung</vt:lpstr>
      <vt:lpstr>Planung der neuen Anwendung</vt:lpstr>
      <vt:lpstr>Planung der neuen Anwendung</vt:lpstr>
      <vt:lpstr>Planung der neuen Anwendung</vt:lpstr>
      <vt:lpstr>Planung der neuen Anwendung</vt:lpstr>
      <vt:lpstr>Planung der neuen Anwendung</vt:lpstr>
      <vt:lpstr>Planung der neuen Version</vt:lpstr>
      <vt:lpstr>Planung der neuen Version</vt:lpstr>
      <vt:lpstr>Aktueller Stand der Entwicklung</vt:lpstr>
      <vt:lpstr>Aktueller Stand der Entwicklung</vt:lpstr>
      <vt:lpstr>Aktueller Stand der Entwicklung</vt:lpstr>
      <vt:lpstr>Aktueller Stand der Entwicklung</vt:lpstr>
      <vt:lpstr>Aktueller Stand der Entwicklung</vt:lpstr>
      <vt:lpstr>Aktueller Stand der Entwicklung</vt:lpstr>
      <vt:lpstr>Ausblick</vt:lpstr>
      <vt:lpstr>Danke für eure Aufmerksamkeit</vt:lpstr>
      <vt:lpstr>Quellen</vt:lpstr>
    </vt:vector>
  </TitlesOfParts>
  <Company>Nuvotex Solutions GmbH &amp; Co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und Implementierung einer Client-Server Anwendung für Gruppen- und Individualtransporte basierend auf Xamarin und .NET.</dc:title>
  <dc:creator>Christian Fischer</dc:creator>
  <cp:lastModifiedBy>Christian Fischer</cp:lastModifiedBy>
  <cp:revision>19</cp:revision>
  <dcterms:created xsi:type="dcterms:W3CDTF">2018-07-02T16:04:15Z</dcterms:created>
  <dcterms:modified xsi:type="dcterms:W3CDTF">2018-07-05T17:17:14Z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