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C891CD-12EA-4DB5-B049-7890A2CDA7D0}">
  <a:tblStyle styleId="{EBC891CD-12EA-4DB5-B049-7890A2CDA7D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60c1114e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60c1114e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f8da5e36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f8da5e36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f8da5e365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f8da5e365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f8da5e365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f8da5e365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60c1114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60c1114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60c1114e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60c1114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60c1114e6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60c1114e6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60c1114e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60c1114e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0c1114e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60c1114e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60c1114e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60c1114e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60c1114e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60c1114e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60c1114e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60c1114e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kaggle.com/c/quran-asr-challenge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Qur’an Speech Recognition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Md. Nuwaisir Rahman  1605091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Abir Mohammad Turza 1605104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-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Holy Quran Speech Recognition Challenge | Kaggle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3250" y="1319850"/>
            <a:ext cx="6937501" cy="348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/>
        </p:nvSpPr>
        <p:spPr>
          <a:xfrm>
            <a:off x="1221125" y="3234100"/>
            <a:ext cx="174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Training_set size ~ 71k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Test_set size ~ 15k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Size: 8.31 GB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Framework: Pytorch</a:t>
            </a:r>
            <a:endParaRPr/>
          </a:p>
        </p:txBody>
      </p:sp>
      <p:sp>
        <p:nvSpPr>
          <p:cNvPr id="130" name="Google Shape;130;p24"/>
          <p:cNvSpPr txBox="1"/>
          <p:nvPr>
            <p:ph type="title"/>
          </p:nvPr>
        </p:nvSpPr>
        <p:spPr>
          <a:xfrm>
            <a:off x="387900" y="28918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Metric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52525" y="36759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BLEU (bilingual evaluation understudy)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203950" y="3997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Matching with </a:t>
            </a:r>
            <a:r>
              <a:rPr lang="en"/>
              <a:t>deep learning</a:t>
            </a:r>
            <a:endParaRPr/>
          </a:p>
        </p:txBody>
      </p:sp>
      <p:sp>
        <p:nvSpPr>
          <p:cNvPr id="137" name="Google Shape;137;p25"/>
          <p:cNvSpPr txBox="1"/>
          <p:nvPr/>
        </p:nvSpPr>
        <p:spPr>
          <a:xfrm>
            <a:off x="1726300" y="2115425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5"/>
          <p:cNvSpPr txBox="1"/>
          <p:nvPr>
            <p:ph type="title"/>
          </p:nvPr>
        </p:nvSpPr>
        <p:spPr>
          <a:xfrm>
            <a:off x="585800" y="15512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/>
              <a:t>We are trying to find an appropriate dataset to implement this </a:t>
            </a:r>
            <a:r>
              <a:rPr lang="en" sz="1800"/>
              <a:t>feature.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and Transformer, self-supervised pretraining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5900"/>
            <a:ext cx="8839201" cy="2937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713" y="152400"/>
            <a:ext cx="603658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8903"/>
            <a:ext cx="9143999" cy="4045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19"/>
          <p:cNvGraphicFramePr/>
          <p:nvPr/>
        </p:nvGraphicFramePr>
        <p:xfrm>
          <a:off x="636825" y="57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{EBC891CD-12EA-4DB5-B049-7890A2CDA7D0}</a:tableStyleId>
              </a:tblPr>
              <a:tblGrid>
                <a:gridCol w="3616225"/>
                <a:gridCol w="4090275"/>
              </a:tblGrid>
              <a:tr h="338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Our Model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Common voice Arabic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B1A1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الْحَاقِقَّةُ مَا الْحَاقِ</a:t>
                      </a:r>
                      <a:endParaRPr sz="1300">
                        <a:solidFill>
                          <a:srgbClr val="1B1A1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B1A1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الْحَاقَ مَا الْحَاقَ</a:t>
                      </a:r>
                      <a:endParaRPr sz="1300">
                        <a:solidFill>
                          <a:srgbClr val="1B1A1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B1A1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الْحَاقَّتُ مَا الْحَاقَّة</a:t>
                      </a:r>
                      <a:endParaRPr sz="1300">
                        <a:solidFill>
                          <a:srgbClr val="1B1A1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B1A1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الْحَاقطَّ مَا الْحَاقَهُ</a:t>
                      </a:r>
                      <a:endParaRPr sz="1300">
                        <a:solidFill>
                          <a:srgbClr val="1B1A1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364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B1A1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الْحَاقَّةُ مَا الْحَاقَّةُ وَمَا</a:t>
                      </a:r>
                      <a:endParaRPr sz="1300">
                        <a:solidFill>
                          <a:srgbClr val="1B1A1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B1A1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الْحَاغطَةُ مَا الْحَاغُطهُ</a:t>
                      </a:r>
                      <a:endParaRPr sz="1300">
                        <a:solidFill>
                          <a:srgbClr val="1B1A1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B1A1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وَمَا أَدْرَاكَ مَا عِلِّيُّونِ</a:t>
                      </a:r>
                      <a:endParaRPr sz="1300">
                        <a:solidFill>
                          <a:srgbClr val="1B1A1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B1A1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وَمَا آدْرا كَاما عيْنييُون</a:t>
                      </a:r>
                      <a:endParaRPr sz="1300">
                        <a:solidFill>
                          <a:srgbClr val="1B1A1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B1A1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وَمَا أَدْرَاكَ مَا عِلٍُّّو</a:t>
                      </a:r>
                      <a:endParaRPr sz="1300">
                        <a:solidFill>
                          <a:srgbClr val="1B1A1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B1A1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وَمَا أَدَارَا كَمَاعِنِّ</a:t>
                      </a:r>
                      <a:endParaRPr sz="1300">
                        <a:solidFill>
                          <a:srgbClr val="1B1A1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364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B1A1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وَمَا أَدْرَاكَ مَاعلِّينِ</a:t>
                      </a:r>
                      <a:endParaRPr sz="1300">
                        <a:solidFill>
                          <a:srgbClr val="1B1A1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B1A1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وَمَا آدَرَاكَ مَارِ لِيُونِ</a:t>
                      </a:r>
                      <a:endParaRPr sz="1300">
                        <a:solidFill>
                          <a:srgbClr val="1B1A1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B1A1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إِذَا زُْثِلَتِ الْأَرْدُ فِلْذَانَةِ</a:t>
                      </a:r>
                      <a:endParaRPr sz="1300">
                        <a:solidFill>
                          <a:srgbClr val="1B1A1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B1A1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إِذَا زُوزِنَتِ الْآارَدُ زِيلً زَانًا</a:t>
                      </a:r>
                      <a:endParaRPr sz="1300">
                        <a:solidFill>
                          <a:srgbClr val="1B1A1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B1A1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إِذَا زُلْزِلَتِ الْأَرْضُزِ الْزَالَهَا</a:t>
                      </a:r>
                      <a:endParaRPr sz="1300">
                        <a:solidFill>
                          <a:srgbClr val="1B1A1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B1A1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إذَازو الزلاتِ الَارُ ضوزٍ الزَالها</a:t>
                      </a:r>
                      <a:endParaRPr sz="1300">
                        <a:solidFill>
                          <a:srgbClr val="1B1A1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364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B1A1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هَزَا الْبَلَادٍ وَوَالِدٍوَ</a:t>
                      </a:r>
                      <a:endParaRPr sz="1300">
                        <a:solidFill>
                          <a:srgbClr val="1B1A1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B1A1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هَاذر البَالاندي ووالر دِيرى</a:t>
                      </a:r>
                      <a:endParaRPr sz="1300">
                        <a:solidFill>
                          <a:srgbClr val="1B1A1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  <a:tr h="364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B1A1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عَبَ سَاوَتَ وَلَّا أَنْجَا</a:t>
                      </a:r>
                      <a:endParaRPr sz="1300">
                        <a:solidFill>
                          <a:srgbClr val="1B1A1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1B1A1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عَمَا سَاوَاتَ وََلَّا ءَنْ جَاء</a:t>
                      </a:r>
                      <a:endParaRPr sz="1300">
                        <a:solidFill>
                          <a:srgbClr val="1B1A1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ctrTitle"/>
          </p:nvPr>
        </p:nvSpPr>
        <p:spPr>
          <a:xfrm>
            <a:off x="96552" y="108400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1660750" y="2571750"/>
            <a:ext cx="4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Lack of processing power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1660750" y="3062138"/>
            <a:ext cx="4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Lack of memory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1660750" y="3552550"/>
            <a:ext cx="4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Large Time for Training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1660750" y="2032000"/>
            <a:ext cx="48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Unique Recitation Style of the Holy Quran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