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8"/>
  </p:notesMasterIdLst>
  <p:sldIdLst>
    <p:sldId id="256" r:id="rId2"/>
    <p:sldId id="273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7" autoAdjust="0"/>
    <p:restoredTop sz="94662" autoAdjust="0"/>
  </p:normalViewPr>
  <p:slideViewPr>
    <p:cSldViewPr>
      <p:cViewPr>
        <p:scale>
          <a:sx n="71" d="100"/>
          <a:sy n="71" d="100"/>
        </p:scale>
        <p:origin x="-14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Total Budget</a:t>
            </a:r>
          </a:p>
          <a:p>
            <a:pPr>
              <a:defRPr/>
            </a:pPr>
            <a:r>
              <a:rPr lang="en-GB" dirty="0" smtClean="0"/>
              <a:t>Rs:4000</a:t>
            </a:r>
            <a:endParaRPr lang="en-GB" dirty="0"/>
          </a:p>
        </c:rich>
      </c:tx>
      <c:layout>
        <c:manualLayout>
          <c:xMode val="edge"/>
          <c:yMode val="edge"/>
          <c:x val="0.78631938368815013"/>
          <c:y val="0.1720084829755758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8.9741421211237488E-2"/>
          <c:y val="2.4685352421159552E-2"/>
          <c:w val="0.88865364051715756"/>
          <c:h val="0.772351286365007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Travelling Charges</c:v>
                </c:pt>
                <c:pt idx="1">
                  <c:v>Stationeries</c:v>
                </c:pt>
                <c:pt idx="2">
                  <c:v>Communication Charges</c:v>
                </c:pt>
                <c:pt idx="3">
                  <c:v>Document Preparing 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500</c:v>
                </c:pt>
                <c:pt idx="1">
                  <c:v>1000</c:v>
                </c:pt>
                <c:pt idx="2">
                  <c:v>500</c:v>
                </c:pt>
                <c:pt idx="3">
                  <c:v>1500</c:v>
                </c:pt>
                <c:pt idx="4">
                  <c:v>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Travelling Charges</c:v>
                </c:pt>
                <c:pt idx="1">
                  <c:v>Stationeries</c:v>
                </c:pt>
                <c:pt idx="2">
                  <c:v>Communication Charges</c:v>
                </c:pt>
                <c:pt idx="3">
                  <c:v>Document Preparing </c:v>
                </c:pt>
                <c:pt idx="4">
                  <c:v>Others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Travelling Charges</c:v>
                </c:pt>
                <c:pt idx="1">
                  <c:v>Stationeries</c:v>
                </c:pt>
                <c:pt idx="2">
                  <c:v>Communication Charges</c:v>
                </c:pt>
                <c:pt idx="3">
                  <c:v>Document Preparing </c:v>
                </c:pt>
                <c:pt idx="4">
                  <c:v>Others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11959424"/>
        <c:axId val="160863360"/>
      </c:barChart>
      <c:catAx>
        <c:axId val="111959424"/>
        <c:scaling>
          <c:orientation val="minMax"/>
        </c:scaling>
        <c:delete val="0"/>
        <c:axPos val="b"/>
        <c:majorTickMark val="out"/>
        <c:minorTickMark val="none"/>
        <c:tickLblPos val="nextTo"/>
        <c:crossAx val="160863360"/>
        <c:crosses val="autoZero"/>
        <c:auto val="1"/>
        <c:lblAlgn val="ctr"/>
        <c:lblOffset val="100"/>
        <c:noMultiLvlLbl val="0"/>
      </c:catAx>
      <c:valAx>
        <c:axId val="160863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11959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76967-2ED9-48C0-ACBD-3284F8185174}" type="doc">
      <dgm:prSet loTypeId="urn:microsoft.com/office/officeart/2005/8/layout/radial4" loCatId="relationship" qsTypeId="urn:microsoft.com/office/officeart/2005/8/quickstyle/3d1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9F9C053-71AB-47BC-A7F0-19FFAD2A82C0}">
      <dgm:prSet phldrT="[Text]"/>
      <dgm:spPr/>
      <dgm:t>
        <a:bodyPr/>
        <a:lstStyle/>
        <a:p>
          <a:r>
            <a:rPr lang="en-GB" b="1" dirty="0" smtClean="0"/>
            <a:t>Stock handling System</a:t>
          </a:r>
          <a:endParaRPr lang="en-GB" b="1" dirty="0"/>
        </a:p>
      </dgm:t>
    </dgm:pt>
    <dgm:pt modelId="{4BB102E9-F333-4707-922B-B42168596896}" type="parTrans" cxnId="{7F026420-30AA-437D-A0C8-3578530F7D8F}">
      <dgm:prSet/>
      <dgm:spPr/>
      <dgm:t>
        <a:bodyPr/>
        <a:lstStyle/>
        <a:p>
          <a:endParaRPr lang="en-GB"/>
        </a:p>
      </dgm:t>
    </dgm:pt>
    <dgm:pt modelId="{7C9F50CE-7B0A-4A4E-B5AD-A6DDE2963032}" type="sibTrans" cxnId="{7F026420-30AA-437D-A0C8-3578530F7D8F}">
      <dgm:prSet/>
      <dgm:spPr/>
      <dgm:t>
        <a:bodyPr/>
        <a:lstStyle/>
        <a:p>
          <a:endParaRPr lang="en-GB"/>
        </a:p>
      </dgm:t>
    </dgm:pt>
    <dgm:pt modelId="{88917A5F-4A68-46EF-81BD-980C80CBE39A}">
      <dgm:prSet phldrT="[Text]"/>
      <dgm:spPr/>
      <dgm:t>
        <a:bodyPr/>
        <a:lstStyle/>
        <a:p>
          <a:r>
            <a:rPr lang="en-GB" b="1" dirty="0" smtClean="0"/>
            <a:t>Supplier details</a:t>
          </a:r>
          <a:endParaRPr lang="en-GB" b="1" dirty="0"/>
        </a:p>
      </dgm:t>
    </dgm:pt>
    <dgm:pt modelId="{B1C1DC27-7F59-43B1-80D7-B0C6F8B35E1C}" type="parTrans" cxnId="{86F5924A-53E6-44E6-98E2-6E1C25E42761}">
      <dgm:prSet/>
      <dgm:spPr/>
      <dgm:t>
        <a:bodyPr/>
        <a:lstStyle/>
        <a:p>
          <a:endParaRPr lang="en-GB"/>
        </a:p>
      </dgm:t>
    </dgm:pt>
    <dgm:pt modelId="{A0800303-6D48-43C6-92A1-45B9815A50FF}" type="sibTrans" cxnId="{86F5924A-53E6-44E6-98E2-6E1C25E42761}">
      <dgm:prSet/>
      <dgm:spPr/>
      <dgm:t>
        <a:bodyPr/>
        <a:lstStyle/>
        <a:p>
          <a:endParaRPr lang="en-GB"/>
        </a:p>
      </dgm:t>
    </dgm:pt>
    <dgm:pt modelId="{39C4A97D-25A9-4D18-9994-459E217AFB86}">
      <dgm:prSet phldrT="[Text]"/>
      <dgm:spPr/>
      <dgm:t>
        <a:bodyPr/>
        <a:lstStyle/>
        <a:p>
          <a:r>
            <a:rPr lang="en-GB" b="1" dirty="0" smtClean="0"/>
            <a:t>Billing System</a:t>
          </a:r>
          <a:endParaRPr lang="en-GB" b="1" dirty="0"/>
        </a:p>
      </dgm:t>
    </dgm:pt>
    <dgm:pt modelId="{69D2E1F7-6373-4D87-9F79-48999F34F67F}" type="parTrans" cxnId="{4DA9F4BB-660C-4642-A432-39AB867BF78F}">
      <dgm:prSet/>
      <dgm:spPr/>
      <dgm:t>
        <a:bodyPr/>
        <a:lstStyle/>
        <a:p>
          <a:endParaRPr lang="en-GB"/>
        </a:p>
      </dgm:t>
    </dgm:pt>
    <dgm:pt modelId="{653062DE-2FEA-4CDC-8B9F-C48A0B75C323}" type="sibTrans" cxnId="{4DA9F4BB-660C-4642-A432-39AB867BF78F}">
      <dgm:prSet/>
      <dgm:spPr/>
      <dgm:t>
        <a:bodyPr/>
        <a:lstStyle/>
        <a:p>
          <a:endParaRPr lang="en-GB"/>
        </a:p>
      </dgm:t>
    </dgm:pt>
    <dgm:pt modelId="{25B14E53-D99A-4F16-92F3-FEA2DC388290}">
      <dgm:prSet phldrT="[Text]"/>
      <dgm:spPr/>
      <dgm:t>
        <a:bodyPr/>
        <a:lstStyle/>
        <a:p>
          <a:r>
            <a:rPr lang="en-GB" b="1" dirty="0" smtClean="0"/>
            <a:t>Online order system</a:t>
          </a:r>
          <a:endParaRPr lang="en-GB" b="1" dirty="0"/>
        </a:p>
      </dgm:t>
    </dgm:pt>
    <dgm:pt modelId="{0DAB5485-3D99-4190-BAC0-F64C7D620AD2}" type="parTrans" cxnId="{39B09B68-12CE-4777-BF57-AA256BFA9F23}">
      <dgm:prSet/>
      <dgm:spPr/>
      <dgm:t>
        <a:bodyPr/>
        <a:lstStyle/>
        <a:p>
          <a:endParaRPr lang="en-GB"/>
        </a:p>
      </dgm:t>
    </dgm:pt>
    <dgm:pt modelId="{05C26F88-5A89-4525-96C4-A628AD517D8C}" type="sibTrans" cxnId="{39B09B68-12CE-4777-BF57-AA256BFA9F23}">
      <dgm:prSet/>
      <dgm:spPr/>
      <dgm:t>
        <a:bodyPr/>
        <a:lstStyle/>
        <a:p>
          <a:endParaRPr lang="en-GB"/>
        </a:p>
      </dgm:t>
    </dgm:pt>
    <dgm:pt modelId="{3925833C-DC1C-4BA0-BA7B-2503126C30AA}" type="pres">
      <dgm:prSet presAssocID="{50A76967-2ED9-48C0-ACBD-3284F818517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F85F138-8621-43FB-A56E-5E651EF7748F}" type="pres">
      <dgm:prSet presAssocID="{D9F9C053-71AB-47BC-A7F0-19FFAD2A82C0}" presName="centerShape" presStyleLbl="node0" presStyleIdx="0" presStyleCnt="1"/>
      <dgm:spPr/>
      <dgm:t>
        <a:bodyPr/>
        <a:lstStyle/>
        <a:p>
          <a:endParaRPr lang="en-GB"/>
        </a:p>
      </dgm:t>
    </dgm:pt>
    <dgm:pt modelId="{0DBFA9D9-50BB-4A91-AE50-03C7B9E7CE16}" type="pres">
      <dgm:prSet presAssocID="{B1C1DC27-7F59-43B1-80D7-B0C6F8B35E1C}" presName="parTrans" presStyleLbl="bgSibTrans2D1" presStyleIdx="0" presStyleCnt="3"/>
      <dgm:spPr/>
      <dgm:t>
        <a:bodyPr/>
        <a:lstStyle/>
        <a:p>
          <a:endParaRPr lang="en-GB"/>
        </a:p>
      </dgm:t>
    </dgm:pt>
    <dgm:pt modelId="{70D58512-3343-4D5F-B18F-953706418F4E}" type="pres">
      <dgm:prSet presAssocID="{88917A5F-4A68-46EF-81BD-980C80CBE39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A22302-9C0D-4CCF-B260-2073A6FF34A3}" type="pres">
      <dgm:prSet presAssocID="{69D2E1F7-6373-4D87-9F79-48999F34F67F}" presName="parTrans" presStyleLbl="bgSibTrans2D1" presStyleIdx="1" presStyleCnt="3" custScaleX="54529" custScaleY="95902" custLinFactNeighborX="4165" custLinFactNeighborY="79504"/>
      <dgm:spPr>
        <a:prstGeom prst="leftRightArrow">
          <a:avLst/>
        </a:prstGeom>
      </dgm:spPr>
      <dgm:t>
        <a:bodyPr/>
        <a:lstStyle/>
        <a:p>
          <a:endParaRPr lang="en-GB"/>
        </a:p>
      </dgm:t>
    </dgm:pt>
    <dgm:pt modelId="{A62CE507-1603-4758-BE63-926546FF4A84}" type="pres">
      <dgm:prSet presAssocID="{39C4A97D-25A9-4D18-9994-459E217AFB8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78FD09-FEF9-4B02-A99E-BD72C4B39FD7}" type="pres">
      <dgm:prSet presAssocID="{0DAB5485-3D99-4190-BAC0-F64C7D620AD2}" presName="parTrans" presStyleLbl="bgSibTrans2D1" presStyleIdx="2" presStyleCnt="3"/>
      <dgm:spPr/>
      <dgm:t>
        <a:bodyPr/>
        <a:lstStyle/>
        <a:p>
          <a:endParaRPr lang="en-GB"/>
        </a:p>
      </dgm:t>
    </dgm:pt>
    <dgm:pt modelId="{31E9AA63-E4D5-44FC-9AC2-ABDEF8F7B8AD}" type="pres">
      <dgm:prSet presAssocID="{25B14E53-D99A-4F16-92F3-FEA2DC38829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154DFF8-FD33-4213-96B2-8AFF04532414}" type="presOf" srcId="{88917A5F-4A68-46EF-81BD-980C80CBE39A}" destId="{70D58512-3343-4D5F-B18F-953706418F4E}" srcOrd="0" destOrd="0" presId="urn:microsoft.com/office/officeart/2005/8/layout/radial4"/>
    <dgm:cxn modelId="{13FADB77-1BAB-4212-9F10-DF2E8345B686}" type="presOf" srcId="{50A76967-2ED9-48C0-ACBD-3284F8185174}" destId="{3925833C-DC1C-4BA0-BA7B-2503126C30AA}" srcOrd="0" destOrd="0" presId="urn:microsoft.com/office/officeart/2005/8/layout/radial4"/>
    <dgm:cxn modelId="{6627F9E3-0A98-466D-A7BC-E1C8A1818FC4}" type="presOf" srcId="{0DAB5485-3D99-4190-BAC0-F64C7D620AD2}" destId="{3678FD09-FEF9-4B02-A99E-BD72C4B39FD7}" srcOrd="0" destOrd="0" presId="urn:microsoft.com/office/officeart/2005/8/layout/radial4"/>
    <dgm:cxn modelId="{4DA9F4BB-660C-4642-A432-39AB867BF78F}" srcId="{D9F9C053-71AB-47BC-A7F0-19FFAD2A82C0}" destId="{39C4A97D-25A9-4D18-9994-459E217AFB86}" srcOrd="1" destOrd="0" parTransId="{69D2E1F7-6373-4D87-9F79-48999F34F67F}" sibTransId="{653062DE-2FEA-4CDC-8B9F-C48A0B75C323}"/>
    <dgm:cxn modelId="{27BBEB0E-0A39-4BAC-AD0D-04449B32EC84}" type="presOf" srcId="{69D2E1F7-6373-4D87-9F79-48999F34F67F}" destId="{AAA22302-9C0D-4CCF-B260-2073A6FF34A3}" srcOrd="0" destOrd="0" presId="urn:microsoft.com/office/officeart/2005/8/layout/radial4"/>
    <dgm:cxn modelId="{7F026420-30AA-437D-A0C8-3578530F7D8F}" srcId="{50A76967-2ED9-48C0-ACBD-3284F8185174}" destId="{D9F9C053-71AB-47BC-A7F0-19FFAD2A82C0}" srcOrd="0" destOrd="0" parTransId="{4BB102E9-F333-4707-922B-B42168596896}" sibTransId="{7C9F50CE-7B0A-4A4E-B5AD-A6DDE2963032}"/>
    <dgm:cxn modelId="{18C0C38F-EF95-4B93-97B7-F28FF0DF504D}" type="presOf" srcId="{D9F9C053-71AB-47BC-A7F0-19FFAD2A82C0}" destId="{AF85F138-8621-43FB-A56E-5E651EF7748F}" srcOrd="0" destOrd="0" presId="urn:microsoft.com/office/officeart/2005/8/layout/radial4"/>
    <dgm:cxn modelId="{AF31F736-6778-4CA0-B1E6-01D0009529FF}" type="presOf" srcId="{25B14E53-D99A-4F16-92F3-FEA2DC388290}" destId="{31E9AA63-E4D5-44FC-9AC2-ABDEF8F7B8AD}" srcOrd="0" destOrd="0" presId="urn:microsoft.com/office/officeart/2005/8/layout/radial4"/>
    <dgm:cxn modelId="{86F5924A-53E6-44E6-98E2-6E1C25E42761}" srcId="{D9F9C053-71AB-47BC-A7F0-19FFAD2A82C0}" destId="{88917A5F-4A68-46EF-81BD-980C80CBE39A}" srcOrd="0" destOrd="0" parTransId="{B1C1DC27-7F59-43B1-80D7-B0C6F8B35E1C}" sibTransId="{A0800303-6D48-43C6-92A1-45B9815A50FF}"/>
    <dgm:cxn modelId="{C5D9A8DA-6677-424C-940F-B6C1A5059E02}" type="presOf" srcId="{B1C1DC27-7F59-43B1-80D7-B0C6F8B35E1C}" destId="{0DBFA9D9-50BB-4A91-AE50-03C7B9E7CE16}" srcOrd="0" destOrd="0" presId="urn:microsoft.com/office/officeart/2005/8/layout/radial4"/>
    <dgm:cxn modelId="{B48B3806-16FC-410F-A698-23D38F4C6E04}" type="presOf" srcId="{39C4A97D-25A9-4D18-9994-459E217AFB86}" destId="{A62CE507-1603-4758-BE63-926546FF4A84}" srcOrd="0" destOrd="0" presId="urn:microsoft.com/office/officeart/2005/8/layout/radial4"/>
    <dgm:cxn modelId="{39B09B68-12CE-4777-BF57-AA256BFA9F23}" srcId="{D9F9C053-71AB-47BC-A7F0-19FFAD2A82C0}" destId="{25B14E53-D99A-4F16-92F3-FEA2DC388290}" srcOrd="2" destOrd="0" parTransId="{0DAB5485-3D99-4190-BAC0-F64C7D620AD2}" sibTransId="{05C26F88-5A89-4525-96C4-A628AD517D8C}"/>
    <dgm:cxn modelId="{D081A301-082E-4357-9D8E-AC38AB0C3EB4}" type="presParOf" srcId="{3925833C-DC1C-4BA0-BA7B-2503126C30AA}" destId="{AF85F138-8621-43FB-A56E-5E651EF7748F}" srcOrd="0" destOrd="0" presId="urn:microsoft.com/office/officeart/2005/8/layout/radial4"/>
    <dgm:cxn modelId="{0EB077D9-B59C-49E3-AAEA-7FF48A30F931}" type="presParOf" srcId="{3925833C-DC1C-4BA0-BA7B-2503126C30AA}" destId="{0DBFA9D9-50BB-4A91-AE50-03C7B9E7CE16}" srcOrd="1" destOrd="0" presId="urn:microsoft.com/office/officeart/2005/8/layout/radial4"/>
    <dgm:cxn modelId="{2DA9D02F-97F5-48C9-8DBE-F8B8E59B43F1}" type="presParOf" srcId="{3925833C-DC1C-4BA0-BA7B-2503126C30AA}" destId="{70D58512-3343-4D5F-B18F-953706418F4E}" srcOrd="2" destOrd="0" presId="urn:microsoft.com/office/officeart/2005/8/layout/radial4"/>
    <dgm:cxn modelId="{68B45334-75D2-4524-947D-F7262C93231B}" type="presParOf" srcId="{3925833C-DC1C-4BA0-BA7B-2503126C30AA}" destId="{AAA22302-9C0D-4CCF-B260-2073A6FF34A3}" srcOrd="3" destOrd="0" presId="urn:microsoft.com/office/officeart/2005/8/layout/radial4"/>
    <dgm:cxn modelId="{A6A46C90-A9B6-40D2-9EF8-9A842D7E342C}" type="presParOf" srcId="{3925833C-DC1C-4BA0-BA7B-2503126C30AA}" destId="{A62CE507-1603-4758-BE63-926546FF4A84}" srcOrd="4" destOrd="0" presId="urn:microsoft.com/office/officeart/2005/8/layout/radial4"/>
    <dgm:cxn modelId="{5F7E97F9-8101-4FFC-BDF5-68594585FDA9}" type="presParOf" srcId="{3925833C-DC1C-4BA0-BA7B-2503126C30AA}" destId="{3678FD09-FEF9-4B02-A99E-BD72C4B39FD7}" srcOrd="5" destOrd="0" presId="urn:microsoft.com/office/officeart/2005/8/layout/radial4"/>
    <dgm:cxn modelId="{F0B967C4-E168-4FDB-96EA-23072F95FC2C}" type="presParOf" srcId="{3925833C-DC1C-4BA0-BA7B-2503126C30AA}" destId="{31E9AA63-E4D5-44FC-9AC2-ABDEF8F7B8AD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0F5185-4D4C-475E-9C44-23412C09E879}" type="doc">
      <dgm:prSet loTypeId="urn:microsoft.com/office/officeart/2005/8/layout/gear1" loCatId="process" qsTypeId="urn:microsoft.com/office/officeart/2005/8/quickstyle/3d1" qsCatId="3D" csTypeId="urn:microsoft.com/office/officeart/2005/8/colors/accent5_5" csCatId="accent5" phldr="1"/>
      <dgm:spPr/>
    </dgm:pt>
    <dgm:pt modelId="{1417CEB0-DB74-4E1E-A026-1DB6EAB074C5}">
      <dgm:prSet phldrT="[Text]"/>
      <dgm:spPr/>
      <dgm:t>
        <a:bodyPr/>
        <a:lstStyle/>
        <a:p>
          <a:r>
            <a:rPr lang="en-GB" b="1" dirty="0" smtClean="0"/>
            <a:t>Customer privileges</a:t>
          </a:r>
          <a:endParaRPr lang="en-GB" b="1" dirty="0"/>
        </a:p>
      </dgm:t>
    </dgm:pt>
    <dgm:pt modelId="{E1841AE4-28D1-4A5B-A0C2-2D853FBDAD3E}" type="parTrans" cxnId="{7E50B479-3774-4888-A7C2-B0E486CCA794}">
      <dgm:prSet/>
      <dgm:spPr/>
      <dgm:t>
        <a:bodyPr/>
        <a:lstStyle/>
        <a:p>
          <a:endParaRPr lang="en-GB"/>
        </a:p>
      </dgm:t>
    </dgm:pt>
    <dgm:pt modelId="{6E43E73F-85EF-4134-937B-8C95CA2FF52D}" type="sibTrans" cxnId="{7E50B479-3774-4888-A7C2-B0E486CCA794}">
      <dgm:prSet/>
      <dgm:spPr/>
      <dgm:t>
        <a:bodyPr/>
        <a:lstStyle/>
        <a:p>
          <a:endParaRPr lang="en-GB"/>
        </a:p>
      </dgm:t>
    </dgm:pt>
    <dgm:pt modelId="{2AEC8677-048A-4592-945A-C7B38FA07B9F}">
      <dgm:prSet phldrT="[Text]"/>
      <dgm:spPr/>
      <dgm:t>
        <a:bodyPr/>
        <a:lstStyle/>
        <a:p>
          <a:r>
            <a:rPr lang="en-GB" b="1" dirty="0" smtClean="0"/>
            <a:t>Employee privileges</a:t>
          </a:r>
          <a:endParaRPr lang="en-GB" b="1" dirty="0"/>
        </a:p>
      </dgm:t>
    </dgm:pt>
    <dgm:pt modelId="{90681887-5F49-4F38-ADAA-3E184DB7DFDE}" type="parTrans" cxnId="{06EDF6DC-7F64-44A5-8630-8A413833BCB7}">
      <dgm:prSet/>
      <dgm:spPr/>
      <dgm:t>
        <a:bodyPr/>
        <a:lstStyle/>
        <a:p>
          <a:endParaRPr lang="en-GB"/>
        </a:p>
      </dgm:t>
    </dgm:pt>
    <dgm:pt modelId="{AEBABBD4-7410-4282-853A-0814FF05AA0A}" type="sibTrans" cxnId="{06EDF6DC-7F64-44A5-8630-8A413833BCB7}">
      <dgm:prSet/>
      <dgm:spPr/>
      <dgm:t>
        <a:bodyPr/>
        <a:lstStyle/>
        <a:p>
          <a:endParaRPr lang="en-GB"/>
        </a:p>
      </dgm:t>
    </dgm:pt>
    <dgm:pt modelId="{AFDD1371-B361-4C36-8919-EDC616FCB3CB}">
      <dgm:prSet phldrT="[Text]"/>
      <dgm:spPr/>
      <dgm:t>
        <a:bodyPr/>
        <a:lstStyle/>
        <a:p>
          <a:r>
            <a:rPr lang="en-GB" b="1" dirty="0" smtClean="0"/>
            <a:t>Accuracy and Efficiency</a:t>
          </a:r>
          <a:endParaRPr lang="en-GB" b="1" dirty="0"/>
        </a:p>
      </dgm:t>
    </dgm:pt>
    <dgm:pt modelId="{EAFECD2E-E48D-4C83-BB8A-1D48670D8C61}" type="parTrans" cxnId="{63329778-7A5B-4BC5-A84E-E9B7F32057B5}">
      <dgm:prSet/>
      <dgm:spPr/>
      <dgm:t>
        <a:bodyPr/>
        <a:lstStyle/>
        <a:p>
          <a:endParaRPr lang="en-GB"/>
        </a:p>
      </dgm:t>
    </dgm:pt>
    <dgm:pt modelId="{8D9EA687-76AF-41D4-8E2C-BC2BA1BF67E8}" type="sibTrans" cxnId="{63329778-7A5B-4BC5-A84E-E9B7F32057B5}">
      <dgm:prSet/>
      <dgm:spPr/>
      <dgm:t>
        <a:bodyPr/>
        <a:lstStyle/>
        <a:p>
          <a:endParaRPr lang="en-GB"/>
        </a:p>
      </dgm:t>
    </dgm:pt>
    <dgm:pt modelId="{EFAB64F4-D98A-439A-A779-63A158D54060}" type="pres">
      <dgm:prSet presAssocID="{240F5185-4D4C-475E-9C44-23412C09E87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87A275A-3C59-476E-80AC-236FC242C162}" type="pres">
      <dgm:prSet presAssocID="{1417CEB0-DB74-4E1E-A026-1DB6EAB074C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387B85-48CD-468F-A8E0-EAF0BD1695FC}" type="pres">
      <dgm:prSet presAssocID="{1417CEB0-DB74-4E1E-A026-1DB6EAB074C5}" presName="gear1srcNode" presStyleLbl="node1" presStyleIdx="0" presStyleCnt="3"/>
      <dgm:spPr/>
      <dgm:t>
        <a:bodyPr/>
        <a:lstStyle/>
        <a:p>
          <a:endParaRPr lang="en-GB"/>
        </a:p>
      </dgm:t>
    </dgm:pt>
    <dgm:pt modelId="{950FDAEA-696D-4798-B597-A8F343501DBF}" type="pres">
      <dgm:prSet presAssocID="{1417CEB0-DB74-4E1E-A026-1DB6EAB074C5}" presName="gear1dstNode" presStyleLbl="node1" presStyleIdx="0" presStyleCnt="3"/>
      <dgm:spPr/>
      <dgm:t>
        <a:bodyPr/>
        <a:lstStyle/>
        <a:p>
          <a:endParaRPr lang="en-GB"/>
        </a:p>
      </dgm:t>
    </dgm:pt>
    <dgm:pt modelId="{B10EC335-FC31-4887-8DD7-8BF04E9237F7}" type="pres">
      <dgm:prSet presAssocID="{2AEC8677-048A-4592-945A-C7B38FA07B9F}" presName="gear2" presStyleLbl="node1" presStyleIdx="1" presStyleCnt="3" custLinFactNeighborY="438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43646F-0B6D-4246-9A3A-DBC2017DA279}" type="pres">
      <dgm:prSet presAssocID="{2AEC8677-048A-4592-945A-C7B38FA07B9F}" presName="gear2srcNode" presStyleLbl="node1" presStyleIdx="1" presStyleCnt="3"/>
      <dgm:spPr/>
      <dgm:t>
        <a:bodyPr/>
        <a:lstStyle/>
        <a:p>
          <a:endParaRPr lang="en-GB"/>
        </a:p>
      </dgm:t>
    </dgm:pt>
    <dgm:pt modelId="{9036FA39-585F-41FA-BE1F-B17A772900FF}" type="pres">
      <dgm:prSet presAssocID="{2AEC8677-048A-4592-945A-C7B38FA07B9F}" presName="gear2dstNode" presStyleLbl="node1" presStyleIdx="1" presStyleCnt="3"/>
      <dgm:spPr/>
      <dgm:t>
        <a:bodyPr/>
        <a:lstStyle/>
        <a:p>
          <a:endParaRPr lang="en-GB"/>
        </a:p>
      </dgm:t>
    </dgm:pt>
    <dgm:pt modelId="{4C02A0B2-FDCF-40CA-B896-BB1222A21416}" type="pres">
      <dgm:prSet presAssocID="{AFDD1371-B361-4C36-8919-EDC616FCB3CB}" presName="gear3" presStyleLbl="node1" presStyleIdx="2" presStyleCnt="3"/>
      <dgm:spPr/>
      <dgm:t>
        <a:bodyPr/>
        <a:lstStyle/>
        <a:p>
          <a:endParaRPr lang="en-GB"/>
        </a:p>
      </dgm:t>
    </dgm:pt>
    <dgm:pt modelId="{8B1F9489-FBB0-485F-978B-9EE6C8989B06}" type="pres">
      <dgm:prSet presAssocID="{AFDD1371-B361-4C36-8919-EDC616FCB3C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379F70-C6F5-4055-8CD6-869D79B780FB}" type="pres">
      <dgm:prSet presAssocID="{AFDD1371-B361-4C36-8919-EDC616FCB3CB}" presName="gear3srcNode" presStyleLbl="node1" presStyleIdx="2" presStyleCnt="3"/>
      <dgm:spPr/>
      <dgm:t>
        <a:bodyPr/>
        <a:lstStyle/>
        <a:p>
          <a:endParaRPr lang="en-GB"/>
        </a:p>
      </dgm:t>
    </dgm:pt>
    <dgm:pt modelId="{0410D1AC-80EE-4D9F-8D19-74D598D9BFE4}" type="pres">
      <dgm:prSet presAssocID="{AFDD1371-B361-4C36-8919-EDC616FCB3CB}" presName="gear3dstNode" presStyleLbl="node1" presStyleIdx="2" presStyleCnt="3"/>
      <dgm:spPr/>
      <dgm:t>
        <a:bodyPr/>
        <a:lstStyle/>
        <a:p>
          <a:endParaRPr lang="en-GB"/>
        </a:p>
      </dgm:t>
    </dgm:pt>
    <dgm:pt modelId="{FF73567A-A4F1-4ED3-A571-CBD28BAF9939}" type="pres">
      <dgm:prSet presAssocID="{6E43E73F-85EF-4134-937B-8C95CA2FF52D}" presName="connector1" presStyleLbl="sibTrans2D1" presStyleIdx="0" presStyleCnt="3"/>
      <dgm:spPr/>
      <dgm:t>
        <a:bodyPr/>
        <a:lstStyle/>
        <a:p>
          <a:endParaRPr lang="en-GB"/>
        </a:p>
      </dgm:t>
    </dgm:pt>
    <dgm:pt modelId="{E6571C48-AB3E-485F-BB87-2005E6681325}" type="pres">
      <dgm:prSet presAssocID="{AEBABBD4-7410-4282-853A-0814FF05AA0A}" presName="connector2" presStyleLbl="sibTrans2D1" presStyleIdx="1" presStyleCnt="3"/>
      <dgm:spPr/>
      <dgm:t>
        <a:bodyPr/>
        <a:lstStyle/>
        <a:p>
          <a:endParaRPr lang="en-GB"/>
        </a:p>
      </dgm:t>
    </dgm:pt>
    <dgm:pt modelId="{AF196E4E-D502-424A-8E71-2D2370D02D9A}" type="pres">
      <dgm:prSet presAssocID="{8D9EA687-76AF-41D4-8E2C-BC2BA1BF67E8}" presName="connector3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63329778-7A5B-4BC5-A84E-E9B7F32057B5}" srcId="{240F5185-4D4C-475E-9C44-23412C09E879}" destId="{AFDD1371-B361-4C36-8919-EDC616FCB3CB}" srcOrd="2" destOrd="0" parTransId="{EAFECD2E-E48D-4C83-BB8A-1D48670D8C61}" sibTransId="{8D9EA687-76AF-41D4-8E2C-BC2BA1BF67E8}"/>
    <dgm:cxn modelId="{FE8E05E4-1986-4D63-8866-7B7B474FF154}" type="presOf" srcId="{8D9EA687-76AF-41D4-8E2C-BC2BA1BF67E8}" destId="{AF196E4E-D502-424A-8E71-2D2370D02D9A}" srcOrd="0" destOrd="0" presId="urn:microsoft.com/office/officeart/2005/8/layout/gear1"/>
    <dgm:cxn modelId="{E545F61F-5466-45D8-A660-87CC409D1AEC}" type="presOf" srcId="{1417CEB0-DB74-4E1E-A026-1DB6EAB074C5}" destId="{787A275A-3C59-476E-80AC-236FC242C162}" srcOrd="0" destOrd="0" presId="urn:microsoft.com/office/officeart/2005/8/layout/gear1"/>
    <dgm:cxn modelId="{C07C7117-8751-4869-8446-671D21487B40}" type="presOf" srcId="{AFDD1371-B361-4C36-8919-EDC616FCB3CB}" destId="{6B379F70-C6F5-4055-8CD6-869D79B780FB}" srcOrd="2" destOrd="0" presId="urn:microsoft.com/office/officeart/2005/8/layout/gear1"/>
    <dgm:cxn modelId="{72879EE5-EA7A-4F71-AE3B-FB7A8807D439}" type="presOf" srcId="{AFDD1371-B361-4C36-8919-EDC616FCB3CB}" destId="{8B1F9489-FBB0-485F-978B-9EE6C8989B06}" srcOrd="1" destOrd="0" presId="urn:microsoft.com/office/officeart/2005/8/layout/gear1"/>
    <dgm:cxn modelId="{24E9F74F-DA24-4C50-B46F-BC3BC2238801}" type="presOf" srcId="{2AEC8677-048A-4592-945A-C7B38FA07B9F}" destId="{3F43646F-0B6D-4246-9A3A-DBC2017DA279}" srcOrd="1" destOrd="0" presId="urn:microsoft.com/office/officeart/2005/8/layout/gear1"/>
    <dgm:cxn modelId="{7930449C-8E1C-4F0E-AB0A-009EE460855E}" type="presOf" srcId="{240F5185-4D4C-475E-9C44-23412C09E879}" destId="{EFAB64F4-D98A-439A-A779-63A158D54060}" srcOrd="0" destOrd="0" presId="urn:microsoft.com/office/officeart/2005/8/layout/gear1"/>
    <dgm:cxn modelId="{7E50B479-3774-4888-A7C2-B0E486CCA794}" srcId="{240F5185-4D4C-475E-9C44-23412C09E879}" destId="{1417CEB0-DB74-4E1E-A026-1DB6EAB074C5}" srcOrd="0" destOrd="0" parTransId="{E1841AE4-28D1-4A5B-A0C2-2D853FBDAD3E}" sibTransId="{6E43E73F-85EF-4134-937B-8C95CA2FF52D}"/>
    <dgm:cxn modelId="{25E5860E-1B54-4519-9C08-4E067F4B81BB}" type="presOf" srcId="{AFDD1371-B361-4C36-8919-EDC616FCB3CB}" destId="{0410D1AC-80EE-4D9F-8D19-74D598D9BFE4}" srcOrd="3" destOrd="0" presId="urn:microsoft.com/office/officeart/2005/8/layout/gear1"/>
    <dgm:cxn modelId="{2B79160E-A5FF-4928-923C-BC64D1FDCE27}" type="presOf" srcId="{2AEC8677-048A-4592-945A-C7B38FA07B9F}" destId="{B10EC335-FC31-4887-8DD7-8BF04E9237F7}" srcOrd="0" destOrd="0" presId="urn:microsoft.com/office/officeart/2005/8/layout/gear1"/>
    <dgm:cxn modelId="{56D54B35-F89C-44D6-97A1-2E8A67CB43D0}" type="presOf" srcId="{1417CEB0-DB74-4E1E-A026-1DB6EAB074C5}" destId="{950FDAEA-696D-4798-B597-A8F343501DBF}" srcOrd="2" destOrd="0" presId="urn:microsoft.com/office/officeart/2005/8/layout/gear1"/>
    <dgm:cxn modelId="{06EDF6DC-7F64-44A5-8630-8A413833BCB7}" srcId="{240F5185-4D4C-475E-9C44-23412C09E879}" destId="{2AEC8677-048A-4592-945A-C7B38FA07B9F}" srcOrd="1" destOrd="0" parTransId="{90681887-5F49-4F38-ADAA-3E184DB7DFDE}" sibTransId="{AEBABBD4-7410-4282-853A-0814FF05AA0A}"/>
    <dgm:cxn modelId="{AF68B01E-E803-488B-9E9B-47E492A305D5}" type="presOf" srcId="{6E43E73F-85EF-4134-937B-8C95CA2FF52D}" destId="{FF73567A-A4F1-4ED3-A571-CBD28BAF9939}" srcOrd="0" destOrd="0" presId="urn:microsoft.com/office/officeart/2005/8/layout/gear1"/>
    <dgm:cxn modelId="{CFB61F73-57F0-421E-A9CA-36218235901E}" type="presOf" srcId="{2AEC8677-048A-4592-945A-C7B38FA07B9F}" destId="{9036FA39-585F-41FA-BE1F-B17A772900FF}" srcOrd="2" destOrd="0" presId="urn:microsoft.com/office/officeart/2005/8/layout/gear1"/>
    <dgm:cxn modelId="{EC2B50E8-E595-483E-B898-2FC729D50744}" type="presOf" srcId="{AFDD1371-B361-4C36-8919-EDC616FCB3CB}" destId="{4C02A0B2-FDCF-40CA-B896-BB1222A21416}" srcOrd="0" destOrd="0" presId="urn:microsoft.com/office/officeart/2005/8/layout/gear1"/>
    <dgm:cxn modelId="{E3062D45-4BB3-4FC4-BAC6-F263F055B898}" type="presOf" srcId="{AEBABBD4-7410-4282-853A-0814FF05AA0A}" destId="{E6571C48-AB3E-485F-BB87-2005E6681325}" srcOrd="0" destOrd="0" presId="urn:microsoft.com/office/officeart/2005/8/layout/gear1"/>
    <dgm:cxn modelId="{4FE90DEC-416A-45B4-9D83-3CE445FA45ED}" type="presOf" srcId="{1417CEB0-DB74-4E1E-A026-1DB6EAB074C5}" destId="{F9387B85-48CD-468F-A8E0-EAF0BD1695FC}" srcOrd="1" destOrd="0" presId="urn:microsoft.com/office/officeart/2005/8/layout/gear1"/>
    <dgm:cxn modelId="{8D4A20BF-D10C-4EB8-9E44-0DF727695DBB}" type="presParOf" srcId="{EFAB64F4-D98A-439A-A779-63A158D54060}" destId="{787A275A-3C59-476E-80AC-236FC242C162}" srcOrd="0" destOrd="0" presId="urn:microsoft.com/office/officeart/2005/8/layout/gear1"/>
    <dgm:cxn modelId="{5428E585-7FD2-4A52-9F8D-E7161695E7EF}" type="presParOf" srcId="{EFAB64F4-D98A-439A-A779-63A158D54060}" destId="{F9387B85-48CD-468F-A8E0-EAF0BD1695FC}" srcOrd="1" destOrd="0" presId="urn:microsoft.com/office/officeart/2005/8/layout/gear1"/>
    <dgm:cxn modelId="{A6B61DFE-1623-415F-BAB3-DBE7B4D89CE7}" type="presParOf" srcId="{EFAB64F4-D98A-439A-A779-63A158D54060}" destId="{950FDAEA-696D-4798-B597-A8F343501DBF}" srcOrd="2" destOrd="0" presId="urn:microsoft.com/office/officeart/2005/8/layout/gear1"/>
    <dgm:cxn modelId="{D91CB229-928C-4106-B7B6-FFA38A50D9A7}" type="presParOf" srcId="{EFAB64F4-D98A-439A-A779-63A158D54060}" destId="{B10EC335-FC31-4887-8DD7-8BF04E9237F7}" srcOrd="3" destOrd="0" presId="urn:microsoft.com/office/officeart/2005/8/layout/gear1"/>
    <dgm:cxn modelId="{2C0E1E29-3398-4B3A-A1C4-FA35B2557A2F}" type="presParOf" srcId="{EFAB64F4-D98A-439A-A779-63A158D54060}" destId="{3F43646F-0B6D-4246-9A3A-DBC2017DA279}" srcOrd="4" destOrd="0" presId="urn:microsoft.com/office/officeart/2005/8/layout/gear1"/>
    <dgm:cxn modelId="{D4779517-3D37-4C90-A2C1-2B3C451620DD}" type="presParOf" srcId="{EFAB64F4-D98A-439A-A779-63A158D54060}" destId="{9036FA39-585F-41FA-BE1F-B17A772900FF}" srcOrd="5" destOrd="0" presId="urn:microsoft.com/office/officeart/2005/8/layout/gear1"/>
    <dgm:cxn modelId="{84C6C528-4816-4887-AC08-172EFEBCD10D}" type="presParOf" srcId="{EFAB64F4-D98A-439A-A779-63A158D54060}" destId="{4C02A0B2-FDCF-40CA-B896-BB1222A21416}" srcOrd="6" destOrd="0" presId="urn:microsoft.com/office/officeart/2005/8/layout/gear1"/>
    <dgm:cxn modelId="{509F78AE-F076-4DB1-BEBA-02FFBD9A5627}" type="presParOf" srcId="{EFAB64F4-D98A-439A-A779-63A158D54060}" destId="{8B1F9489-FBB0-485F-978B-9EE6C8989B06}" srcOrd="7" destOrd="0" presId="urn:microsoft.com/office/officeart/2005/8/layout/gear1"/>
    <dgm:cxn modelId="{5038ECD5-406A-45AB-BA31-6E61EB11FF3F}" type="presParOf" srcId="{EFAB64F4-D98A-439A-A779-63A158D54060}" destId="{6B379F70-C6F5-4055-8CD6-869D79B780FB}" srcOrd="8" destOrd="0" presId="urn:microsoft.com/office/officeart/2005/8/layout/gear1"/>
    <dgm:cxn modelId="{A9F02E8B-C7BB-4CA8-B880-8B1E31F4A8DE}" type="presParOf" srcId="{EFAB64F4-D98A-439A-A779-63A158D54060}" destId="{0410D1AC-80EE-4D9F-8D19-74D598D9BFE4}" srcOrd="9" destOrd="0" presId="urn:microsoft.com/office/officeart/2005/8/layout/gear1"/>
    <dgm:cxn modelId="{70FDAE62-7822-42FE-9F59-B47245D26F97}" type="presParOf" srcId="{EFAB64F4-D98A-439A-A779-63A158D54060}" destId="{FF73567A-A4F1-4ED3-A571-CBD28BAF9939}" srcOrd="10" destOrd="0" presId="urn:microsoft.com/office/officeart/2005/8/layout/gear1"/>
    <dgm:cxn modelId="{F379D2E9-0029-4D67-A56C-2AE7EEF7F1C6}" type="presParOf" srcId="{EFAB64F4-D98A-439A-A779-63A158D54060}" destId="{E6571C48-AB3E-485F-BB87-2005E6681325}" srcOrd="11" destOrd="0" presId="urn:microsoft.com/office/officeart/2005/8/layout/gear1"/>
    <dgm:cxn modelId="{7A06B6CC-3179-485A-9567-51FC05A03710}" type="presParOf" srcId="{EFAB64F4-D98A-439A-A779-63A158D54060}" destId="{AF196E4E-D502-424A-8E71-2D2370D02D9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65DFA0-6E3B-4410-8DAB-23F9D57BFC68}" type="doc">
      <dgm:prSet loTypeId="urn:microsoft.com/office/officeart/2005/8/layout/chevron2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GB"/>
        </a:p>
      </dgm:t>
    </dgm:pt>
    <dgm:pt modelId="{30EBBD01-575B-4286-AF60-3B88A2C38E77}">
      <dgm:prSet phldrT="[Text]"/>
      <dgm:spPr/>
      <dgm:t>
        <a:bodyPr/>
        <a:lstStyle/>
        <a:p>
          <a:r>
            <a:rPr lang="en-GB" b="1" dirty="0" smtClean="0"/>
            <a:t>1</a:t>
          </a:r>
          <a:endParaRPr lang="en-GB" b="1" dirty="0"/>
        </a:p>
      </dgm:t>
    </dgm:pt>
    <dgm:pt modelId="{DE021E7E-6A2A-43B3-8638-B245D40B56F7}" type="parTrans" cxnId="{F73E648D-9FE2-4CE0-B6E8-B7E4D4BDC020}">
      <dgm:prSet/>
      <dgm:spPr/>
      <dgm:t>
        <a:bodyPr/>
        <a:lstStyle/>
        <a:p>
          <a:endParaRPr lang="en-GB"/>
        </a:p>
      </dgm:t>
    </dgm:pt>
    <dgm:pt modelId="{937644E9-02E5-407B-BFE6-24249E0C6287}" type="sibTrans" cxnId="{F73E648D-9FE2-4CE0-B6E8-B7E4D4BDC020}">
      <dgm:prSet/>
      <dgm:spPr/>
      <dgm:t>
        <a:bodyPr/>
        <a:lstStyle/>
        <a:p>
          <a:endParaRPr lang="en-GB"/>
        </a:p>
      </dgm:t>
    </dgm:pt>
    <dgm:pt modelId="{A034BCE7-67D3-484E-AEB9-6AB5E925E0D6}">
      <dgm:prSet phldrT="[Text]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GB" dirty="0" smtClean="0"/>
            <a:t>Information security</a:t>
          </a:r>
          <a:endParaRPr lang="en-GB" b="0" dirty="0"/>
        </a:p>
      </dgm:t>
    </dgm:pt>
    <dgm:pt modelId="{134466F7-3388-40D6-94AE-2CFF46FDF13C}" type="parTrans" cxnId="{EB34D773-BC20-43F1-BDE3-168041EA3ABB}">
      <dgm:prSet/>
      <dgm:spPr/>
      <dgm:t>
        <a:bodyPr/>
        <a:lstStyle/>
        <a:p>
          <a:endParaRPr lang="en-GB"/>
        </a:p>
      </dgm:t>
    </dgm:pt>
    <dgm:pt modelId="{3E8EE053-F74B-4C97-ABDC-7C75A01C5646}" type="sibTrans" cxnId="{EB34D773-BC20-43F1-BDE3-168041EA3ABB}">
      <dgm:prSet/>
      <dgm:spPr/>
      <dgm:t>
        <a:bodyPr/>
        <a:lstStyle/>
        <a:p>
          <a:endParaRPr lang="en-GB"/>
        </a:p>
      </dgm:t>
    </dgm:pt>
    <dgm:pt modelId="{59B7C275-192B-4243-AD97-8989842ECA8A}">
      <dgm:prSet phldrT="[Text]"/>
      <dgm:spPr/>
      <dgm:t>
        <a:bodyPr/>
        <a:lstStyle/>
        <a:p>
          <a:r>
            <a:rPr lang="en-GB" b="1" dirty="0" smtClean="0"/>
            <a:t>2</a:t>
          </a:r>
          <a:endParaRPr lang="en-GB" b="1" dirty="0"/>
        </a:p>
      </dgm:t>
    </dgm:pt>
    <dgm:pt modelId="{EAC094AF-989F-4BC2-8C2E-0C003D33DDF7}" type="parTrans" cxnId="{84BA1481-9B7A-4CAF-AF8D-FD54AFAF5135}">
      <dgm:prSet/>
      <dgm:spPr/>
      <dgm:t>
        <a:bodyPr/>
        <a:lstStyle/>
        <a:p>
          <a:endParaRPr lang="en-GB"/>
        </a:p>
      </dgm:t>
    </dgm:pt>
    <dgm:pt modelId="{4857B036-25DF-4B48-9823-9850A33C6404}" type="sibTrans" cxnId="{84BA1481-9B7A-4CAF-AF8D-FD54AFAF5135}">
      <dgm:prSet/>
      <dgm:spPr/>
      <dgm:t>
        <a:bodyPr/>
        <a:lstStyle/>
        <a:p>
          <a:endParaRPr lang="en-GB"/>
        </a:p>
      </dgm:t>
    </dgm:pt>
    <dgm:pt modelId="{C98FDF60-80C8-43D4-85A7-63B070BB346C}">
      <dgm:prSet phldrT="[Text]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GB" dirty="0" smtClean="0"/>
            <a:t>Data storage </a:t>
          </a:r>
          <a:endParaRPr lang="en-GB" dirty="0"/>
        </a:p>
      </dgm:t>
    </dgm:pt>
    <dgm:pt modelId="{CDF58F52-271D-4736-8658-2C1C64A467FA}" type="parTrans" cxnId="{150CEF32-141C-45BC-A876-245BB484EAB8}">
      <dgm:prSet/>
      <dgm:spPr/>
      <dgm:t>
        <a:bodyPr/>
        <a:lstStyle/>
        <a:p>
          <a:endParaRPr lang="en-GB"/>
        </a:p>
      </dgm:t>
    </dgm:pt>
    <dgm:pt modelId="{2AAAA1A1-4E1E-4D0F-9F90-D11226036077}" type="sibTrans" cxnId="{150CEF32-141C-45BC-A876-245BB484EAB8}">
      <dgm:prSet/>
      <dgm:spPr/>
      <dgm:t>
        <a:bodyPr/>
        <a:lstStyle/>
        <a:p>
          <a:endParaRPr lang="en-GB"/>
        </a:p>
      </dgm:t>
    </dgm:pt>
    <dgm:pt modelId="{1C7BF3E5-BF95-4FEB-A2A4-5FDC364B18CB}">
      <dgm:prSet phldrT="[Text]"/>
      <dgm:spPr/>
      <dgm:t>
        <a:bodyPr/>
        <a:lstStyle/>
        <a:p>
          <a:r>
            <a:rPr lang="en-GB" b="1" dirty="0" smtClean="0"/>
            <a:t>3</a:t>
          </a:r>
          <a:endParaRPr lang="en-GB" b="1" dirty="0"/>
        </a:p>
      </dgm:t>
    </dgm:pt>
    <dgm:pt modelId="{CD4B5878-0E55-4E6D-A529-F76DDFD2BB81}" type="parTrans" cxnId="{A7D813D4-60CC-447C-8E30-DE006D916040}">
      <dgm:prSet/>
      <dgm:spPr/>
      <dgm:t>
        <a:bodyPr/>
        <a:lstStyle/>
        <a:p>
          <a:endParaRPr lang="en-GB"/>
        </a:p>
      </dgm:t>
    </dgm:pt>
    <dgm:pt modelId="{33995ECD-1902-4F3B-96A2-5BC09B0074E6}" type="sibTrans" cxnId="{A7D813D4-60CC-447C-8E30-DE006D916040}">
      <dgm:prSet/>
      <dgm:spPr/>
      <dgm:t>
        <a:bodyPr/>
        <a:lstStyle/>
        <a:p>
          <a:endParaRPr lang="en-GB"/>
        </a:p>
      </dgm:t>
    </dgm:pt>
    <dgm:pt modelId="{5C11CFA4-C62E-4468-B0A5-F701E0ECFDE4}">
      <dgm:prSet phldrT="[Text]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GB" dirty="0" smtClean="0"/>
            <a:t>Time is saved, increase in transaction Speed and make the work easy.</a:t>
          </a:r>
          <a:endParaRPr lang="en-GB" dirty="0"/>
        </a:p>
      </dgm:t>
    </dgm:pt>
    <dgm:pt modelId="{6A14C95E-FFE3-47E8-BEAF-6C541BCB4D61}" type="parTrans" cxnId="{F7929080-8632-43C4-9893-B7B35A43E8D4}">
      <dgm:prSet/>
      <dgm:spPr/>
      <dgm:t>
        <a:bodyPr/>
        <a:lstStyle/>
        <a:p>
          <a:endParaRPr lang="en-GB"/>
        </a:p>
      </dgm:t>
    </dgm:pt>
    <dgm:pt modelId="{8EDC433D-919E-48CF-A121-6A146708D487}" type="sibTrans" cxnId="{F7929080-8632-43C4-9893-B7B35A43E8D4}">
      <dgm:prSet/>
      <dgm:spPr/>
      <dgm:t>
        <a:bodyPr/>
        <a:lstStyle/>
        <a:p>
          <a:endParaRPr lang="en-GB"/>
        </a:p>
      </dgm:t>
    </dgm:pt>
    <dgm:pt modelId="{64789CB8-DB53-4324-9ABA-816BD2E99F26}">
      <dgm:prSet phldrT="[Text]"/>
      <dgm:spPr/>
      <dgm:t>
        <a:bodyPr/>
        <a:lstStyle/>
        <a:p>
          <a:r>
            <a:rPr lang="en-GB" b="1" dirty="0" smtClean="0"/>
            <a:t>4</a:t>
          </a:r>
          <a:endParaRPr lang="en-GB" b="1" dirty="0"/>
        </a:p>
      </dgm:t>
    </dgm:pt>
    <dgm:pt modelId="{6C276C91-6B5B-4C25-A066-FD1F48BE0FEA}" type="parTrans" cxnId="{5DC02AF9-93C6-4DEB-88BB-D9118681237C}">
      <dgm:prSet/>
      <dgm:spPr/>
      <dgm:t>
        <a:bodyPr/>
        <a:lstStyle/>
        <a:p>
          <a:endParaRPr lang="en-GB"/>
        </a:p>
      </dgm:t>
    </dgm:pt>
    <dgm:pt modelId="{2A1DCD03-32E7-47D8-A74E-5A7D409A6C08}" type="sibTrans" cxnId="{5DC02AF9-93C6-4DEB-88BB-D9118681237C}">
      <dgm:prSet/>
      <dgm:spPr/>
      <dgm:t>
        <a:bodyPr/>
        <a:lstStyle/>
        <a:p>
          <a:endParaRPr lang="en-GB"/>
        </a:p>
      </dgm:t>
    </dgm:pt>
    <dgm:pt modelId="{B2E1A5B5-CDCE-447E-84E9-9B1FDE974347}">
      <dgm:prSet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GB" dirty="0" smtClean="0"/>
            <a:t>Profit increase</a:t>
          </a:r>
          <a:endParaRPr lang="en-GB" dirty="0"/>
        </a:p>
      </dgm:t>
    </dgm:pt>
    <dgm:pt modelId="{2C707610-4E19-45DF-AFE1-67E7398A8566}" type="parTrans" cxnId="{3922C42F-A6B0-48E7-9B18-CA311234D899}">
      <dgm:prSet/>
      <dgm:spPr/>
      <dgm:t>
        <a:bodyPr/>
        <a:lstStyle/>
        <a:p>
          <a:endParaRPr lang="en-GB"/>
        </a:p>
      </dgm:t>
    </dgm:pt>
    <dgm:pt modelId="{8F4B1469-E2F4-49F1-A2F3-F983F054D0B9}" type="sibTrans" cxnId="{3922C42F-A6B0-48E7-9B18-CA311234D899}">
      <dgm:prSet/>
      <dgm:spPr/>
      <dgm:t>
        <a:bodyPr/>
        <a:lstStyle/>
        <a:p>
          <a:endParaRPr lang="en-GB"/>
        </a:p>
      </dgm:t>
    </dgm:pt>
    <dgm:pt modelId="{3327F0AD-BB90-41D7-9E61-E89FFE65E243}" type="pres">
      <dgm:prSet presAssocID="{2565DFA0-6E3B-4410-8DAB-23F9D57BFC6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EB7621C-B4D1-4A2C-B6F0-8399337EC212}" type="pres">
      <dgm:prSet presAssocID="{30EBBD01-575B-4286-AF60-3B88A2C38E77}" presName="composite" presStyleCnt="0"/>
      <dgm:spPr/>
    </dgm:pt>
    <dgm:pt modelId="{E39FE843-CA22-4DAA-B45D-12E98BEA57A6}" type="pres">
      <dgm:prSet presAssocID="{30EBBD01-575B-4286-AF60-3B88A2C38E77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B758D0-2BB4-4C58-9603-1765DBA9BE33}" type="pres">
      <dgm:prSet presAssocID="{30EBBD01-575B-4286-AF60-3B88A2C38E77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636132-0284-4CA2-B3EA-751FACC2874A}" type="pres">
      <dgm:prSet presAssocID="{937644E9-02E5-407B-BFE6-24249E0C6287}" presName="sp" presStyleCnt="0"/>
      <dgm:spPr/>
    </dgm:pt>
    <dgm:pt modelId="{9E74D082-D35F-4A72-9F53-DFB2524EE28C}" type="pres">
      <dgm:prSet presAssocID="{59B7C275-192B-4243-AD97-8989842ECA8A}" presName="composite" presStyleCnt="0"/>
      <dgm:spPr/>
    </dgm:pt>
    <dgm:pt modelId="{ABEC0922-5104-4CA6-9943-64F51DACAEA1}" type="pres">
      <dgm:prSet presAssocID="{59B7C275-192B-4243-AD97-8989842ECA8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983678-2B53-4FD8-ADFD-07CCECAC7730}" type="pres">
      <dgm:prSet presAssocID="{59B7C275-192B-4243-AD97-8989842ECA8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34E535-DEFF-47FD-932B-13A304D929E9}" type="pres">
      <dgm:prSet presAssocID="{4857B036-25DF-4B48-9823-9850A33C6404}" presName="sp" presStyleCnt="0"/>
      <dgm:spPr/>
    </dgm:pt>
    <dgm:pt modelId="{115FC263-22B7-4C3C-AF4A-AC9572E0F384}" type="pres">
      <dgm:prSet presAssocID="{1C7BF3E5-BF95-4FEB-A2A4-5FDC364B18CB}" presName="composite" presStyleCnt="0"/>
      <dgm:spPr/>
    </dgm:pt>
    <dgm:pt modelId="{A8810FB3-0761-4F94-8B18-7C0018C91393}" type="pres">
      <dgm:prSet presAssocID="{1C7BF3E5-BF95-4FEB-A2A4-5FDC364B18C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475276-A801-4204-84AF-D57F6AD62F7E}" type="pres">
      <dgm:prSet presAssocID="{1C7BF3E5-BF95-4FEB-A2A4-5FDC364B18CB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7E1A60-6D0A-4680-890B-D6E74939908D}" type="pres">
      <dgm:prSet presAssocID="{33995ECD-1902-4F3B-96A2-5BC09B0074E6}" presName="sp" presStyleCnt="0"/>
      <dgm:spPr/>
    </dgm:pt>
    <dgm:pt modelId="{A36EC8D8-96E7-4AD7-B68B-9B40D018E314}" type="pres">
      <dgm:prSet presAssocID="{64789CB8-DB53-4324-9ABA-816BD2E99F26}" presName="composite" presStyleCnt="0"/>
      <dgm:spPr/>
    </dgm:pt>
    <dgm:pt modelId="{2EDB054D-70A0-4D95-8680-01A1E3D94B1D}" type="pres">
      <dgm:prSet presAssocID="{64789CB8-DB53-4324-9ABA-816BD2E99F2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854E5D-1842-42A4-AE35-5F3A6077AFE7}" type="pres">
      <dgm:prSet presAssocID="{64789CB8-DB53-4324-9ABA-816BD2E99F2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73E648D-9FE2-4CE0-B6E8-B7E4D4BDC020}" srcId="{2565DFA0-6E3B-4410-8DAB-23F9D57BFC68}" destId="{30EBBD01-575B-4286-AF60-3B88A2C38E77}" srcOrd="0" destOrd="0" parTransId="{DE021E7E-6A2A-43B3-8638-B245D40B56F7}" sibTransId="{937644E9-02E5-407B-BFE6-24249E0C6287}"/>
    <dgm:cxn modelId="{DBC980CE-29D6-47A5-B232-3FF81D46A884}" type="presOf" srcId="{30EBBD01-575B-4286-AF60-3B88A2C38E77}" destId="{E39FE843-CA22-4DAA-B45D-12E98BEA57A6}" srcOrd="0" destOrd="0" presId="urn:microsoft.com/office/officeart/2005/8/layout/chevron2"/>
    <dgm:cxn modelId="{92754183-5FD0-4E30-8796-9F3069D717CB}" type="presOf" srcId="{B2E1A5B5-CDCE-447E-84E9-9B1FDE974347}" destId="{F7854E5D-1842-42A4-AE35-5F3A6077AFE7}" srcOrd="0" destOrd="0" presId="urn:microsoft.com/office/officeart/2005/8/layout/chevron2"/>
    <dgm:cxn modelId="{02817442-2F82-4496-BCA2-C9534B01FD6F}" type="presOf" srcId="{1C7BF3E5-BF95-4FEB-A2A4-5FDC364B18CB}" destId="{A8810FB3-0761-4F94-8B18-7C0018C91393}" srcOrd="0" destOrd="0" presId="urn:microsoft.com/office/officeart/2005/8/layout/chevron2"/>
    <dgm:cxn modelId="{7C4F494F-B0CC-4452-8F81-3498A258A9C8}" type="presOf" srcId="{C98FDF60-80C8-43D4-85A7-63B070BB346C}" destId="{73983678-2B53-4FD8-ADFD-07CCECAC7730}" srcOrd="0" destOrd="0" presId="urn:microsoft.com/office/officeart/2005/8/layout/chevron2"/>
    <dgm:cxn modelId="{68A12784-0E1C-424E-BFBB-BD3A59E97DCA}" type="presOf" srcId="{2565DFA0-6E3B-4410-8DAB-23F9D57BFC68}" destId="{3327F0AD-BB90-41D7-9E61-E89FFE65E243}" srcOrd="0" destOrd="0" presId="urn:microsoft.com/office/officeart/2005/8/layout/chevron2"/>
    <dgm:cxn modelId="{3922C42F-A6B0-48E7-9B18-CA311234D899}" srcId="{64789CB8-DB53-4324-9ABA-816BD2E99F26}" destId="{B2E1A5B5-CDCE-447E-84E9-9B1FDE974347}" srcOrd="0" destOrd="0" parTransId="{2C707610-4E19-45DF-AFE1-67E7398A8566}" sibTransId="{8F4B1469-E2F4-49F1-A2F3-F983F054D0B9}"/>
    <dgm:cxn modelId="{84BA1481-9B7A-4CAF-AF8D-FD54AFAF5135}" srcId="{2565DFA0-6E3B-4410-8DAB-23F9D57BFC68}" destId="{59B7C275-192B-4243-AD97-8989842ECA8A}" srcOrd="1" destOrd="0" parTransId="{EAC094AF-989F-4BC2-8C2E-0C003D33DDF7}" sibTransId="{4857B036-25DF-4B48-9823-9850A33C6404}"/>
    <dgm:cxn modelId="{F7929080-8632-43C4-9893-B7B35A43E8D4}" srcId="{1C7BF3E5-BF95-4FEB-A2A4-5FDC364B18CB}" destId="{5C11CFA4-C62E-4468-B0A5-F701E0ECFDE4}" srcOrd="0" destOrd="0" parTransId="{6A14C95E-FFE3-47E8-BEAF-6C541BCB4D61}" sibTransId="{8EDC433D-919E-48CF-A121-6A146708D487}"/>
    <dgm:cxn modelId="{A0945876-4C9C-482C-8463-ED4E9B7B5739}" type="presOf" srcId="{5C11CFA4-C62E-4468-B0A5-F701E0ECFDE4}" destId="{B5475276-A801-4204-84AF-D57F6AD62F7E}" srcOrd="0" destOrd="0" presId="urn:microsoft.com/office/officeart/2005/8/layout/chevron2"/>
    <dgm:cxn modelId="{EB34D773-BC20-43F1-BDE3-168041EA3ABB}" srcId="{30EBBD01-575B-4286-AF60-3B88A2C38E77}" destId="{A034BCE7-67D3-484E-AEB9-6AB5E925E0D6}" srcOrd="0" destOrd="0" parTransId="{134466F7-3388-40D6-94AE-2CFF46FDF13C}" sibTransId="{3E8EE053-F74B-4C97-ABDC-7C75A01C5646}"/>
    <dgm:cxn modelId="{5793CD8A-5FBF-43F6-AA6E-31314602F73A}" type="presOf" srcId="{64789CB8-DB53-4324-9ABA-816BD2E99F26}" destId="{2EDB054D-70A0-4D95-8680-01A1E3D94B1D}" srcOrd="0" destOrd="0" presId="urn:microsoft.com/office/officeart/2005/8/layout/chevron2"/>
    <dgm:cxn modelId="{5DC02AF9-93C6-4DEB-88BB-D9118681237C}" srcId="{2565DFA0-6E3B-4410-8DAB-23F9D57BFC68}" destId="{64789CB8-DB53-4324-9ABA-816BD2E99F26}" srcOrd="3" destOrd="0" parTransId="{6C276C91-6B5B-4C25-A066-FD1F48BE0FEA}" sibTransId="{2A1DCD03-32E7-47D8-A74E-5A7D409A6C08}"/>
    <dgm:cxn modelId="{0F689BF0-6DEA-48A6-A17C-B25A8680E8DC}" type="presOf" srcId="{A034BCE7-67D3-484E-AEB9-6AB5E925E0D6}" destId="{FAB758D0-2BB4-4C58-9603-1765DBA9BE33}" srcOrd="0" destOrd="0" presId="urn:microsoft.com/office/officeart/2005/8/layout/chevron2"/>
    <dgm:cxn modelId="{150CEF32-141C-45BC-A876-245BB484EAB8}" srcId="{59B7C275-192B-4243-AD97-8989842ECA8A}" destId="{C98FDF60-80C8-43D4-85A7-63B070BB346C}" srcOrd="0" destOrd="0" parTransId="{CDF58F52-271D-4736-8658-2C1C64A467FA}" sibTransId="{2AAAA1A1-4E1E-4D0F-9F90-D11226036077}"/>
    <dgm:cxn modelId="{A7D813D4-60CC-447C-8E30-DE006D916040}" srcId="{2565DFA0-6E3B-4410-8DAB-23F9D57BFC68}" destId="{1C7BF3E5-BF95-4FEB-A2A4-5FDC364B18CB}" srcOrd="2" destOrd="0" parTransId="{CD4B5878-0E55-4E6D-A529-F76DDFD2BB81}" sibTransId="{33995ECD-1902-4F3B-96A2-5BC09B0074E6}"/>
    <dgm:cxn modelId="{316A66E0-C924-4837-9F41-30DC1B0189E3}" type="presOf" srcId="{59B7C275-192B-4243-AD97-8989842ECA8A}" destId="{ABEC0922-5104-4CA6-9943-64F51DACAEA1}" srcOrd="0" destOrd="0" presId="urn:microsoft.com/office/officeart/2005/8/layout/chevron2"/>
    <dgm:cxn modelId="{4687356C-0C7B-48A8-BC8F-8B1BDAE9AE88}" type="presParOf" srcId="{3327F0AD-BB90-41D7-9E61-E89FFE65E243}" destId="{6EB7621C-B4D1-4A2C-B6F0-8399337EC212}" srcOrd="0" destOrd="0" presId="urn:microsoft.com/office/officeart/2005/8/layout/chevron2"/>
    <dgm:cxn modelId="{B72634CD-3C58-4F89-9CF0-641B32E20928}" type="presParOf" srcId="{6EB7621C-B4D1-4A2C-B6F0-8399337EC212}" destId="{E39FE843-CA22-4DAA-B45D-12E98BEA57A6}" srcOrd="0" destOrd="0" presId="urn:microsoft.com/office/officeart/2005/8/layout/chevron2"/>
    <dgm:cxn modelId="{16C7FC31-CC8E-4F5A-90BE-2D1CC184117C}" type="presParOf" srcId="{6EB7621C-B4D1-4A2C-B6F0-8399337EC212}" destId="{FAB758D0-2BB4-4C58-9603-1765DBA9BE33}" srcOrd="1" destOrd="0" presId="urn:microsoft.com/office/officeart/2005/8/layout/chevron2"/>
    <dgm:cxn modelId="{B0C766CC-2358-4B81-8F1F-25BD71286C3C}" type="presParOf" srcId="{3327F0AD-BB90-41D7-9E61-E89FFE65E243}" destId="{51636132-0284-4CA2-B3EA-751FACC2874A}" srcOrd="1" destOrd="0" presId="urn:microsoft.com/office/officeart/2005/8/layout/chevron2"/>
    <dgm:cxn modelId="{A1F3C1FB-6434-44CA-A4AB-DAEE214557D6}" type="presParOf" srcId="{3327F0AD-BB90-41D7-9E61-E89FFE65E243}" destId="{9E74D082-D35F-4A72-9F53-DFB2524EE28C}" srcOrd="2" destOrd="0" presId="urn:microsoft.com/office/officeart/2005/8/layout/chevron2"/>
    <dgm:cxn modelId="{8A5E637F-95ED-47C1-9DE2-1C75BE5860BA}" type="presParOf" srcId="{9E74D082-D35F-4A72-9F53-DFB2524EE28C}" destId="{ABEC0922-5104-4CA6-9943-64F51DACAEA1}" srcOrd="0" destOrd="0" presId="urn:microsoft.com/office/officeart/2005/8/layout/chevron2"/>
    <dgm:cxn modelId="{8B9633B8-9C48-4FFC-AA21-A5573F8A04F1}" type="presParOf" srcId="{9E74D082-D35F-4A72-9F53-DFB2524EE28C}" destId="{73983678-2B53-4FD8-ADFD-07CCECAC7730}" srcOrd="1" destOrd="0" presId="urn:microsoft.com/office/officeart/2005/8/layout/chevron2"/>
    <dgm:cxn modelId="{2DF4895E-3D37-4D6E-AD4A-79BC6FB8BFCB}" type="presParOf" srcId="{3327F0AD-BB90-41D7-9E61-E89FFE65E243}" destId="{A034E535-DEFF-47FD-932B-13A304D929E9}" srcOrd="3" destOrd="0" presId="urn:microsoft.com/office/officeart/2005/8/layout/chevron2"/>
    <dgm:cxn modelId="{29E5A7BA-1AF8-4B04-AA77-B4AF60994FA4}" type="presParOf" srcId="{3327F0AD-BB90-41D7-9E61-E89FFE65E243}" destId="{115FC263-22B7-4C3C-AF4A-AC9572E0F384}" srcOrd="4" destOrd="0" presId="urn:microsoft.com/office/officeart/2005/8/layout/chevron2"/>
    <dgm:cxn modelId="{1E2B0C79-2218-4E21-AE97-783746A4B148}" type="presParOf" srcId="{115FC263-22B7-4C3C-AF4A-AC9572E0F384}" destId="{A8810FB3-0761-4F94-8B18-7C0018C91393}" srcOrd="0" destOrd="0" presId="urn:microsoft.com/office/officeart/2005/8/layout/chevron2"/>
    <dgm:cxn modelId="{D919268F-E0C6-426F-8FDE-A08D41B68408}" type="presParOf" srcId="{115FC263-22B7-4C3C-AF4A-AC9572E0F384}" destId="{B5475276-A801-4204-84AF-D57F6AD62F7E}" srcOrd="1" destOrd="0" presId="urn:microsoft.com/office/officeart/2005/8/layout/chevron2"/>
    <dgm:cxn modelId="{A7915C52-BB65-4B4C-9427-F958151B9AAE}" type="presParOf" srcId="{3327F0AD-BB90-41D7-9E61-E89FFE65E243}" destId="{357E1A60-6D0A-4680-890B-D6E74939908D}" srcOrd="5" destOrd="0" presId="urn:microsoft.com/office/officeart/2005/8/layout/chevron2"/>
    <dgm:cxn modelId="{49A818F2-7B8C-463E-B5CC-5E42AFC167B5}" type="presParOf" srcId="{3327F0AD-BB90-41D7-9E61-E89FFE65E243}" destId="{A36EC8D8-96E7-4AD7-B68B-9B40D018E314}" srcOrd="6" destOrd="0" presId="urn:microsoft.com/office/officeart/2005/8/layout/chevron2"/>
    <dgm:cxn modelId="{8B60A6B7-2838-4B33-8EB4-BADEB87F2540}" type="presParOf" srcId="{A36EC8D8-96E7-4AD7-B68B-9B40D018E314}" destId="{2EDB054D-70A0-4D95-8680-01A1E3D94B1D}" srcOrd="0" destOrd="0" presId="urn:microsoft.com/office/officeart/2005/8/layout/chevron2"/>
    <dgm:cxn modelId="{08111F4B-B2E0-45AF-88FE-CA91A4C406A8}" type="presParOf" srcId="{A36EC8D8-96E7-4AD7-B68B-9B40D018E314}" destId="{F7854E5D-1842-42A4-AE35-5F3A6077AFE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DEA08-7E27-4D00-B97A-1465B218AB0A}" type="doc">
      <dgm:prSet loTypeId="urn:microsoft.com/office/officeart/2005/8/layout/vList3" loCatId="list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endParaRPr lang="en-GB"/>
        </a:p>
      </dgm:t>
    </dgm:pt>
    <dgm:pt modelId="{6B08E31A-9D84-40DC-94B4-B0C43C12A009}">
      <dgm:prSet phldrT="[Text]"/>
      <dgm:spPr/>
      <dgm:t>
        <a:bodyPr/>
        <a:lstStyle/>
        <a:p>
          <a:r>
            <a:rPr lang="en-GB" dirty="0" smtClean="0"/>
            <a:t>Supplier Details</a:t>
          </a:r>
          <a:endParaRPr lang="en-GB" dirty="0"/>
        </a:p>
      </dgm:t>
    </dgm:pt>
    <dgm:pt modelId="{F67EFC51-C373-4CF3-A9DE-6842F28E08F5}" type="parTrans" cxnId="{D4A3DB08-35A7-4E69-8710-A427D00AEA78}">
      <dgm:prSet/>
      <dgm:spPr/>
      <dgm:t>
        <a:bodyPr/>
        <a:lstStyle/>
        <a:p>
          <a:endParaRPr lang="en-GB"/>
        </a:p>
      </dgm:t>
    </dgm:pt>
    <dgm:pt modelId="{3E59719B-AF52-4608-B06C-998D10029EA7}" type="sibTrans" cxnId="{D4A3DB08-35A7-4E69-8710-A427D00AEA78}">
      <dgm:prSet/>
      <dgm:spPr/>
      <dgm:t>
        <a:bodyPr/>
        <a:lstStyle/>
        <a:p>
          <a:endParaRPr lang="en-GB"/>
        </a:p>
      </dgm:t>
    </dgm:pt>
    <dgm:pt modelId="{D47A0506-EF2A-4291-802E-A8AC331BB1B4}">
      <dgm:prSet phldrT="[Text]"/>
      <dgm:spPr/>
      <dgm:t>
        <a:bodyPr/>
        <a:lstStyle/>
        <a:p>
          <a:r>
            <a:rPr lang="en-GB" dirty="0" smtClean="0"/>
            <a:t>GRN System</a:t>
          </a:r>
          <a:endParaRPr lang="en-GB" dirty="0"/>
        </a:p>
      </dgm:t>
    </dgm:pt>
    <dgm:pt modelId="{05A984BD-A287-4D7C-B3AC-A703A0F5BDA5}" type="parTrans" cxnId="{DF5E70CC-D4C0-4DF9-A0BF-7AE57EB20D59}">
      <dgm:prSet/>
      <dgm:spPr/>
      <dgm:t>
        <a:bodyPr/>
        <a:lstStyle/>
        <a:p>
          <a:endParaRPr lang="en-GB"/>
        </a:p>
      </dgm:t>
    </dgm:pt>
    <dgm:pt modelId="{CD817216-E24F-4EA7-BF6A-F09EE7B5E9BB}" type="sibTrans" cxnId="{DF5E70CC-D4C0-4DF9-A0BF-7AE57EB20D59}">
      <dgm:prSet/>
      <dgm:spPr/>
      <dgm:t>
        <a:bodyPr/>
        <a:lstStyle/>
        <a:p>
          <a:endParaRPr lang="en-GB"/>
        </a:p>
      </dgm:t>
    </dgm:pt>
    <dgm:pt modelId="{EFF64381-1418-43C4-89F6-9A1A2F378C3A}">
      <dgm:prSet phldrT="[Text]"/>
      <dgm:spPr/>
      <dgm:t>
        <a:bodyPr/>
        <a:lstStyle/>
        <a:p>
          <a:r>
            <a:rPr lang="en-GB" dirty="0" smtClean="0"/>
            <a:t>Stock Management</a:t>
          </a:r>
          <a:endParaRPr lang="en-GB" dirty="0"/>
        </a:p>
      </dgm:t>
    </dgm:pt>
    <dgm:pt modelId="{A719BA69-B002-40B7-93DC-CD87D78D3BBB}" type="parTrans" cxnId="{8DBFC633-5AFB-4FCB-A56E-CBDB1C489B05}">
      <dgm:prSet/>
      <dgm:spPr/>
      <dgm:t>
        <a:bodyPr/>
        <a:lstStyle/>
        <a:p>
          <a:endParaRPr lang="en-GB"/>
        </a:p>
      </dgm:t>
    </dgm:pt>
    <dgm:pt modelId="{93A20368-F8C9-484C-88E5-45891DA08B3C}" type="sibTrans" cxnId="{8DBFC633-5AFB-4FCB-A56E-CBDB1C489B05}">
      <dgm:prSet/>
      <dgm:spPr/>
      <dgm:t>
        <a:bodyPr/>
        <a:lstStyle/>
        <a:p>
          <a:endParaRPr lang="en-GB"/>
        </a:p>
      </dgm:t>
    </dgm:pt>
    <dgm:pt modelId="{FAD3E77F-DF43-4ECD-976A-52BB0D5F3DFB}">
      <dgm:prSet phldrT="[Text]"/>
      <dgm:spPr/>
      <dgm:t>
        <a:bodyPr/>
        <a:lstStyle/>
        <a:p>
          <a:r>
            <a:rPr lang="en-GB" dirty="0" smtClean="0"/>
            <a:t>Notification System</a:t>
          </a:r>
          <a:endParaRPr lang="en-GB" dirty="0"/>
        </a:p>
      </dgm:t>
    </dgm:pt>
    <dgm:pt modelId="{F3FF2C9E-77FA-486B-81E0-D861AAA4DDEE}" type="parTrans" cxnId="{1909813E-2793-4594-8C9B-77989D8D11CB}">
      <dgm:prSet/>
      <dgm:spPr/>
      <dgm:t>
        <a:bodyPr/>
        <a:lstStyle/>
        <a:p>
          <a:endParaRPr lang="en-GB"/>
        </a:p>
      </dgm:t>
    </dgm:pt>
    <dgm:pt modelId="{0C2A2716-8ABE-4A8B-822B-3A25EA6840B6}" type="sibTrans" cxnId="{1909813E-2793-4594-8C9B-77989D8D11CB}">
      <dgm:prSet/>
      <dgm:spPr/>
      <dgm:t>
        <a:bodyPr/>
        <a:lstStyle/>
        <a:p>
          <a:endParaRPr lang="en-GB"/>
        </a:p>
      </dgm:t>
    </dgm:pt>
    <dgm:pt modelId="{D291D8C4-FA3B-414B-BB6A-9C36650ADCAC}">
      <dgm:prSet phldrT="[Text]"/>
      <dgm:spPr/>
      <dgm:t>
        <a:bodyPr/>
        <a:lstStyle/>
        <a:p>
          <a:r>
            <a:rPr lang="en-GB" dirty="0" smtClean="0"/>
            <a:t> Billing System</a:t>
          </a:r>
          <a:endParaRPr lang="en-GB" dirty="0"/>
        </a:p>
      </dgm:t>
    </dgm:pt>
    <dgm:pt modelId="{49AF280A-FA7C-405B-BA53-AF67354D832E}" type="parTrans" cxnId="{8DCD2221-4365-435B-BC99-7CA75F73FA41}">
      <dgm:prSet/>
      <dgm:spPr/>
      <dgm:t>
        <a:bodyPr/>
        <a:lstStyle/>
        <a:p>
          <a:endParaRPr lang="en-GB"/>
        </a:p>
      </dgm:t>
    </dgm:pt>
    <dgm:pt modelId="{C0C25435-5DDD-4573-91AD-88115A43938C}" type="sibTrans" cxnId="{8DCD2221-4365-435B-BC99-7CA75F73FA41}">
      <dgm:prSet/>
      <dgm:spPr/>
      <dgm:t>
        <a:bodyPr/>
        <a:lstStyle/>
        <a:p>
          <a:endParaRPr lang="en-GB"/>
        </a:p>
      </dgm:t>
    </dgm:pt>
    <dgm:pt modelId="{B78290F2-90D7-440B-8DA5-402BB44A36B0}">
      <dgm:prSet phldrT="[Text]"/>
      <dgm:spPr/>
      <dgm:t>
        <a:bodyPr/>
        <a:lstStyle/>
        <a:p>
          <a:r>
            <a:rPr lang="en-GB" dirty="0" smtClean="0"/>
            <a:t>Online Customer Registration and Login System</a:t>
          </a:r>
          <a:endParaRPr lang="en-GB" dirty="0"/>
        </a:p>
      </dgm:t>
    </dgm:pt>
    <dgm:pt modelId="{2E54DF90-ED4A-4844-9FB8-3EDD36F5AFB3}" type="parTrans" cxnId="{6576F445-76FE-4269-9970-96A503A38CF2}">
      <dgm:prSet/>
      <dgm:spPr/>
      <dgm:t>
        <a:bodyPr/>
        <a:lstStyle/>
        <a:p>
          <a:endParaRPr lang="en-GB"/>
        </a:p>
      </dgm:t>
    </dgm:pt>
    <dgm:pt modelId="{A906B912-9286-4791-A076-6C8518AF74C2}" type="sibTrans" cxnId="{6576F445-76FE-4269-9970-96A503A38CF2}">
      <dgm:prSet/>
      <dgm:spPr/>
      <dgm:t>
        <a:bodyPr/>
        <a:lstStyle/>
        <a:p>
          <a:endParaRPr lang="en-GB"/>
        </a:p>
      </dgm:t>
    </dgm:pt>
    <dgm:pt modelId="{2BC5C1CD-003A-4322-9942-FEF026F54DC5}">
      <dgm:prSet phldrT="[Text]"/>
      <dgm:spPr/>
      <dgm:t>
        <a:bodyPr/>
        <a:lstStyle/>
        <a:p>
          <a:r>
            <a:rPr lang="en-GB" dirty="0" smtClean="0"/>
            <a:t>Online Ordering System</a:t>
          </a:r>
          <a:endParaRPr lang="en-GB" dirty="0"/>
        </a:p>
      </dgm:t>
    </dgm:pt>
    <dgm:pt modelId="{38D00106-5600-4335-B871-56D022CC2743}" type="parTrans" cxnId="{CE199AF3-AAEA-4194-9F69-166CB74ACBAF}">
      <dgm:prSet/>
      <dgm:spPr/>
      <dgm:t>
        <a:bodyPr/>
        <a:lstStyle/>
        <a:p>
          <a:endParaRPr lang="en-GB"/>
        </a:p>
      </dgm:t>
    </dgm:pt>
    <dgm:pt modelId="{4BEF00FE-EA1E-4D64-B207-1A989703D78F}" type="sibTrans" cxnId="{CE199AF3-AAEA-4194-9F69-166CB74ACBAF}">
      <dgm:prSet/>
      <dgm:spPr/>
      <dgm:t>
        <a:bodyPr/>
        <a:lstStyle/>
        <a:p>
          <a:endParaRPr lang="en-GB"/>
        </a:p>
      </dgm:t>
    </dgm:pt>
    <dgm:pt modelId="{48EE8CFB-0008-4388-B28C-2A64E368AA2C}" type="pres">
      <dgm:prSet presAssocID="{5AEDEA08-7E27-4D00-B97A-1465B218AB0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81D65DD-4307-4708-801D-C40E81763654}" type="pres">
      <dgm:prSet presAssocID="{6B08E31A-9D84-40DC-94B4-B0C43C12A009}" presName="composite" presStyleCnt="0"/>
      <dgm:spPr/>
    </dgm:pt>
    <dgm:pt modelId="{AE149B10-2C6B-40DB-A694-3C4430D6A7B3}" type="pres">
      <dgm:prSet presAssocID="{6B08E31A-9D84-40DC-94B4-B0C43C12A009}" presName="imgShp" presStyleLbl="fgImgPlace1" presStyleIdx="0" presStyleCnt="7"/>
      <dgm:spPr/>
    </dgm:pt>
    <dgm:pt modelId="{C4319F17-7445-4481-8895-CBC6FA3F6F28}" type="pres">
      <dgm:prSet presAssocID="{6B08E31A-9D84-40DC-94B4-B0C43C12A009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CF741AF-CBC9-4DB8-AE8D-B491902CB14C}" type="pres">
      <dgm:prSet presAssocID="{3E59719B-AF52-4608-B06C-998D10029EA7}" presName="spacing" presStyleCnt="0"/>
      <dgm:spPr/>
    </dgm:pt>
    <dgm:pt modelId="{DEEF15B9-0BCC-4F28-A75F-A9463F894C93}" type="pres">
      <dgm:prSet presAssocID="{D47A0506-EF2A-4291-802E-A8AC331BB1B4}" presName="composite" presStyleCnt="0"/>
      <dgm:spPr/>
    </dgm:pt>
    <dgm:pt modelId="{2BB2D147-067B-4AC9-B044-4C952A2FC5CB}" type="pres">
      <dgm:prSet presAssocID="{D47A0506-EF2A-4291-802E-A8AC331BB1B4}" presName="imgShp" presStyleLbl="fgImgPlace1" presStyleIdx="1" presStyleCnt="7"/>
      <dgm:spPr/>
    </dgm:pt>
    <dgm:pt modelId="{1705301C-E69F-4B7F-97CA-965494EF2668}" type="pres">
      <dgm:prSet presAssocID="{D47A0506-EF2A-4291-802E-A8AC331BB1B4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7A95DD-DE93-44AF-B0EB-AD982F692E87}" type="pres">
      <dgm:prSet presAssocID="{CD817216-E24F-4EA7-BF6A-F09EE7B5E9BB}" presName="spacing" presStyleCnt="0"/>
      <dgm:spPr/>
    </dgm:pt>
    <dgm:pt modelId="{A7D8892D-9C86-4C93-96D0-0A99008CD311}" type="pres">
      <dgm:prSet presAssocID="{EFF64381-1418-43C4-89F6-9A1A2F378C3A}" presName="composite" presStyleCnt="0"/>
      <dgm:spPr/>
    </dgm:pt>
    <dgm:pt modelId="{250DB7A0-001D-4E20-9D70-508D559D104E}" type="pres">
      <dgm:prSet presAssocID="{EFF64381-1418-43C4-89F6-9A1A2F378C3A}" presName="imgShp" presStyleLbl="fgImgPlace1" presStyleIdx="2" presStyleCnt="7"/>
      <dgm:spPr/>
    </dgm:pt>
    <dgm:pt modelId="{65BFFA9B-3813-409C-9A4A-04BE1CD95991}" type="pres">
      <dgm:prSet presAssocID="{EFF64381-1418-43C4-89F6-9A1A2F378C3A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8B2BBF-72AF-4F6E-B49C-43D191FD654E}" type="pres">
      <dgm:prSet presAssocID="{93A20368-F8C9-484C-88E5-45891DA08B3C}" presName="spacing" presStyleCnt="0"/>
      <dgm:spPr/>
    </dgm:pt>
    <dgm:pt modelId="{3C57C9C4-7BFF-497D-BA56-0F6464BAA96B}" type="pres">
      <dgm:prSet presAssocID="{FAD3E77F-DF43-4ECD-976A-52BB0D5F3DFB}" presName="composite" presStyleCnt="0"/>
      <dgm:spPr/>
    </dgm:pt>
    <dgm:pt modelId="{69C77327-0145-43EE-960F-24143DF81501}" type="pres">
      <dgm:prSet presAssocID="{FAD3E77F-DF43-4ECD-976A-52BB0D5F3DFB}" presName="imgShp" presStyleLbl="fgImgPlace1" presStyleIdx="3" presStyleCnt="7"/>
      <dgm:spPr/>
    </dgm:pt>
    <dgm:pt modelId="{95DA6421-A35D-4BA0-8286-94FA9BB2B642}" type="pres">
      <dgm:prSet presAssocID="{FAD3E77F-DF43-4ECD-976A-52BB0D5F3DFB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72B255-3922-4B96-995F-7F64441AAA75}" type="pres">
      <dgm:prSet presAssocID="{0C2A2716-8ABE-4A8B-822B-3A25EA6840B6}" presName="spacing" presStyleCnt="0"/>
      <dgm:spPr/>
    </dgm:pt>
    <dgm:pt modelId="{78E94818-285F-455E-8A17-322D3CC77949}" type="pres">
      <dgm:prSet presAssocID="{D291D8C4-FA3B-414B-BB6A-9C36650ADCAC}" presName="composite" presStyleCnt="0"/>
      <dgm:spPr/>
    </dgm:pt>
    <dgm:pt modelId="{A5AE50AE-E401-413B-8741-706C833C3CB6}" type="pres">
      <dgm:prSet presAssocID="{D291D8C4-FA3B-414B-BB6A-9C36650ADCAC}" presName="imgShp" presStyleLbl="fgImgPlace1" presStyleIdx="4" presStyleCnt="7"/>
      <dgm:spPr/>
    </dgm:pt>
    <dgm:pt modelId="{ADA832D0-E641-4153-97AE-54539C5EAA52}" type="pres">
      <dgm:prSet presAssocID="{D291D8C4-FA3B-414B-BB6A-9C36650ADCAC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49E0C9-F47C-4593-8BF5-666502399C23}" type="pres">
      <dgm:prSet presAssocID="{C0C25435-5DDD-4573-91AD-88115A43938C}" presName="spacing" presStyleCnt="0"/>
      <dgm:spPr/>
    </dgm:pt>
    <dgm:pt modelId="{F2371566-66FF-441B-B4BB-0802DB29ACA6}" type="pres">
      <dgm:prSet presAssocID="{B78290F2-90D7-440B-8DA5-402BB44A36B0}" presName="composite" presStyleCnt="0"/>
      <dgm:spPr/>
    </dgm:pt>
    <dgm:pt modelId="{1B6729D7-AD78-4199-8CA3-8C0371C260DB}" type="pres">
      <dgm:prSet presAssocID="{B78290F2-90D7-440B-8DA5-402BB44A36B0}" presName="imgShp" presStyleLbl="fgImgPlace1" presStyleIdx="5" presStyleCnt="7"/>
      <dgm:spPr/>
    </dgm:pt>
    <dgm:pt modelId="{95FF46C1-1140-47A7-852E-B7DD84A0E9A2}" type="pres">
      <dgm:prSet presAssocID="{B78290F2-90D7-440B-8DA5-402BB44A36B0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77B824C-03FF-43BF-B0D3-71A805269C11}" type="pres">
      <dgm:prSet presAssocID="{A906B912-9286-4791-A076-6C8518AF74C2}" presName="spacing" presStyleCnt="0"/>
      <dgm:spPr/>
    </dgm:pt>
    <dgm:pt modelId="{9A70257A-333F-45B6-9F00-79077C7D4EA2}" type="pres">
      <dgm:prSet presAssocID="{2BC5C1CD-003A-4322-9942-FEF026F54DC5}" presName="composite" presStyleCnt="0"/>
      <dgm:spPr/>
    </dgm:pt>
    <dgm:pt modelId="{08E66980-30A6-4AEA-BED0-2C21FD03C86B}" type="pres">
      <dgm:prSet presAssocID="{2BC5C1CD-003A-4322-9942-FEF026F54DC5}" presName="imgShp" presStyleLbl="fgImgPlace1" presStyleIdx="6" presStyleCnt="7"/>
      <dgm:spPr/>
    </dgm:pt>
    <dgm:pt modelId="{98F3777E-15EF-4C81-9615-9C23B8B971F5}" type="pres">
      <dgm:prSet presAssocID="{2BC5C1CD-003A-4322-9942-FEF026F54DC5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4A3DB08-35A7-4E69-8710-A427D00AEA78}" srcId="{5AEDEA08-7E27-4D00-B97A-1465B218AB0A}" destId="{6B08E31A-9D84-40DC-94B4-B0C43C12A009}" srcOrd="0" destOrd="0" parTransId="{F67EFC51-C373-4CF3-A9DE-6842F28E08F5}" sibTransId="{3E59719B-AF52-4608-B06C-998D10029EA7}"/>
    <dgm:cxn modelId="{DE0F919E-60B2-40EF-BDFC-F33F8AC6D1BF}" type="presOf" srcId="{5AEDEA08-7E27-4D00-B97A-1465B218AB0A}" destId="{48EE8CFB-0008-4388-B28C-2A64E368AA2C}" srcOrd="0" destOrd="0" presId="urn:microsoft.com/office/officeart/2005/8/layout/vList3"/>
    <dgm:cxn modelId="{8DBFC633-5AFB-4FCB-A56E-CBDB1C489B05}" srcId="{5AEDEA08-7E27-4D00-B97A-1465B218AB0A}" destId="{EFF64381-1418-43C4-89F6-9A1A2F378C3A}" srcOrd="2" destOrd="0" parTransId="{A719BA69-B002-40B7-93DC-CD87D78D3BBB}" sibTransId="{93A20368-F8C9-484C-88E5-45891DA08B3C}"/>
    <dgm:cxn modelId="{DDC68982-C7EC-4D3B-BAE5-B5138A25B2B7}" type="presOf" srcId="{2BC5C1CD-003A-4322-9942-FEF026F54DC5}" destId="{98F3777E-15EF-4C81-9615-9C23B8B971F5}" srcOrd="0" destOrd="0" presId="urn:microsoft.com/office/officeart/2005/8/layout/vList3"/>
    <dgm:cxn modelId="{8DCD2221-4365-435B-BC99-7CA75F73FA41}" srcId="{5AEDEA08-7E27-4D00-B97A-1465B218AB0A}" destId="{D291D8C4-FA3B-414B-BB6A-9C36650ADCAC}" srcOrd="4" destOrd="0" parTransId="{49AF280A-FA7C-405B-BA53-AF67354D832E}" sibTransId="{C0C25435-5DDD-4573-91AD-88115A43938C}"/>
    <dgm:cxn modelId="{8BD3A15B-8E7E-49B4-9C45-F2C229AFFDCE}" type="presOf" srcId="{B78290F2-90D7-440B-8DA5-402BB44A36B0}" destId="{95FF46C1-1140-47A7-852E-B7DD84A0E9A2}" srcOrd="0" destOrd="0" presId="urn:microsoft.com/office/officeart/2005/8/layout/vList3"/>
    <dgm:cxn modelId="{1909813E-2793-4594-8C9B-77989D8D11CB}" srcId="{5AEDEA08-7E27-4D00-B97A-1465B218AB0A}" destId="{FAD3E77F-DF43-4ECD-976A-52BB0D5F3DFB}" srcOrd="3" destOrd="0" parTransId="{F3FF2C9E-77FA-486B-81E0-D861AAA4DDEE}" sibTransId="{0C2A2716-8ABE-4A8B-822B-3A25EA6840B6}"/>
    <dgm:cxn modelId="{DF5E70CC-D4C0-4DF9-A0BF-7AE57EB20D59}" srcId="{5AEDEA08-7E27-4D00-B97A-1465B218AB0A}" destId="{D47A0506-EF2A-4291-802E-A8AC331BB1B4}" srcOrd="1" destOrd="0" parTransId="{05A984BD-A287-4D7C-B3AC-A703A0F5BDA5}" sibTransId="{CD817216-E24F-4EA7-BF6A-F09EE7B5E9BB}"/>
    <dgm:cxn modelId="{E56F0D91-D4AD-4136-BD8C-5267DD7F9363}" type="presOf" srcId="{D291D8C4-FA3B-414B-BB6A-9C36650ADCAC}" destId="{ADA832D0-E641-4153-97AE-54539C5EAA52}" srcOrd="0" destOrd="0" presId="urn:microsoft.com/office/officeart/2005/8/layout/vList3"/>
    <dgm:cxn modelId="{5FA83C19-9051-4E99-AB15-285AD4792D05}" type="presOf" srcId="{D47A0506-EF2A-4291-802E-A8AC331BB1B4}" destId="{1705301C-E69F-4B7F-97CA-965494EF2668}" srcOrd="0" destOrd="0" presId="urn:microsoft.com/office/officeart/2005/8/layout/vList3"/>
    <dgm:cxn modelId="{D8277C48-068F-44BE-9240-BBE3C15F5F09}" type="presOf" srcId="{FAD3E77F-DF43-4ECD-976A-52BB0D5F3DFB}" destId="{95DA6421-A35D-4BA0-8286-94FA9BB2B642}" srcOrd="0" destOrd="0" presId="urn:microsoft.com/office/officeart/2005/8/layout/vList3"/>
    <dgm:cxn modelId="{C352A684-2C96-4480-850A-271EC830AFE8}" type="presOf" srcId="{6B08E31A-9D84-40DC-94B4-B0C43C12A009}" destId="{C4319F17-7445-4481-8895-CBC6FA3F6F28}" srcOrd="0" destOrd="0" presId="urn:microsoft.com/office/officeart/2005/8/layout/vList3"/>
    <dgm:cxn modelId="{CE199AF3-AAEA-4194-9F69-166CB74ACBAF}" srcId="{5AEDEA08-7E27-4D00-B97A-1465B218AB0A}" destId="{2BC5C1CD-003A-4322-9942-FEF026F54DC5}" srcOrd="6" destOrd="0" parTransId="{38D00106-5600-4335-B871-56D022CC2743}" sibTransId="{4BEF00FE-EA1E-4D64-B207-1A989703D78F}"/>
    <dgm:cxn modelId="{6576F445-76FE-4269-9970-96A503A38CF2}" srcId="{5AEDEA08-7E27-4D00-B97A-1465B218AB0A}" destId="{B78290F2-90D7-440B-8DA5-402BB44A36B0}" srcOrd="5" destOrd="0" parTransId="{2E54DF90-ED4A-4844-9FB8-3EDD36F5AFB3}" sibTransId="{A906B912-9286-4791-A076-6C8518AF74C2}"/>
    <dgm:cxn modelId="{D3589F9F-76D6-4150-BB30-AA9DBDBFB69F}" type="presOf" srcId="{EFF64381-1418-43C4-89F6-9A1A2F378C3A}" destId="{65BFFA9B-3813-409C-9A4A-04BE1CD95991}" srcOrd="0" destOrd="0" presId="urn:microsoft.com/office/officeart/2005/8/layout/vList3"/>
    <dgm:cxn modelId="{C02AEA09-38CF-400D-9730-779D7FDE2BEF}" type="presParOf" srcId="{48EE8CFB-0008-4388-B28C-2A64E368AA2C}" destId="{081D65DD-4307-4708-801D-C40E81763654}" srcOrd="0" destOrd="0" presId="urn:microsoft.com/office/officeart/2005/8/layout/vList3"/>
    <dgm:cxn modelId="{A0C10EBA-E342-4E0B-A610-3E9C3DBC1542}" type="presParOf" srcId="{081D65DD-4307-4708-801D-C40E81763654}" destId="{AE149B10-2C6B-40DB-A694-3C4430D6A7B3}" srcOrd="0" destOrd="0" presId="urn:microsoft.com/office/officeart/2005/8/layout/vList3"/>
    <dgm:cxn modelId="{E5448EA2-F568-4903-B91A-1C8095B976BC}" type="presParOf" srcId="{081D65DD-4307-4708-801D-C40E81763654}" destId="{C4319F17-7445-4481-8895-CBC6FA3F6F28}" srcOrd="1" destOrd="0" presId="urn:microsoft.com/office/officeart/2005/8/layout/vList3"/>
    <dgm:cxn modelId="{CCAB61CF-BA90-4E6A-BAD5-4EF1D511E3DB}" type="presParOf" srcId="{48EE8CFB-0008-4388-B28C-2A64E368AA2C}" destId="{2CF741AF-CBC9-4DB8-AE8D-B491902CB14C}" srcOrd="1" destOrd="0" presId="urn:microsoft.com/office/officeart/2005/8/layout/vList3"/>
    <dgm:cxn modelId="{848063BC-00EA-4669-9033-C9ED8C362A4D}" type="presParOf" srcId="{48EE8CFB-0008-4388-B28C-2A64E368AA2C}" destId="{DEEF15B9-0BCC-4F28-A75F-A9463F894C93}" srcOrd="2" destOrd="0" presId="urn:microsoft.com/office/officeart/2005/8/layout/vList3"/>
    <dgm:cxn modelId="{4BF56C78-D7DF-4A58-9ED3-6A29B9E11F93}" type="presParOf" srcId="{DEEF15B9-0BCC-4F28-A75F-A9463F894C93}" destId="{2BB2D147-067B-4AC9-B044-4C952A2FC5CB}" srcOrd="0" destOrd="0" presId="urn:microsoft.com/office/officeart/2005/8/layout/vList3"/>
    <dgm:cxn modelId="{CE1AA388-6FE2-4188-9011-CA3F43673267}" type="presParOf" srcId="{DEEF15B9-0BCC-4F28-A75F-A9463F894C93}" destId="{1705301C-E69F-4B7F-97CA-965494EF2668}" srcOrd="1" destOrd="0" presId="urn:microsoft.com/office/officeart/2005/8/layout/vList3"/>
    <dgm:cxn modelId="{C5D52A60-986F-4CEA-A3A7-836B2148954F}" type="presParOf" srcId="{48EE8CFB-0008-4388-B28C-2A64E368AA2C}" destId="{407A95DD-DE93-44AF-B0EB-AD982F692E87}" srcOrd="3" destOrd="0" presId="urn:microsoft.com/office/officeart/2005/8/layout/vList3"/>
    <dgm:cxn modelId="{CFA9AA7C-BF1E-4476-A8A5-50DC4C86A925}" type="presParOf" srcId="{48EE8CFB-0008-4388-B28C-2A64E368AA2C}" destId="{A7D8892D-9C86-4C93-96D0-0A99008CD311}" srcOrd="4" destOrd="0" presId="urn:microsoft.com/office/officeart/2005/8/layout/vList3"/>
    <dgm:cxn modelId="{38F32FB1-07D4-4012-9C5E-C1B294B611F1}" type="presParOf" srcId="{A7D8892D-9C86-4C93-96D0-0A99008CD311}" destId="{250DB7A0-001D-4E20-9D70-508D559D104E}" srcOrd="0" destOrd="0" presId="urn:microsoft.com/office/officeart/2005/8/layout/vList3"/>
    <dgm:cxn modelId="{44D9B60B-CC95-46AD-A0DA-8BA1773E8308}" type="presParOf" srcId="{A7D8892D-9C86-4C93-96D0-0A99008CD311}" destId="{65BFFA9B-3813-409C-9A4A-04BE1CD95991}" srcOrd="1" destOrd="0" presId="urn:microsoft.com/office/officeart/2005/8/layout/vList3"/>
    <dgm:cxn modelId="{D8847FBD-57BD-465B-BFF0-AF33A4F473C5}" type="presParOf" srcId="{48EE8CFB-0008-4388-B28C-2A64E368AA2C}" destId="{708B2BBF-72AF-4F6E-B49C-43D191FD654E}" srcOrd="5" destOrd="0" presId="urn:microsoft.com/office/officeart/2005/8/layout/vList3"/>
    <dgm:cxn modelId="{297EBC40-0A88-44CC-B6F5-4E4DCA342ACC}" type="presParOf" srcId="{48EE8CFB-0008-4388-B28C-2A64E368AA2C}" destId="{3C57C9C4-7BFF-497D-BA56-0F6464BAA96B}" srcOrd="6" destOrd="0" presId="urn:microsoft.com/office/officeart/2005/8/layout/vList3"/>
    <dgm:cxn modelId="{41197FDD-0077-4F2B-BCF2-CDF826972333}" type="presParOf" srcId="{3C57C9C4-7BFF-497D-BA56-0F6464BAA96B}" destId="{69C77327-0145-43EE-960F-24143DF81501}" srcOrd="0" destOrd="0" presId="urn:microsoft.com/office/officeart/2005/8/layout/vList3"/>
    <dgm:cxn modelId="{A5840AF9-15E2-40A0-85B8-6B31D1804F73}" type="presParOf" srcId="{3C57C9C4-7BFF-497D-BA56-0F6464BAA96B}" destId="{95DA6421-A35D-4BA0-8286-94FA9BB2B642}" srcOrd="1" destOrd="0" presId="urn:microsoft.com/office/officeart/2005/8/layout/vList3"/>
    <dgm:cxn modelId="{C07BEC36-A4C5-4339-8751-1B79BF5B5D2D}" type="presParOf" srcId="{48EE8CFB-0008-4388-B28C-2A64E368AA2C}" destId="{9872B255-3922-4B96-995F-7F64441AAA75}" srcOrd="7" destOrd="0" presId="urn:microsoft.com/office/officeart/2005/8/layout/vList3"/>
    <dgm:cxn modelId="{AEDADEB8-B566-496D-87CD-9ADE9C971022}" type="presParOf" srcId="{48EE8CFB-0008-4388-B28C-2A64E368AA2C}" destId="{78E94818-285F-455E-8A17-322D3CC77949}" srcOrd="8" destOrd="0" presId="urn:microsoft.com/office/officeart/2005/8/layout/vList3"/>
    <dgm:cxn modelId="{D6DD9D8E-B499-41FF-98A3-1B0B7F8B0CE9}" type="presParOf" srcId="{78E94818-285F-455E-8A17-322D3CC77949}" destId="{A5AE50AE-E401-413B-8741-706C833C3CB6}" srcOrd="0" destOrd="0" presId="urn:microsoft.com/office/officeart/2005/8/layout/vList3"/>
    <dgm:cxn modelId="{72588607-37E7-40CF-81ED-7AB0AF95E806}" type="presParOf" srcId="{78E94818-285F-455E-8A17-322D3CC77949}" destId="{ADA832D0-E641-4153-97AE-54539C5EAA52}" srcOrd="1" destOrd="0" presId="urn:microsoft.com/office/officeart/2005/8/layout/vList3"/>
    <dgm:cxn modelId="{20D8F99E-9EA4-40E9-A0FD-04FB2C1396DF}" type="presParOf" srcId="{48EE8CFB-0008-4388-B28C-2A64E368AA2C}" destId="{8649E0C9-F47C-4593-8BF5-666502399C23}" srcOrd="9" destOrd="0" presId="urn:microsoft.com/office/officeart/2005/8/layout/vList3"/>
    <dgm:cxn modelId="{6B371957-669D-4709-AE8F-7DFD0E4811B8}" type="presParOf" srcId="{48EE8CFB-0008-4388-B28C-2A64E368AA2C}" destId="{F2371566-66FF-441B-B4BB-0802DB29ACA6}" srcOrd="10" destOrd="0" presId="urn:microsoft.com/office/officeart/2005/8/layout/vList3"/>
    <dgm:cxn modelId="{EE5BA973-A941-4E1B-A45D-84899DF1ADED}" type="presParOf" srcId="{F2371566-66FF-441B-B4BB-0802DB29ACA6}" destId="{1B6729D7-AD78-4199-8CA3-8C0371C260DB}" srcOrd="0" destOrd="0" presId="urn:microsoft.com/office/officeart/2005/8/layout/vList3"/>
    <dgm:cxn modelId="{47330779-C6CA-4AEF-BAB6-3AB424652C5B}" type="presParOf" srcId="{F2371566-66FF-441B-B4BB-0802DB29ACA6}" destId="{95FF46C1-1140-47A7-852E-B7DD84A0E9A2}" srcOrd="1" destOrd="0" presId="urn:microsoft.com/office/officeart/2005/8/layout/vList3"/>
    <dgm:cxn modelId="{7BF4F263-CB42-49A8-A9A9-A91AE54E2CA9}" type="presParOf" srcId="{48EE8CFB-0008-4388-B28C-2A64E368AA2C}" destId="{E77B824C-03FF-43BF-B0D3-71A805269C11}" srcOrd="11" destOrd="0" presId="urn:microsoft.com/office/officeart/2005/8/layout/vList3"/>
    <dgm:cxn modelId="{9CD8EE41-FFA2-4E46-9179-45500D59E5C9}" type="presParOf" srcId="{48EE8CFB-0008-4388-B28C-2A64E368AA2C}" destId="{9A70257A-333F-45B6-9F00-79077C7D4EA2}" srcOrd="12" destOrd="0" presId="urn:microsoft.com/office/officeart/2005/8/layout/vList3"/>
    <dgm:cxn modelId="{D0AC8313-CB7E-42AB-8FD7-68F8856C73C3}" type="presParOf" srcId="{9A70257A-333F-45B6-9F00-79077C7D4EA2}" destId="{08E66980-30A6-4AEA-BED0-2C21FD03C86B}" srcOrd="0" destOrd="0" presId="urn:microsoft.com/office/officeart/2005/8/layout/vList3"/>
    <dgm:cxn modelId="{498518D4-DC08-4A0E-B903-B5C118200317}" type="presParOf" srcId="{9A70257A-333F-45B6-9F00-79077C7D4EA2}" destId="{98F3777E-15EF-4C81-9615-9C23B8B971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8D8C70-F755-4AB3-B4B0-D195F7F91E25}" type="doc">
      <dgm:prSet loTypeId="urn:microsoft.com/office/officeart/2005/8/layout/arrow2" loCatId="process" qsTypeId="urn:microsoft.com/office/officeart/2005/8/quickstyle/3d1" qsCatId="3D" csTypeId="urn:microsoft.com/office/officeart/2005/8/colors/accent5_4" csCatId="accent5" phldr="1"/>
      <dgm:spPr/>
    </dgm:pt>
    <dgm:pt modelId="{1D356E5F-9713-489C-A7B1-B02652320BC1}">
      <dgm:prSet phldrT="[Text]" custT="1"/>
      <dgm:spPr/>
      <dgm:t>
        <a:bodyPr/>
        <a:lstStyle/>
        <a:p>
          <a:r>
            <a:rPr lang="en-GB" sz="2000" b="1" dirty="0" smtClean="0"/>
            <a:t>Feasibility Study</a:t>
          </a:r>
          <a:endParaRPr lang="en-GB" sz="2000" b="1" dirty="0"/>
        </a:p>
      </dgm:t>
    </dgm:pt>
    <dgm:pt modelId="{0BBD5DF8-D61C-499A-A881-AA124E66FCCF}" type="parTrans" cxnId="{326A5E9F-DA65-409D-B61C-74C9E374CD2F}">
      <dgm:prSet/>
      <dgm:spPr/>
      <dgm:t>
        <a:bodyPr/>
        <a:lstStyle/>
        <a:p>
          <a:endParaRPr lang="en-GB"/>
        </a:p>
      </dgm:t>
    </dgm:pt>
    <dgm:pt modelId="{5A95344A-D622-4848-B26E-4F7400F0B21D}" type="sibTrans" cxnId="{326A5E9F-DA65-409D-B61C-74C9E374CD2F}">
      <dgm:prSet/>
      <dgm:spPr/>
      <dgm:t>
        <a:bodyPr/>
        <a:lstStyle/>
        <a:p>
          <a:endParaRPr lang="en-GB"/>
        </a:p>
      </dgm:t>
    </dgm:pt>
    <dgm:pt modelId="{50F62C1A-AEBE-4867-9E9C-38BDE15478B5}">
      <dgm:prSet phldrT="[Text]" custT="1"/>
      <dgm:spPr/>
      <dgm:t>
        <a:bodyPr/>
        <a:lstStyle/>
        <a:p>
          <a:r>
            <a:rPr lang="en-GB" sz="2000" b="1" dirty="0" smtClean="0"/>
            <a:t>Requirement Analysis </a:t>
          </a:r>
          <a:endParaRPr lang="en-GB" sz="2000" b="1" dirty="0"/>
        </a:p>
      </dgm:t>
    </dgm:pt>
    <dgm:pt modelId="{B4785C75-F786-4E41-A999-2A82145A9F36}" type="parTrans" cxnId="{9656963F-1F43-409C-90B3-A624FD1152D4}">
      <dgm:prSet/>
      <dgm:spPr/>
      <dgm:t>
        <a:bodyPr/>
        <a:lstStyle/>
        <a:p>
          <a:endParaRPr lang="en-GB"/>
        </a:p>
      </dgm:t>
    </dgm:pt>
    <dgm:pt modelId="{1AF2F3C7-5C88-4788-A809-66E77F7A6F60}" type="sibTrans" cxnId="{9656963F-1F43-409C-90B3-A624FD1152D4}">
      <dgm:prSet/>
      <dgm:spPr/>
      <dgm:t>
        <a:bodyPr/>
        <a:lstStyle/>
        <a:p>
          <a:endParaRPr lang="en-GB"/>
        </a:p>
      </dgm:t>
    </dgm:pt>
    <dgm:pt modelId="{0719FE76-7D5A-435A-B714-6B3D5619080E}">
      <dgm:prSet phldrT="[Text]" custT="1"/>
      <dgm:spPr/>
      <dgm:t>
        <a:bodyPr/>
        <a:lstStyle/>
        <a:p>
          <a:r>
            <a:rPr lang="en-GB" sz="2000" b="1" dirty="0" smtClean="0"/>
            <a:t>System Analysis</a:t>
          </a:r>
          <a:endParaRPr lang="en-GB" sz="2000" b="1" dirty="0"/>
        </a:p>
      </dgm:t>
    </dgm:pt>
    <dgm:pt modelId="{3783C6CB-7589-4857-B397-A5A96D5C81EE}" type="parTrans" cxnId="{C627069D-7D6A-416B-9735-4A184C27779D}">
      <dgm:prSet/>
      <dgm:spPr/>
      <dgm:t>
        <a:bodyPr/>
        <a:lstStyle/>
        <a:p>
          <a:endParaRPr lang="en-GB"/>
        </a:p>
      </dgm:t>
    </dgm:pt>
    <dgm:pt modelId="{D8444377-3343-4E35-9006-3D334C01B914}" type="sibTrans" cxnId="{C627069D-7D6A-416B-9735-4A184C27779D}">
      <dgm:prSet/>
      <dgm:spPr/>
      <dgm:t>
        <a:bodyPr/>
        <a:lstStyle/>
        <a:p>
          <a:endParaRPr lang="en-GB"/>
        </a:p>
      </dgm:t>
    </dgm:pt>
    <dgm:pt modelId="{9A5FC5E1-F97D-43CD-A85E-3951D46E2C8F}">
      <dgm:prSet phldrT="[Text]" custT="1"/>
      <dgm:spPr/>
      <dgm:t>
        <a:bodyPr/>
        <a:lstStyle/>
        <a:p>
          <a:r>
            <a:rPr lang="en-GB" sz="2000" b="1" dirty="0" smtClean="0"/>
            <a:t>System Design</a:t>
          </a:r>
          <a:endParaRPr lang="en-GB" sz="2000" b="1" dirty="0"/>
        </a:p>
      </dgm:t>
    </dgm:pt>
    <dgm:pt modelId="{42F9FE42-11D9-4295-9E5F-C3A5A0D3B75B}" type="parTrans" cxnId="{AEDD4623-1F53-4A67-85E5-961801F1A4E6}">
      <dgm:prSet/>
      <dgm:spPr/>
      <dgm:t>
        <a:bodyPr/>
        <a:lstStyle/>
        <a:p>
          <a:endParaRPr lang="en-GB"/>
        </a:p>
      </dgm:t>
    </dgm:pt>
    <dgm:pt modelId="{1C5BAD63-D6E4-4634-B413-FEC7E665C1DC}" type="sibTrans" cxnId="{AEDD4623-1F53-4A67-85E5-961801F1A4E6}">
      <dgm:prSet/>
      <dgm:spPr/>
      <dgm:t>
        <a:bodyPr/>
        <a:lstStyle/>
        <a:p>
          <a:endParaRPr lang="en-GB"/>
        </a:p>
      </dgm:t>
    </dgm:pt>
    <dgm:pt modelId="{294604D3-474F-4447-ADF4-91E8F4BEBFDB}">
      <dgm:prSet phldrT="[Text]" custT="1"/>
      <dgm:spPr/>
      <dgm:t>
        <a:bodyPr/>
        <a:lstStyle/>
        <a:p>
          <a:r>
            <a:rPr lang="en-GB" sz="2000" b="1" dirty="0" smtClean="0"/>
            <a:t>Implementation and Unit Testing</a:t>
          </a:r>
          <a:endParaRPr lang="en-GB" sz="2000" b="1" dirty="0"/>
        </a:p>
      </dgm:t>
    </dgm:pt>
    <dgm:pt modelId="{470B3F98-6C28-4128-83D0-D7982555448F}" type="parTrans" cxnId="{18F14F92-FF18-4313-8B20-AF5B2B683C90}">
      <dgm:prSet/>
      <dgm:spPr/>
      <dgm:t>
        <a:bodyPr/>
        <a:lstStyle/>
        <a:p>
          <a:endParaRPr lang="en-GB"/>
        </a:p>
      </dgm:t>
    </dgm:pt>
    <dgm:pt modelId="{ED812728-C62C-44B5-9ECF-242C538BC0AF}" type="sibTrans" cxnId="{18F14F92-FF18-4313-8B20-AF5B2B683C90}">
      <dgm:prSet/>
      <dgm:spPr/>
      <dgm:t>
        <a:bodyPr/>
        <a:lstStyle/>
        <a:p>
          <a:endParaRPr lang="en-GB"/>
        </a:p>
      </dgm:t>
    </dgm:pt>
    <dgm:pt modelId="{F0F0BB51-F4A4-4977-B260-C29E86B29979}">
      <dgm:prSet custT="1"/>
      <dgm:spPr/>
      <dgm:t>
        <a:bodyPr/>
        <a:lstStyle/>
        <a:p>
          <a:r>
            <a:rPr lang="en-GB" sz="1600" dirty="0" smtClean="0"/>
            <a:t>Software and web interface designing</a:t>
          </a:r>
          <a:endParaRPr lang="en-GB" sz="1600" dirty="0"/>
        </a:p>
      </dgm:t>
    </dgm:pt>
    <dgm:pt modelId="{679FEFDC-51DC-4169-BA1C-09A5D6B1C6F7}" type="parTrans" cxnId="{CFE13EA1-DD30-49D4-913C-C8702BC733F7}">
      <dgm:prSet/>
      <dgm:spPr/>
      <dgm:t>
        <a:bodyPr/>
        <a:lstStyle/>
        <a:p>
          <a:endParaRPr lang="en-GB"/>
        </a:p>
      </dgm:t>
    </dgm:pt>
    <dgm:pt modelId="{9545DDD7-3B93-4961-AF8E-4B6B03468DD7}" type="sibTrans" cxnId="{CFE13EA1-DD30-49D4-913C-C8702BC733F7}">
      <dgm:prSet/>
      <dgm:spPr/>
      <dgm:t>
        <a:bodyPr/>
        <a:lstStyle/>
        <a:p>
          <a:endParaRPr lang="en-GB"/>
        </a:p>
      </dgm:t>
    </dgm:pt>
    <dgm:pt modelId="{3B5268E1-8D81-4692-B3AA-F5BED9C3CA14}">
      <dgm:prSet custT="1"/>
      <dgm:spPr/>
      <dgm:t>
        <a:bodyPr/>
        <a:lstStyle/>
        <a:p>
          <a:r>
            <a:rPr lang="en-GB" sz="1600" dirty="0" smtClean="0"/>
            <a:t>Database Designing</a:t>
          </a:r>
          <a:endParaRPr lang="en-GB" sz="1600" dirty="0"/>
        </a:p>
      </dgm:t>
    </dgm:pt>
    <dgm:pt modelId="{AF78FA61-8DF8-4898-B179-389849A6A156}" type="parTrans" cxnId="{977F896F-04A9-4FFC-B7B1-00ACECF4C680}">
      <dgm:prSet/>
      <dgm:spPr/>
      <dgm:t>
        <a:bodyPr/>
        <a:lstStyle/>
        <a:p>
          <a:endParaRPr lang="en-GB"/>
        </a:p>
      </dgm:t>
    </dgm:pt>
    <dgm:pt modelId="{ABFEA8A5-CB29-48B2-8DF1-1D53AA14AA1F}" type="sibTrans" cxnId="{977F896F-04A9-4FFC-B7B1-00ACECF4C680}">
      <dgm:prSet/>
      <dgm:spPr/>
      <dgm:t>
        <a:bodyPr/>
        <a:lstStyle/>
        <a:p>
          <a:endParaRPr lang="en-GB"/>
        </a:p>
      </dgm:t>
    </dgm:pt>
    <dgm:pt modelId="{1AC6E531-9A5A-4D5A-989E-57234812B376}">
      <dgm:prSet custT="1"/>
      <dgm:spPr/>
      <dgm:t>
        <a:bodyPr/>
        <a:lstStyle/>
        <a:p>
          <a:r>
            <a:rPr lang="en-GB" sz="1600" dirty="0" smtClean="0"/>
            <a:t>Schedule Feasibility</a:t>
          </a:r>
          <a:endParaRPr lang="en-GB" sz="1600" dirty="0"/>
        </a:p>
      </dgm:t>
    </dgm:pt>
    <dgm:pt modelId="{83E98C72-6DB9-4282-9F2F-339151344C74}" type="parTrans" cxnId="{1D5AEA79-8793-4CC1-89DF-3BBB0357B0DD}">
      <dgm:prSet/>
      <dgm:spPr/>
      <dgm:t>
        <a:bodyPr/>
        <a:lstStyle/>
        <a:p>
          <a:endParaRPr lang="en-GB"/>
        </a:p>
      </dgm:t>
    </dgm:pt>
    <dgm:pt modelId="{5C48CF27-64C2-4C1A-8CC4-BAA5B79A52ED}" type="sibTrans" cxnId="{1D5AEA79-8793-4CC1-89DF-3BBB0357B0DD}">
      <dgm:prSet/>
      <dgm:spPr/>
      <dgm:t>
        <a:bodyPr/>
        <a:lstStyle/>
        <a:p>
          <a:endParaRPr lang="en-GB"/>
        </a:p>
      </dgm:t>
    </dgm:pt>
    <dgm:pt modelId="{B079ABF7-E085-4A71-924C-41183037142D}">
      <dgm:prSet custT="1"/>
      <dgm:spPr/>
      <dgm:t>
        <a:bodyPr/>
        <a:lstStyle/>
        <a:p>
          <a:r>
            <a:rPr lang="en-GB" sz="1600" dirty="0" smtClean="0"/>
            <a:t>Economic Feasibility</a:t>
          </a:r>
          <a:endParaRPr lang="en-GB" sz="1600" dirty="0"/>
        </a:p>
      </dgm:t>
    </dgm:pt>
    <dgm:pt modelId="{1AB5A4B5-0A01-4C86-9170-C5C06EDFA442}" type="parTrans" cxnId="{7614AEF9-77A4-4AB0-AFB6-8B7C496F252E}">
      <dgm:prSet/>
      <dgm:spPr/>
      <dgm:t>
        <a:bodyPr/>
        <a:lstStyle/>
        <a:p>
          <a:endParaRPr lang="en-GB"/>
        </a:p>
      </dgm:t>
    </dgm:pt>
    <dgm:pt modelId="{4F32CFE2-E23F-4A55-9605-D0F7AFC1340B}" type="sibTrans" cxnId="{7614AEF9-77A4-4AB0-AFB6-8B7C496F252E}">
      <dgm:prSet/>
      <dgm:spPr/>
      <dgm:t>
        <a:bodyPr/>
        <a:lstStyle/>
        <a:p>
          <a:endParaRPr lang="en-GB"/>
        </a:p>
      </dgm:t>
    </dgm:pt>
    <dgm:pt modelId="{36BC46F9-CB3B-4F1A-BD84-CFD9BDFA7CCB}">
      <dgm:prSet custT="1"/>
      <dgm:spPr/>
      <dgm:t>
        <a:bodyPr/>
        <a:lstStyle/>
        <a:p>
          <a:r>
            <a:rPr lang="en-GB" sz="1600" dirty="0" smtClean="0"/>
            <a:t>Technical Feasibility</a:t>
          </a:r>
          <a:endParaRPr lang="en-GB" sz="1600" dirty="0"/>
        </a:p>
      </dgm:t>
    </dgm:pt>
    <dgm:pt modelId="{5FE31DCF-F951-40F9-BE90-243C70563E1A}" type="parTrans" cxnId="{FFAB8007-AA10-49D5-8D2A-04E8A89D091A}">
      <dgm:prSet/>
      <dgm:spPr/>
      <dgm:t>
        <a:bodyPr/>
        <a:lstStyle/>
        <a:p>
          <a:endParaRPr lang="en-GB"/>
        </a:p>
      </dgm:t>
    </dgm:pt>
    <dgm:pt modelId="{EBA0C5F5-F7B2-4D2A-AFAC-23BE219CEA0E}" type="sibTrans" cxnId="{FFAB8007-AA10-49D5-8D2A-04E8A89D091A}">
      <dgm:prSet/>
      <dgm:spPr/>
      <dgm:t>
        <a:bodyPr/>
        <a:lstStyle/>
        <a:p>
          <a:endParaRPr lang="en-GB"/>
        </a:p>
      </dgm:t>
    </dgm:pt>
    <dgm:pt modelId="{7FB4251A-FC67-4E88-B46C-9AD028724BED}" type="pres">
      <dgm:prSet presAssocID="{F88D8C70-F755-4AB3-B4B0-D195F7F91E25}" presName="arrowDiagram" presStyleCnt="0">
        <dgm:presLayoutVars>
          <dgm:chMax val="5"/>
          <dgm:dir/>
          <dgm:resizeHandles val="exact"/>
        </dgm:presLayoutVars>
      </dgm:prSet>
      <dgm:spPr/>
    </dgm:pt>
    <dgm:pt modelId="{AB14508C-19F2-4307-BA1E-E25090602EBE}" type="pres">
      <dgm:prSet presAssocID="{F88D8C70-F755-4AB3-B4B0-D195F7F91E25}" presName="arrow" presStyleLbl="bgShp" presStyleIdx="0" presStyleCnt="1"/>
      <dgm:spPr/>
    </dgm:pt>
    <dgm:pt modelId="{5E2288DB-63E8-4EC3-A16E-FBA0A4368E29}" type="pres">
      <dgm:prSet presAssocID="{F88D8C70-F755-4AB3-B4B0-D195F7F91E25}" presName="arrowDiagram5" presStyleCnt="0"/>
      <dgm:spPr/>
    </dgm:pt>
    <dgm:pt modelId="{41CF88D5-1D53-42F2-9F84-596FA1A5D3CB}" type="pres">
      <dgm:prSet presAssocID="{1D356E5F-9713-489C-A7B1-B02652320BC1}" presName="bullet5a" presStyleLbl="node1" presStyleIdx="0" presStyleCnt="5"/>
      <dgm:spPr/>
    </dgm:pt>
    <dgm:pt modelId="{E19F3B35-9B40-4C44-9E99-DF5AE9C51510}" type="pres">
      <dgm:prSet presAssocID="{1D356E5F-9713-489C-A7B1-B02652320BC1}" presName="textBox5a" presStyleLbl="revTx" presStyleIdx="0" presStyleCnt="5" custScaleX="248463" custScaleY="40419" custLinFactNeighborX="83497" custLinFactNeighborY="-197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BE907E-5174-4DB0-873E-BCC4D0F5FAF0}" type="pres">
      <dgm:prSet presAssocID="{50F62C1A-AEBE-4867-9E9C-38BDE15478B5}" presName="bullet5b" presStyleLbl="node1" presStyleIdx="1" presStyleCnt="5"/>
      <dgm:spPr/>
    </dgm:pt>
    <dgm:pt modelId="{D377EABA-9247-4954-948B-7B8959F94266}" type="pres">
      <dgm:prSet presAssocID="{50F62C1A-AEBE-4867-9E9C-38BDE15478B5}" presName="textBox5b" presStyleLbl="revTx" presStyleIdx="1" presStyleCnt="5" custScaleX="152147" custScaleY="28185" custLinFactNeighborX="-99442" custLinFactNeighborY="-6294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71F5EB-C467-402F-A260-D18AA13CE846}" type="pres">
      <dgm:prSet presAssocID="{0719FE76-7D5A-435A-B714-6B3D5619080E}" presName="bullet5c" presStyleLbl="node1" presStyleIdx="2" presStyleCnt="5"/>
      <dgm:spPr/>
    </dgm:pt>
    <dgm:pt modelId="{5490D18B-751B-4B32-A491-223067F87234}" type="pres">
      <dgm:prSet presAssocID="{0719FE76-7D5A-435A-B714-6B3D5619080E}" presName="textBox5c" presStyleLbl="revTx" presStyleIdx="2" presStyleCnt="5" custScaleX="171548" custScaleY="13238" custLinFactNeighborX="35822" custLinFactNeighborY="-2789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305F5B-B115-41B0-B850-655059CC697E}" type="pres">
      <dgm:prSet presAssocID="{9A5FC5E1-F97D-43CD-A85E-3951D46E2C8F}" presName="bullet5d" presStyleLbl="node1" presStyleIdx="3" presStyleCnt="5"/>
      <dgm:spPr/>
    </dgm:pt>
    <dgm:pt modelId="{141C32C6-C931-4516-B8EE-3FEA6198CF35}" type="pres">
      <dgm:prSet presAssocID="{9A5FC5E1-F97D-43CD-A85E-3951D46E2C8F}" presName="textBox5d" presStyleLbl="revTx" presStyleIdx="3" presStyleCnt="5" custScaleX="158538" custScaleY="47227" custLinFactX="-35798" custLinFactNeighborX="-100000" custLinFactNeighborY="-7089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9F70B27-E092-48DE-9D57-ABE4B28820EA}" type="pres">
      <dgm:prSet presAssocID="{294604D3-474F-4447-ADF4-91E8F4BEBFDB}" presName="bullet5e" presStyleLbl="node1" presStyleIdx="4" presStyleCnt="5"/>
      <dgm:spPr/>
    </dgm:pt>
    <dgm:pt modelId="{AB4BC816-508B-41B5-B9A8-09387E82209E}" type="pres">
      <dgm:prSet presAssocID="{294604D3-474F-4447-ADF4-91E8F4BEBFDB}" presName="textBox5e" presStyleLbl="revTx" presStyleIdx="4" presStyleCnt="5" custScaleX="162779" custScaleY="40106" custLinFactNeighborX="23867" custLinFactNeighborY="335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B020F42-1D76-495F-B438-B1B23C100FE1}" type="presOf" srcId="{1AC6E531-9A5A-4D5A-989E-57234812B376}" destId="{E19F3B35-9B40-4C44-9E99-DF5AE9C51510}" srcOrd="0" destOrd="1" presId="urn:microsoft.com/office/officeart/2005/8/layout/arrow2"/>
    <dgm:cxn modelId="{C627069D-7D6A-416B-9735-4A184C27779D}" srcId="{F88D8C70-F755-4AB3-B4B0-D195F7F91E25}" destId="{0719FE76-7D5A-435A-B714-6B3D5619080E}" srcOrd="2" destOrd="0" parTransId="{3783C6CB-7589-4857-B397-A5A96D5C81EE}" sibTransId="{D8444377-3343-4E35-9006-3D334C01B914}"/>
    <dgm:cxn modelId="{7E9703A0-F7E5-4AA4-A188-100F77A26763}" type="presOf" srcId="{F88D8C70-F755-4AB3-B4B0-D195F7F91E25}" destId="{7FB4251A-FC67-4E88-B46C-9AD028724BED}" srcOrd="0" destOrd="0" presId="urn:microsoft.com/office/officeart/2005/8/layout/arrow2"/>
    <dgm:cxn modelId="{D281E554-9C26-438D-BE1D-5B4B3699E9C6}" type="presOf" srcId="{0719FE76-7D5A-435A-B714-6B3D5619080E}" destId="{5490D18B-751B-4B32-A491-223067F87234}" srcOrd="0" destOrd="0" presId="urn:microsoft.com/office/officeart/2005/8/layout/arrow2"/>
    <dgm:cxn modelId="{DBF8D6D2-3FB1-4FB2-8B00-9262B3D18374}" type="presOf" srcId="{50F62C1A-AEBE-4867-9E9C-38BDE15478B5}" destId="{D377EABA-9247-4954-948B-7B8959F94266}" srcOrd="0" destOrd="0" presId="urn:microsoft.com/office/officeart/2005/8/layout/arrow2"/>
    <dgm:cxn modelId="{CFE13EA1-DD30-49D4-913C-C8702BC733F7}" srcId="{9A5FC5E1-F97D-43CD-A85E-3951D46E2C8F}" destId="{F0F0BB51-F4A4-4977-B260-C29E86B29979}" srcOrd="0" destOrd="0" parTransId="{679FEFDC-51DC-4169-BA1C-09A5D6B1C6F7}" sibTransId="{9545DDD7-3B93-4961-AF8E-4B6B03468DD7}"/>
    <dgm:cxn modelId="{B88D01C6-64EB-4219-BC54-4A537EC75490}" type="presOf" srcId="{294604D3-474F-4447-ADF4-91E8F4BEBFDB}" destId="{AB4BC816-508B-41B5-B9A8-09387E82209E}" srcOrd="0" destOrd="0" presId="urn:microsoft.com/office/officeart/2005/8/layout/arrow2"/>
    <dgm:cxn modelId="{9656963F-1F43-409C-90B3-A624FD1152D4}" srcId="{F88D8C70-F755-4AB3-B4B0-D195F7F91E25}" destId="{50F62C1A-AEBE-4867-9E9C-38BDE15478B5}" srcOrd="1" destOrd="0" parTransId="{B4785C75-F786-4E41-A999-2A82145A9F36}" sibTransId="{1AF2F3C7-5C88-4788-A809-66E77F7A6F60}"/>
    <dgm:cxn modelId="{7614AEF9-77A4-4AB0-AFB6-8B7C496F252E}" srcId="{1D356E5F-9713-489C-A7B1-B02652320BC1}" destId="{B079ABF7-E085-4A71-924C-41183037142D}" srcOrd="1" destOrd="0" parTransId="{1AB5A4B5-0A01-4C86-9170-C5C06EDFA442}" sibTransId="{4F32CFE2-E23F-4A55-9605-D0F7AFC1340B}"/>
    <dgm:cxn modelId="{FFAB8007-AA10-49D5-8D2A-04E8A89D091A}" srcId="{1D356E5F-9713-489C-A7B1-B02652320BC1}" destId="{36BC46F9-CB3B-4F1A-BD84-CFD9BDFA7CCB}" srcOrd="2" destOrd="0" parTransId="{5FE31DCF-F951-40F9-BE90-243C70563E1A}" sibTransId="{EBA0C5F5-F7B2-4D2A-AFAC-23BE219CEA0E}"/>
    <dgm:cxn modelId="{18F14F92-FF18-4313-8B20-AF5B2B683C90}" srcId="{F88D8C70-F755-4AB3-B4B0-D195F7F91E25}" destId="{294604D3-474F-4447-ADF4-91E8F4BEBFDB}" srcOrd="4" destOrd="0" parTransId="{470B3F98-6C28-4128-83D0-D7982555448F}" sibTransId="{ED812728-C62C-44B5-9ECF-242C538BC0AF}"/>
    <dgm:cxn modelId="{6F452A7C-DB34-4E81-95B4-19E8380702E3}" type="presOf" srcId="{B079ABF7-E085-4A71-924C-41183037142D}" destId="{E19F3B35-9B40-4C44-9E99-DF5AE9C51510}" srcOrd="0" destOrd="2" presId="urn:microsoft.com/office/officeart/2005/8/layout/arrow2"/>
    <dgm:cxn modelId="{AEDD4623-1F53-4A67-85E5-961801F1A4E6}" srcId="{F88D8C70-F755-4AB3-B4B0-D195F7F91E25}" destId="{9A5FC5E1-F97D-43CD-A85E-3951D46E2C8F}" srcOrd="3" destOrd="0" parTransId="{42F9FE42-11D9-4295-9E5F-C3A5A0D3B75B}" sibTransId="{1C5BAD63-D6E4-4634-B413-FEC7E665C1DC}"/>
    <dgm:cxn modelId="{0C479A6D-1A3F-472A-9793-DA067666F1E6}" type="presOf" srcId="{3B5268E1-8D81-4692-B3AA-F5BED9C3CA14}" destId="{141C32C6-C931-4516-B8EE-3FEA6198CF35}" srcOrd="0" destOrd="2" presId="urn:microsoft.com/office/officeart/2005/8/layout/arrow2"/>
    <dgm:cxn modelId="{47DE88C8-8E44-4760-99A8-17471A69E920}" type="presOf" srcId="{1D356E5F-9713-489C-A7B1-B02652320BC1}" destId="{E19F3B35-9B40-4C44-9E99-DF5AE9C51510}" srcOrd="0" destOrd="0" presId="urn:microsoft.com/office/officeart/2005/8/layout/arrow2"/>
    <dgm:cxn modelId="{9CCC6BA6-02F7-48DF-871A-B7B6CCE6CAB7}" type="presOf" srcId="{9A5FC5E1-F97D-43CD-A85E-3951D46E2C8F}" destId="{141C32C6-C931-4516-B8EE-3FEA6198CF35}" srcOrd="0" destOrd="0" presId="urn:microsoft.com/office/officeart/2005/8/layout/arrow2"/>
    <dgm:cxn modelId="{912AE9CD-AA06-467A-ADC1-C052EA1029B8}" type="presOf" srcId="{36BC46F9-CB3B-4F1A-BD84-CFD9BDFA7CCB}" destId="{E19F3B35-9B40-4C44-9E99-DF5AE9C51510}" srcOrd="0" destOrd="3" presId="urn:microsoft.com/office/officeart/2005/8/layout/arrow2"/>
    <dgm:cxn modelId="{7968B688-525A-49BF-BD77-923D34B80E3E}" type="presOf" srcId="{F0F0BB51-F4A4-4977-B260-C29E86B29979}" destId="{141C32C6-C931-4516-B8EE-3FEA6198CF35}" srcOrd="0" destOrd="1" presId="urn:microsoft.com/office/officeart/2005/8/layout/arrow2"/>
    <dgm:cxn modelId="{326A5E9F-DA65-409D-B61C-74C9E374CD2F}" srcId="{F88D8C70-F755-4AB3-B4B0-D195F7F91E25}" destId="{1D356E5F-9713-489C-A7B1-B02652320BC1}" srcOrd="0" destOrd="0" parTransId="{0BBD5DF8-D61C-499A-A881-AA124E66FCCF}" sibTransId="{5A95344A-D622-4848-B26E-4F7400F0B21D}"/>
    <dgm:cxn modelId="{1D5AEA79-8793-4CC1-89DF-3BBB0357B0DD}" srcId="{1D356E5F-9713-489C-A7B1-B02652320BC1}" destId="{1AC6E531-9A5A-4D5A-989E-57234812B376}" srcOrd="0" destOrd="0" parTransId="{83E98C72-6DB9-4282-9F2F-339151344C74}" sibTransId="{5C48CF27-64C2-4C1A-8CC4-BAA5B79A52ED}"/>
    <dgm:cxn modelId="{977F896F-04A9-4FFC-B7B1-00ACECF4C680}" srcId="{9A5FC5E1-F97D-43CD-A85E-3951D46E2C8F}" destId="{3B5268E1-8D81-4692-B3AA-F5BED9C3CA14}" srcOrd="1" destOrd="0" parTransId="{AF78FA61-8DF8-4898-B179-389849A6A156}" sibTransId="{ABFEA8A5-CB29-48B2-8DF1-1D53AA14AA1F}"/>
    <dgm:cxn modelId="{017BEBFE-765A-44FE-864C-42965C413672}" type="presParOf" srcId="{7FB4251A-FC67-4E88-B46C-9AD028724BED}" destId="{AB14508C-19F2-4307-BA1E-E25090602EBE}" srcOrd="0" destOrd="0" presId="urn:microsoft.com/office/officeart/2005/8/layout/arrow2"/>
    <dgm:cxn modelId="{037983D9-4ED5-4688-A57A-259B9743FBE6}" type="presParOf" srcId="{7FB4251A-FC67-4E88-B46C-9AD028724BED}" destId="{5E2288DB-63E8-4EC3-A16E-FBA0A4368E29}" srcOrd="1" destOrd="0" presId="urn:microsoft.com/office/officeart/2005/8/layout/arrow2"/>
    <dgm:cxn modelId="{5D81CBB5-39C7-4C0F-8F77-7739306483D6}" type="presParOf" srcId="{5E2288DB-63E8-4EC3-A16E-FBA0A4368E29}" destId="{41CF88D5-1D53-42F2-9F84-596FA1A5D3CB}" srcOrd="0" destOrd="0" presId="urn:microsoft.com/office/officeart/2005/8/layout/arrow2"/>
    <dgm:cxn modelId="{AF4329DC-EEEB-4811-A8EC-AE24C8FD8E0C}" type="presParOf" srcId="{5E2288DB-63E8-4EC3-A16E-FBA0A4368E29}" destId="{E19F3B35-9B40-4C44-9E99-DF5AE9C51510}" srcOrd="1" destOrd="0" presId="urn:microsoft.com/office/officeart/2005/8/layout/arrow2"/>
    <dgm:cxn modelId="{D06B3D2B-D593-499F-914D-BC4486EE69F3}" type="presParOf" srcId="{5E2288DB-63E8-4EC3-A16E-FBA0A4368E29}" destId="{C7BE907E-5174-4DB0-873E-BCC4D0F5FAF0}" srcOrd="2" destOrd="0" presId="urn:microsoft.com/office/officeart/2005/8/layout/arrow2"/>
    <dgm:cxn modelId="{156D458E-97FE-4FC6-8C95-B92835695AC5}" type="presParOf" srcId="{5E2288DB-63E8-4EC3-A16E-FBA0A4368E29}" destId="{D377EABA-9247-4954-948B-7B8959F94266}" srcOrd="3" destOrd="0" presId="urn:microsoft.com/office/officeart/2005/8/layout/arrow2"/>
    <dgm:cxn modelId="{9F996E6A-C3E8-4968-B742-AD7243E21C4A}" type="presParOf" srcId="{5E2288DB-63E8-4EC3-A16E-FBA0A4368E29}" destId="{5C71F5EB-C467-402F-A260-D18AA13CE846}" srcOrd="4" destOrd="0" presId="urn:microsoft.com/office/officeart/2005/8/layout/arrow2"/>
    <dgm:cxn modelId="{45F54019-9584-469E-97B1-35E3A98DFB26}" type="presParOf" srcId="{5E2288DB-63E8-4EC3-A16E-FBA0A4368E29}" destId="{5490D18B-751B-4B32-A491-223067F87234}" srcOrd="5" destOrd="0" presId="urn:microsoft.com/office/officeart/2005/8/layout/arrow2"/>
    <dgm:cxn modelId="{7121173E-18B0-4B1D-AC8B-58AC4569AB35}" type="presParOf" srcId="{5E2288DB-63E8-4EC3-A16E-FBA0A4368E29}" destId="{E2305F5B-B115-41B0-B850-655059CC697E}" srcOrd="6" destOrd="0" presId="urn:microsoft.com/office/officeart/2005/8/layout/arrow2"/>
    <dgm:cxn modelId="{6DFA1B74-DAAC-466E-980B-5B34B57A1CA2}" type="presParOf" srcId="{5E2288DB-63E8-4EC3-A16E-FBA0A4368E29}" destId="{141C32C6-C931-4516-B8EE-3FEA6198CF35}" srcOrd="7" destOrd="0" presId="urn:microsoft.com/office/officeart/2005/8/layout/arrow2"/>
    <dgm:cxn modelId="{657DA5F9-C179-4F60-8FD7-AD711F49F1FE}" type="presParOf" srcId="{5E2288DB-63E8-4EC3-A16E-FBA0A4368E29}" destId="{49F70B27-E092-48DE-9D57-ABE4B28820EA}" srcOrd="8" destOrd="0" presId="urn:microsoft.com/office/officeart/2005/8/layout/arrow2"/>
    <dgm:cxn modelId="{4705ED11-D96E-43E2-A86D-1C08745CB9A5}" type="presParOf" srcId="{5E2288DB-63E8-4EC3-A16E-FBA0A4368E29}" destId="{AB4BC816-508B-41B5-B9A8-09387E82209E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4EE4AA-ABD2-49A1-A5B1-6035F2F8C2CB}" type="doc">
      <dgm:prSet loTypeId="urn:microsoft.com/office/officeart/2011/layout/RadialPictureList" loCatId="officeonline" qsTypeId="urn:microsoft.com/office/officeart/2005/8/quickstyle/3d1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6D4DF94-63CF-42CC-89AF-9A14DAA2D05A}">
      <dgm:prSet phldrT="[Text]" custT="1"/>
      <dgm:spPr/>
      <dgm:t>
        <a:bodyPr/>
        <a:lstStyle/>
        <a:p>
          <a:endParaRPr lang="en-GB" sz="2400" b="1" dirty="0"/>
        </a:p>
      </dgm:t>
    </dgm:pt>
    <dgm:pt modelId="{D742346F-312C-4C7F-BFFC-B0291E80D7B1}" type="parTrans" cxnId="{DEF7B90F-EAB3-4479-87ED-E4BA59EADDCF}">
      <dgm:prSet/>
      <dgm:spPr/>
      <dgm:t>
        <a:bodyPr/>
        <a:lstStyle/>
        <a:p>
          <a:endParaRPr lang="en-GB"/>
        </a:p>
      </dgm:t>
    </dgm:pt>
    <dgm:pt modelId="{39B38E76-77C6-4309-A9BE-5F1533BCFBDF}" type="sibTrans" cxnId="{DEF7B90F-EAB3-4479-87ED-E4BA59EADDCF}">
      <dgm:prSet/>
      <dgm:spPr/>
      <dgm:t>
        <a:bodyPr/>
        <a:lstStyle/>
        <a:p>
          <a:endParaRPr lang="en-GB"/>
        </a:p>
      </dgm:t>
    </dgm:pt>
    <dgm:pt modelId="{D984610A-A7FA-4F28-9273-7B2EE82B37A7}">
      <dgm:prSet phldrT="[Text]" custT="1"/>
      <dgm:spPr/>
      <dgm:t>
        <a:bodyPr/>
        <a:lstStyle/>
        <a:p>
          <a:endParaRPr lang="en-GB" sz="1800" b="1" dirty="0" smtClean="0"/>
        </a:p>
      </dgm:t>
    </dgm:pt>
    <dgm:pt modelId="{5772F8EB-1FB8-4E02-AC86-6D3B0EE9D06F}" type="sibTrans" cxnId="{0FCE4DAF-CC8B-4D73-8AEA-E12C70851C99}">
      <dgm:prSet/>
      <dgm:spPr/>
      <dgm:t>
        <a:bodyPr/>
        <a:lstStyle/>
        <a:p>
          <a:endParaRPr lang="en-GB"/>
        </a:p>
      </dgm:t>
    </dgm:pt>
    <dgm:pt modelId="{17FFB58B-D5C7-47A7-BAFA-C90108CF6975}" type="parTrans" cxnId="{0FCE4DAF-CC8B-4D73-8AEA-E12C70851C99}">
      <dgm:prSet/>
      <dgm:spPr/>
      <dgm:t>
        <a:bodyPr/>
        <a:lstStyle/>
        <a:p>
          <a:endParaRPr lang="en-GB"/>
        </a:p>
      </dgm:t>
    </dgm:pt>
    <dgm:pt modelId="{AD5F5F19-FBAA-453C-ADE2-D2076D9404B0}">
      <dgm:prSet phldrT="[Text]"/>
      <dgm:spPr/>
      <dgm:t>
        <a:bodyPr/>
        <a:lstStyle/>
        <a:p>
          <a:endParaRPr lang="en-GB" dirty="0"/>
        </a:p>
      </dgm:t>
    </dgm:pt>
    <dgm:pt modelId="{C1AF4041-6C7B-4BDD-B74F-944F95DE270C}" type="sibTrans" cxnId="{3CE2FF22-2E9F-4324-B02E-21EDA75A4B11}">
      <dgm:prSet/>
      <dgm:spPr/>
      <dgm:t>
        <a:bodyPr/>
        <a:lstStyle/>
        <a:p>
          <a:endParaRPr lang="en-GB"/>
        </a:p>
      </dgm:t>
    </dgm:pt>
    <dgm:pt modelId="{BA581F11-DF94-4C87-83CC-2B483538D189}" type="parTrans" cxnId="{3CE2FF22-2E9F-4324-B02E-21EDA75A4B11}">
      <dgm:prSet/>
      <dgm:spPr/>
      <dgm:t>
        <a:bodyPr/>
        <a:lstStyle/>
        <a:p>
          <a:endParaRPr lang="en-GB"/>
        </a:p>
      </dgm:t>
    </dgm:pt>
    <dgm:pt modelId="{C1BC660F-A1EA-40FE-B6BD-2B9C71469AC5}">
      <dgm:prSet phldrT="[Text]"/>
      <dgm:spPr/>
      <dgm:t>
        <a:bodyPr/>
        <a:lstStyle/>
        <a:p>
          <a:endParaRPr lang="en-GB" dirty="0"/>
        </a:p>
      </dgm:t>
    </dgm:pt>
    <dgm:pt modelId="{EC4EB0C8-9805-432E-8FF0-504BFA0B35DD}" type="sibTrans" cxnId="{A36ABFB0-A649-4AC8-8618-5DC189BDA88B}">
      <dgm:prSet/>
      <dgm:spPr/>
      <dgm:t>
        <a:bodyPr/>
        <a:lstStyle/>
        <a:p>
          <a:endParaRPr lang="en-GB"/>
        </a:p>
      </dgm:t>
    </dgm:pt>
    <dgm:pt modelId="{999FEEA0-5C33-4BAD-9161-30AFC5E29345}" type="parTrans" cxnId="{A36ABFB0-A649-4AC8-8618-5DC189BDA88B}">
      <dgm:prSet/>
      <dgm:spPr/>
      <dgm:t>
        <a:bodyPr/>
        <a:lstStyle/>
        <a:p>
          <a:endParaRPr lang="en-GB"/>
        </a:p>
      </dgm:t>
    </dgm:pt>
    <dgm:pt modelId="{19E94617-626D-439C-82E4-9639CB8FB01A}" type="pres">
      <dgm:prSet presAssocID="{204EE4AA-ABD2-49A1-A5B1-6035F2F8C2CB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898D30C9-834E-40B8-84BE-6695B76C96C0}" type="pres">
      <dgm:prSet presAssocID="{D6D4DF94-63CF-42CC-89AF-9A14DAA2D05A}" presName="Parent" presStyleLbl="node1" presStyleIdx="0" presStyleCnt="2" custLinFactNeighborX="-79376" custLinFactNeighborY="5904">
        <dgm:presLayoutVars>
          <dgm:chMax val="4"/>
          <dgm:chPref val="3"/>
        </dgm:presLayoutVars>
      </dgm:prSet>
      <dgm:spPr/>
      <dgm:t>
        <a:bodyPr/>
        <a:lstStyle/>
        <a:p>
          <a:endParaRPr lang="en-GB"/>
        </a:p>
      </dgm:t>
    </dgm:pt>
    <dgm:pt modelId="{67EB6B0C-665A-43CF-B346-4E2F1739F6B4}" type="pres">
      <dgm:prSet presAssocID="{D984610A-A7FA-4F28-9273-7B2EE82B37A7}" presName="Accent" presStyleLbl="node1" presStyleIdx="1" presStyleCnt="2" custLinFactNeighborX="-48623" custLinFactNeighborY="3814"/>
      <dgm:spPr/>
    </dgm:pt>
    <dgm:pt modelId="{2BFB93B5-9E80-491F-AA89-A802866D22C8}" type="pres">
      <dgm:prSet presAssocID="{D984610A-A7FA-4F28-9273-7B2EE82B37A7}" presName="Image1" presStyleLbl="fgImgPlace1" presStyleIdx="0" presStyleCnt="3" custLinFactX="-23034" custLinFactNeighborX="-100000" custLinFactNeighborY="-30581"/>
      <dgm:spPr/>
    </dgm:pt>
    <dgm:pt modelId="{CC827DDC-6C26-4A9E-9E93-F529C1F56A50}" type="pres">
      <dgm:prSet presAssocID="{D984610A-A7FA-4F28-9273-7B2EE82B37A7}" presName="Child1" presStyleLbl="revTx" presStyleIdx="0" presStyleCnt="3" custScaleX="310301" custLinFactY="16220" custLinFactNeighborX="31401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3E60CB-60AA-4447-999C-703D9496490B}" type="pres">
      <dgm:prSet presAssocID="{C1BC660F-A1EA-40FE-B6BD-2B9C71469AC5}" presName="Image2" presStyleCnt="0"/>
      <dgm:spPr/>
    </dgm:pt>
    <dgm:pt modelId="{61554167-CB9E-403E-B985-D8064506BFBB}" type="pres">
      <dgm:prSet presAssocID="{C1BC660F-A1EA-40FE-B6BD-2B9C71469AC5}" presName="Image" presStyleLbl="fgImgPlace1" presStyleIdx="1" presStyleCnt="3" custLinFactX="-11757" custLinFactNeighborX="-100000" custLinFactNeighborY="-844"/>
      <dgm:spPr/>
    </dgm:pt>
    <dgm:pt modelId="{D8042DB1-3E9A-43B3-8215-8EF190B167D0}" type="pres">
      <dgm:prSet presAssocID="{C1BC660F-A1EA-40FE-B6BD-2B9C71469AC5}" presName="Child2" presStyleLbl="revTx" presStyleIdx="1" presStyleCnt="3" custLinFactNeighborX="47308" custLinFactNeighborY="943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DED904A-3BA3-4A56-82BC-9995E25EEEAD}" type="pres">
      <dgm:prSet presAssocID="{AD5F5F19-FBAA-453C-ADE2-D2076D9404B0}" presName="Image3" presStyleCnt="0"/>
      <dgm:spPr/>
    </dgm:pt>
    <dgm:pt modelId="{9567FDC2-65B6-4987-8F15-D55AE8EAB2F8}" type="pres">
      <dgm:prSet presAssocID="{AD5F5F19-FBAA-453C-ADE2-D2076D9404B0}" presName="Image" presStyleLbl="fgImgPlace1" presStyleIdx="2" presStyleCnt="3" custLinFactX="-4311" custLinFactNeighborX="-100000" custLinFactNeighborY="46003"/>
      <dgm:spPr/>
    </dgm:pt>
    <dgm:pt modelId="{4519FBED-E915-4BC1-B910-3D69525E5F76}" type="pres">
      <dgm:prSet presAssocID="{AD5F5F19-FBAA-453C-ADE2-D2076D9404B0}" presName="Child3" presStyleLbl="revTx" presStyleIdx="2" presStyleCnt="3" custLinFactNeighborX="52138" custLinFactNeighborY="196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6BB5357-4363-4C26-8379-1C4C90D53E62}" type="presOf" srcId="{204EE4AA-ABD2-49A1-A5B1-6035F2F8C2CB}" destId="{19E94617-626D-439C-82E4-9639CB8FB01A}" srcOrd="0" destOrd="0" presId="urn:microsoft.com/office/officeart/2011/layout/RadialPictureList"/>
    <dgm:cxn modelId="{3CE2FF22-2E9F-4324-B02E-21EDA75A4B11}" srcId="{D6D4DF94-63CF-42CC-89AF-9A14DAA2D05A}" destId="{AD5F5F19-FBAA-453C-ADE2-D2076D9404B0}" srcOrd="2" destOrd="0" parTransId="{BA581F11-DF94-4C87-83CC-2B483538D189}" sibTransId="{C1AF4041-6C7B-4BDD-B74F-944F95DE270C}"/>
    <dgm:cxn modelId="{BC41BFA5-5837-43C1-9D02-E22FC335C9DC}" type="presOf" srcId="{D6D4DF94-63CF-42CC-89AF-9A14DAA2D05A}" destId="{898D30C9-834E-40B8-84BE-6695B76C96C0}" srcOrd="0" destOrd="0" presId="urn:microsoft.com/office/officeart/2011/layout/RadialPictureList"/>
    <dgm:cxn modelId="{3FACE370-9F27-4828-BE4C-CCD9473DDC07}" type="presOf" srcId="{AD5F5F19-FBAA-453C-ADE2-D2076D9404B0}" destId="{4519FBED-E915-4BC1-B910-3D69525E5F76}" srcOrd="0" destOrd="0" presId="urn:microsoft.com/office/officeart/2011/layout/RadialPictureList"/>
    <dgm:cxn modelId="{2FB22595-DFE6-493F-B28A-F4161167CA8B}" type="presOf" srcId="{C1BC660F-A1EA-40FE-B6BD-2B9C71469AC5}" destId="{D8042DB1-3E9A-43B3-8215-8EF190B167D0}" srcOrd="0" destOrd="0" presId="urn:microsoft.com/office/officeart/2011/layout/RadialPictureList"/>
    <dgm:cxn modelId="{DEF7B90F-EAB3-4479-87ED-E4BA59EADDCF}" srcId="{204EE4AA-ABD2-49A1-A5B1-6035F2F8C2CB}" destId="{D6D4DF94-63CF-42CC-89AF-9A14DAA2D05A}" srcOrd="0" destOrd="0" parTransId="{D742346F-312C-4C7F-BFFC-B0291E80D7B1}" sibTransId="{39B38E76-77C6-4309-A9BE-5F1533BCFBDF}"/>
    <dgm:cxn modelId="{0FCE4DAF-CC8B-4D73-8AEA-E12C70851C99}" srcId="{D6D4DF94-63CF-42CC-89AF-9A14DAA2D05A}" destId="{D984610A-A7FA-4F28-9273-7B2EE82B37A7}" srcOrd="0" destOrd="0" parTransId="{17FFB58B-D5C7-47A7-BAFA-C90108CF6975}" sibTransId="{5772F8EB-1FB8-4E02-AC86-6D3B0EE9D06F}"/>
    <dgm:cxn modelId="{134089B3-6101-4438-91AC-6400BFA547A7}" type="presOf" srcId="{D984610A-A7FA-4F28-9273-7B2EE82B37A7}" destId="{CC827DDC-6C26-4A9E-9E93-F529C1F56A50}" srcOrd="0" destOrd="0" presId="urn:microsoft.com/office/officeart/2011/layout/RadialPictureList"/>
    <dgm:cxn modelId="{A36ABFB0-A649-4AC8-8618-5DC189BDA88B}" srcId="{D6D4DF94-63CF-42CC-89AF-9A14DAA2D05A}" destId="{C1BC660F-A1EA-40FE-B6BD-2B9C71469AC5}" srcOrd="1" destOrd="0" parTransId="{999FEEA0-5C33-4BAD-9161-30AFC5E29345}" sibTransId="{EC4EB0C8-9805-432E-8FF0-504BFA0B35DD}"/>
    <dgm:cxn modelId="{248363B2-55F2-4AC0-830A-10B7D571C0EA}" type="presParOf" srcId="{19E94617-626D-439C-82E4-9639CB8FB01A}" destId="{898D30C9-834E-40B8-84BE-6695B76C96C0}" srcOrd="0" destOrd="0" presId="urn:microsoft.com/office/officeart/2011/layout/RadialPictureList"/>
    <dgm:cxn modelId="{66BF66EE-E5A5-4E97-A417-A7761D5A614B}" type="presParOf" srcId="{19E94617-626D-439C-82E4-9639CB8FB01A}" destId="{67EB6B0C-665A-43CF-B346-4E2F1739F6B4}" srcOrd="1" destOrd="0" presId="urn:microsoft.com/office/officeart/2011/layout/RadialPictureList"/>
    <dgm:cxn modelId="{26B7CB67-942D-48B0-A48C-F27C6E9BF504}" type="presParOf" srcId="{19E94617-626D-439C-82E4-9639CB8FB01A}" destId="{2BFB93B5-9E80-491F-AA89-A802866D22C8}" srcOrd="2" destOrd="0" presId="urn:microsoft.com/office/officeart/2011/layout/RadialPictureList"/>
    <dgm:cxn modelId="{1CD9B241-8356-4CCE-B4B4-4266F8119025}" type="presParOf" srcId="{19E94617-626D-439C-82E4-9639CB8FB01A}" destId="{CC827DDC-6C26-4A9E-9E93-F529C1F56A50}" srcOrd="3" destOrd="0" presId="urn:microsoft.com/office/officeart/2011/layout/RadialPictureList"/>
    <dgm:cxn modelId="{BDD4C69A-103C-4AB8-A0B1-1204B98815A7}" type="presParOf" srcId="{19E94617-626D-439C-82E4-9639CB8FB01A}" destId="{7A3E60CB-60AA-4447-999C-703D9496490B}" srcOrd="4" destOrd="0" presId="urn:microsoft.com/office/officeart/2011/layout/RadialPictureList"/>
    <dgm:cxn modelId="{D19F06CC-A25C-4FD8-9141-28B06C214C77}" type="presParOf" srcId="{7A3E60CB-60AA-4447-999C-703D9496490B}" destId="{61554167-CB9E-403E-B985-D8064506BFBB}" srcOrd="0" destOrd="0" presId="urn:microsoft.com/office/officeart/2011/layout/RadialPictureList"/>
    <dgm:cxn modelId="{F23F0AC4-469B-4B6F-9EAA-789811DA920B}" type="presParOf" srcId="{19E94617-626D-439C-82E4-9639CB8FB01A}" destId="{D8042DB1-3E9A-43B3-8215-8EF190B167D0}" srcOrd="5" destOrd="0" presId="urn:microsoft.com/office/officeart/2011/layout/RadialPictureList"/>
    <dgm:cxn modelId="{55D9839E-F64C-4630-AB37-AE0533DA1416}" type="presParOf" srcId="{19E94617-626D-439C-82E4-9639CB8FB01A}" destId="{1DED904A-3BA3-4A56-82BC-9995E25EEEAD}" srcOrd="6" destOrd="0" presId="urn:microsoft.com/office/officeart/2011/layout/RadialPictureList"/>
    <dgm:cxn modelId="{FD682AD1-FF63-4C40-9C34-C375446F3EE6}" type="presParOf" srcId="{1DED904A-3BA3-4A56-82BC-9995E25EEEAD}" destId="{9567FDC2-65B6-4987-8F15-D55AE8EAB2F8}" srcOrd="0" destOrd="0" presId="urn:microsoft.com/office/officeart/2011/layout/RadialPictureList"/>
    <dgm:cxn modelId="{3EAB3A94-68D1-4239-ADE2-A0DBA395C487}" type="presParOf" srcId="{19E94617-626D-439C-82E4-9639CB8FB01A}" destId="{4519FBED-E915-4BC1-B910-3D69525E5F76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5F138-8621-43FB-A56E-5E651EF7748F}">
      <dsp:nvSpPr>
        <dsp:cNvPr id="0" name=""/>
        <dsp:cNvSpPr/>
      </dsp:nvSpPr>
      <dsp:spPr>
        <a:xfrm>
          <a:off x="3083005" y="2461550"/>
          <a:ext cx="2063588" cy="2063588"/>
        </a:xfrm>
        <a:prstGeom prst="ellipse">
          <a:avLst/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shade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shade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b="1" kern="1200" dirty="0" smtClean="0"/>
            <a:t>Stock handling System</a:t>
          </a:r>
          <a:endParaRPr lang="en-GB" sz="3000" b="1" kern="1200" dirty="0"/>
        </a:p>
      </dsp:txBody>
      <dsp:txXfrm>
        <a:off x="3385210" y="2763755"/>
        <a:ext cx="1459178" cy="1459178"/>
      </dsp:txXfrm>
    </dsp:sp>
    <dsp:sp modelId="{0DBFA9D9-50BB-4A91-AE50-03C7B9E7CE16}">
      <dsp:nvSpPr>
        <dsp:cNvPr id="0" name=""/>
        <dsp:cNvSpPr/>
      </dsp:nvSpPr>
      <dsp:spPr>
        <a:xfrm rot="12900000">
          <a:off x="1752980" y="2100207"/>
          <a:ext cx="1584352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shade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shade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58512-3343-4D5F-B18F-953706418F4E}">
      <dsp:nvSpPr>
        <dsp:cNvPr id="0" name=""/>
        <dsp:cNvSpPr/>
      </dsp:nvSpPr>
      <dsp:spPr>
        <a:xfrm>
          <a:off x="916039" y="1155731"/>
          <a:ext cx="1960408" cy="15683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b="1" kern="1200" dirty="0" smtClean="0"/>
            <a:t>Supplier details</a:t>
          </a:r>
          <a:endParaRPr lang="en-GB" sz="3500" b="1" kern="1200" dirty="0"/>
        </a:p>
      </dsp:txBody>
      <dsp:txXfrm>
        <a:off x="961974" y="1201666"/>
        <a:ext cx="1868538" cy="1476457"/>
      </dsp:txXfrm>
    </dsp:sp>
    <dsp:sp modelId="{AAA22302-9C0D-4CCF-B260-2073A6FF34A3}">
      <dsp:nvSpPr>
        <dsp:cNvPr id="0" name=""/>
        <dsp:cNvSpPr/>
      </dsp:nvSpPr>
      <dsp:spPr>
        <a:xfrm rot="16200000">
          <a:off x="3748822" y="1762733"/>
          <a:ext cx="863931" cy="564021"/>
        </a:xfrm>
        <a:prstGeom prst="leftRightArrow">
          <a:avLst/>
        </a:prstGeom>
        <a:gradFill rotWithShape="0">
          <a:gsLst>
            <a:gs pos="0">
              <a:schemeClr val="accent5">
                <a:shade val="90000"/>
                <a:hueOff val="-429239"/>
                <a:satOff val="6410"/>
                <a:lumOff val="22726"/>
                <a:alphaOff val="0"/>
                <a:shade val="15000"/>
                <a:satMod val="180000"/>
              </a:schemeClr>
            </a:gs>
            <a:gs pos="50000">
              <a:schemeClr val="accent5">
                <a:shade val="90000"/>
                <a:hueOff val="-429239"/>
                <a:satOff val="6410"/>
                <a:lumOff val="22726"/>
                <a:alphaOff val="0"/>
                <a:shade val="45000"/>
                <a:satMod val="170000"/>
              </a:schemeClr>
            </a:gs>
            <a:gs pos="70000">
              <a:schemeClr val="accent5">
                <a:shade val="90000"/>
                <a:hueOff val="-429239"/>
                <a:satOff val="6410"/>
                <a:lumOff val="2272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90000"/>
                <a:hueOff val="-429239"/>
                <a:satOff val="6410"/>
                <a:lumOff val="2272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2CE507-1603-4758-BE63-926546FF4A84}">
      <dsp:nvSpPr>
        <dsp:cNvPr id="0" name=""/>
        <dsp:cNvSpPr/>
      </dsp:nvSpPr>
      <dsp:spPr>
        <a:xfrm>
          <a:off x="3134595" y="824"/>
          <a:ext cx="1960408" cy="15683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50000"/>
                <a:hueOff val="-411624"/>
                <a:satOff val="11361"/>
                <a:lumOff val="30067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-411624"/>
                <a:satOff val="11361"/>
                <a:lumOff val="30067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-411624"/>
                <a:satOff val="11361"/>
                <a:lumOff val="3006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-411624"/>
                <a:satOff val="11361"/>
                <a:lumOff val="3006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b="1" kern="1200" dirty="0" smtClean="0"/>
            <a:t>Billing System</a:t>
          </a:r>
          <a:endParaRPr lang="en-GB" sz="3500" b="1" kern="1200" dirty="0"/>
        </a:p>
      </dsp:txBody>
      <dsp:txXfrm>
        <a:off x="3180530" y="46759"/>
        <a:ext cx="1868538" cy="1476457"/>
      </dsp:txXfrm>
    </dsp:sp>
    <dsp:sp modelId="{3678FD09-FEF9-4B02-A99E-BD72C4B39FD7}">
      <dsp:nvSpPr>
        <dsp:cNvPr id="0" name=""/>
        <dsp:cNvSpPr/>
      </dsp:nvSpPr>
      <dsp:spPr>
        <a:xfrm rot="19500000">
          <a:off x="4892267" y="2100207"/>
          <a:ext cx="1584352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shade val="90000"/>
                <a:hueOff val="-429239"/>
                <a:satOff val="6410"/>
                <a:lumOff val="22726"/>
                <a:alphaOff val="0"/>
                <a:shade val="15000"/>
                <a:satMod val="180000"/>
              </a:schemeClr>
            </a:gs>
            <a:gs pos="50000">
              <a:schemeClr val="accent5">
                <a:shade val="90000"/>
                <a:hueOff val="-429239"/>
                <a:satOff val="6410"/>
                <a:lumOff val="22726"/>
                <a:alphaOff val="0"/>
                <a:shade val="45000"/>
                <a:satMod val="170000"/>
              </a:schemeClr>
            </a:gs>
            <a:gs pos="70000">
              <a:schemeClr val="accent5">
                <a:shade val="90000"/>
                <a:hueOff val="-429239"/>
                <a:satOff val="6410"/>
                <a:lumOff val="2272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90000"/>
                <a:hueOff val="-429239"/>
                <a:satOff val="6410"/>
                <a:lumOff val="2272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E9AA63-E4D5-44FC-9AC2-ABDEF8F7B8AD}">
      <dsp:nvSpPr>
        <dsp:cNvPr id="0" name=""/>
        <dsp:cNvSpPr/>
      </dsp:nvSpPr>
      <dsp:spPr>
        <a:xfrm>
          <a:off x="5353151" y="1155731"/>
          <a:ext cx="1960408" cy="15683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50000"/>
                <a:hueOff val="-411624"/>
                <a:satOff val="11361"/>
                <a:lumOff val="30067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-411624"/>
                <a:satOff val="11361"/>
                <a:lumOff val="30067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-411624"/>
                <a:satOff val="11361"/>
                <a:lumOff val="3006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-411624"/>
                <a:satOff val="11361"/>
                <a:lumOff val="3006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500" b="1" kern="1200" dirty="0" smtClean="0"/>
            <a:t>Online order system</a:t>
          </a:r>
          <a:endParaRPr lang="en-GB" sz="3500" b="1" kern="1200" dirty="0"/>
        </a:p>
      </dsp:txBody>
      <dsp:txXfrm>
        <a:off x="5399086" y="1201666"/>
        <a:ext cx="1868538" cy="1476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A275A-3C59-476E-80AC-236FC242C162}">
      <dsp:nvSpPr>
        <dsp:cNvPr id="0" name=""/>
        <dsp:cNvSpPr/>
      </dsp:nvSpPr>
      <dsp:spPr>
        <a:xfrm>
          <a:off x="3253184" y="2152836"/>
          <a:ext cx="2631244" cy="2631244"/>
        </a:xfrm>
        <a:prstGeom prst="gear9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Customer privileges</a:t>
          </a:r>
          <a:endParaRPr lang="en-GB" sz="1700" b="1" kern="1200" dirty="0"/>
        </a:p>
      </dsp:txBody>
      <dsp:txXfrm>
        <a:off x="3782181" y="2769192"/>
        <a:ext cx="1573250" cy="1352514"/>
      </dsp:txXfrm>
    </dsp:sp>
    <dsp:sp modelId="{B10EC335-FC31-4887-8DD7-8BF04E9237F7}">
      <dsp:nvSpPr>
        <dsp:cNvPr id="0" name=""/>
        <dsp:cNvSpPr/>
      </dsp:nvSpPr>
      <dsp:spPr>
        <a:xfrm>
          <a:off x="1722278" y="1614760"/>
          <a:ext cx="1913632" cy="1913632"/>
        </a:xfrm>
        <a:prstGeom prst="gear6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2000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Employee privileges</a:t>
          </a:r>
          <a:endParaRPr lang="en-GB" sz="1700" b="1" kern="1200" dirty="0"/>
        </a:p>
      </dsp:txBody>
      <dsp:txXfrm>
        <a:off x="2204041" y="2099434"/>
        <a:ext cx="950106" cy="944284"/>
      </dsp:txXfrm>
    </dsp:sp>
    <dsp:sp modelId="{4C02A0B2-FDCF-40CA-B896-BB1222A21416}">
      <dsp:nvSpPr>
        <dsp:cNvPr id="0" name=""/>
        <dsp:cNvSpPr/>
      </dsp:nvSpPr>
      <dsp:spPr>
        <a:xfrm rot="20700000">
          <a:off x="2794107" y="210694"/>
          <a:ext cx="1874968" cy="1874968"/>
        </a:xfrm>
        <a:prstGeom prst="gear6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Accuracy and Efficiency</a:t>
          </a:r>
          <a:endParaRPr lang="en-GB" sz="1700" b="1" kern="1200" dirty="0"/>
        </a:p>
      </dsp:txBody>
      <dsp:txXfrm rot="-20700000">
        <a:off x="3205343" y="621930"/>
        <a:ext cx="1052497" cy="1052497"/>
      </dsp:txXfrm>
    </dsp:sp>
    <dsp:sp modelId="{FF73567A-A4F1-4ED3-A571-CBD28BAF9939}">
      <dsp:nvSpPr>
        <dsp:cNvPr id="0" name=""/>
        <dsp:cNvSpPr/>
      </dsp:nvSpPr>
      <dsp:spPr>
        <a:xfrm>
          <a:off x="3057385" y="1752064"/>
          <a:ext cx="3367992" cy="3367992"/>
        </a:xfrm>
        <a:prstGeom prst="circularArrow">
          <a:avLst>
            <a:gd name="adj1" fmla="val 4687"/>
            <a:gd name="adj2" fmla="val 299029"/>
            <a:gd name="adj3" fmla="val 2528652"/>
            <a:gd name="adj4" fmla="val 15834635"/>
            <a:gd name="adj5" fmla="val 5469"/>
          </a:avLst>
        </a:prstGeom>
        <a:gradFill rotWithShape="0">
          <a:gsLst>
            <a:gs pos="0">
              <a:schemeClr val="accent5">
                <a:shade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shade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shade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571C48-AB3E-485F-BB87-2005E6681325}">
      <dsp:nvSpPr>
        <dsp:cNvPr id="0" name=""/>
        <dsp:cNvSpPr/>
      </dsp:nvSpPr>
      <dsp:spPr>
        <a:xfrm>
          <a:off x="1383377" y="1104960"/>
          <a:ext cx="2447056" cy="24470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5">
                <a:shade val="90000"/>
                <a:hueOff val="-321930"/>
                <a:satOff val="4807"/>
                <a:lumOff val="17044"/>
                <a:alphaOff val="0"/>
                <a:shade val="15000"/>
                <a:satMod val="180000"/>
              </a:schemeClr>
            </a:gs>
            <a:gs pos="50000">
              <a:schemeClr val="accent5">
                <a:shade val="90000"/>
                <a:hueOff val="-321930"/>
                <a:satOff val="4807"/>
                <a:lumOff val="17044"/>
                <a:alphaOff val="0"/>
                <a:shade val="45000"/>
                <a:satMod val="170000"/>
              </a:schemeClr>
            </a:gs>
            <a:gs pos="70000">
              <a:schemeClr val="accent5">
                <a:shade val="90000"/>
                <a:hueOff val="-321930"/>
                <a:satOff val="4807"/>
                <a:lumOff val="1704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90000"/>
                <a:hueOff val="-321930"/>
                <a:satOff val="4807"/>
                <a:lumOff val="1704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196E4E-D502-424A-8E71-2D2370D02D9A}">
      <dsp:nvSpPr>
        <dsp:cNvPr id="0" name=""/>
        <dsp:cNvSpPr/>
      </dsp:nvSpPr>
      <dsp:spPr>
        <a:xfrm>
          <a:off x="2360408" y="-202524"/>
          <a:ext cx="2638420" cy="263842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5">
                <a:shade val="90000"/>
                <a:hueOff val="-643859"/>
                <a:satOff val="9615"/>
                <a:lumOff val="34089"/>
                <a:alphaOff val="0"/>
                <a:shade val="15000"/>
                <a:satMod val="180000"/>
              </a:schemeClr>
            </a:gs>
            <a:gs pos="50000">
              <a:schemeClr val="accent5">
                <a:shade val="90000"/>
                <a:hueOff val="-643859"/>
                <a:satOff val="9615"/>
                <a:lumOff val="34089"/>
                <a:alphaOff val="0"/>
                <a:shade val="45000"/>
                <a:satMod val="170000"/>
              </a:schemeClr>
            </a:gs>
            <a:gs pos="70000">
              <a:schemeClr val="accent5">
                <a:shade val="90000"/>
                <a:hueOff val="-643859"/>
                <a:satOff val="9615"/>
                <a:lumOff val="3408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90000"/>
                <a:hueOff val="-643859"/>
                <a:satOff val="9615"/>
                <a:lumOff val="3408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FE843-CA22-4DAA-B45D-12E98BEA57A6}">
      <dsp:nvSpPr>
        <dsp:cNvPr id="0" name=""/>
        <dsp:cNvSpPr/>
      </dsp:nvSpPr>
      <dsp:spPr>
        <a:xfrm rot="5400000">
          <a:off x="-178472" y="180355"/>
          <a:ext cx="1189819" cy="832873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1</a:t>
          </a:r>
          <a:endParaRPr lang="en-GB" sz="2600" b="1" kern="1200" dirty="0"/>
        </a:p>
      </dsp:txBody>
      <dsp:txXfrm rot="-5400000">
        <a:off x="2" y="418319"/>
        <a:ext cx="832873" cy="356946"/>
      </dsp:txXfrm>
    </dsp:sp>
    <dsp:sp modelId="{FAB758D0-2BB4-4C58-9603-1765DBA9BE33}">
      <dsp:nvSpPr>
        <dsp:cNvPr id="0" name=""/>
        <dsp:cNvSpPr/>
      </dsp:nvSpPr>
      <dsp:spPr>
        <a:xfrm rot="5400000">
          <a:off x="3198097" y="-2363341"/>
          <a:ext cx="773382" cy="5503830"/>
        </a:xfrm>
        <a:prstGeom prst="round2Same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8700000"/>
          </a:lightRig>
        </a:scene3d>
        <a:sp3d contourW="12700" prstMaterial="dkEdge">
          <a:bevelT w="0" h="0" prst="relaxedInset"/>
          <a:contourClr>
            <a:schemeClr val="lt1">
              <a:alpha val="90000"/>
              <a:hueOff val="0"/>
              <a:satOff val="0"/>
              <a:lumOff val="0"/>
              <a:alphaOff val="0"/>
              <a:shade val="65000"/>
              <a:satMod val="15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600" kern="1200" dirty="0" smtClean="0"/>
            <a:t>Information security</a:t>
          </a:r>
          <a:endParaRPr lang="en-GB" sz="2600" b="0" kern="1200" dirty="0"/>
        </a:p>
      </dsp:txBody>
      <dsp:txXfrm rot="-5400000">
        <a:off x="832874" y="39635"/>
        <a:ext cx="5466077" cy="697876"/>
      </dsp:txXfrm>
    </dsp:sp>
    <dsp:sp modelId="{ABEC0922-5104-4CA6-9943-64F51DACAEA1}">
      <dsp:nvSpPr>
        <dsp:cNvPr id="0" name=""/>
        <dsp:cNvSpPr/>
      </dsp:nvSpPr>
      <dsp:spPr>
        <a:xfrm rot="5400000">
          <a:off x="-178472" y="1222653"/>
          <a:ext cx="1189819" cy="832873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13333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tint val="955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2</a:t>
          </a:r>
          <a:endParaRPr lang="en-GB" sz="2600" b="1" kern="1200" dirty="0"/>
        </a:p>
      </dsp:txBody>
      <dsp:txXfrm rot="-5400000">
        <a:off x="2" y="1460617"/>
        <a:ext cx="832873" cy="356946"/>
      </dsp:txXfrm>
    </dsp:sp>
    <dsp:sp modelId="{73983678-2B53-4FD8-ADFD-07CCECAC7730}">
      <dsp:nvSpPr>
        <dsp:cNvPr id="0" name=""/>
        <dsp:cNvSpPr/>
      </dsp:nvSpPr>
      <dsp:spPr>
        <a:xfrm rot="5400000">
          <a:off x="3198097" y="-1321042"/>
          <a:ext cx="773382" cy="5503830"/>
        </a:xfrm>
        <a:prstGeom prst="round2Same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8700000"/>
          </a:lightRig>
        </a:scene3d>
        <a:sp3d contourW="12700" prstMaterial="dkEdge">
          <a:bevelT w="0" h="0" prst="relaxedInset"/>
          <a:contourClr>
            <a:schemeClr val="lt1">
              <a:alpha val="90000"/>
              <a:hueOff val="0"/>
              <a:satOff val="0"/>
              <a:lumOff val="0"/>
              <a:alphaOff val="0"/>
              <a:shade val="65000"/>
              <a:satMod val="15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600" kern="1200" dirty="0" smtClean="0"/>
            <a:t>Data storage </a:t>
          </a:r>
          <a:endParaRPr lang="en-GB" sz="2600" kern="1200" dirty="0"/>
        </a:p>
      </dsp:txBody>
      <dsp:txXfrm rot="-5400000">
        <a:off x="832874" y="1081934"/>
        <a:ext cx="5466077" cy="697876"/>
      </dsp:txXfrm>
    </dsp:sp>
    <dsp:sp modelId="{A8810FB3-0761-4F94-8B18-7C0018C91393}">
      <dsp:nvSpPr>
        <dsp:cNvPr id="0" name=""/>
        <dsp:cNvSpPr/>
      </dsp:nvSpPr>
      <dsp:spPr>
        <a:xfrm rot="5400000">
          <a:off x="-178472" y="2264952"/>
          <a:ext cx="1189819" cy="832873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26667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tint val="955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3</a:t>
          </a:r>
          <a:endParaRPr lang="en-GB" sz="2600" b="1" kern="1200" dirty="0"/>
        </a:p>
      </dsp:txBody>
      <dsp:txXfrm rot="-5400000">
        <a:off x="2" y="2502916"/>
        <a:ext cx="832873" cy="356946"/>
      </dsp:txXfrm>
    </dsp:sp>
    <dsp:sp modelId="{B5475276-A801-4204-84AF-D57F6AD62F7E}">
      <dsp:nvSpPr>
        <dsp:cNvPr id="0" name=""/>
        <dsp:cNvSpPr/>
      </dsp:nvSpPr>
      <dsp:spPr>
        <a:xfrm rot="5400000">
          <a:off x="3198097" y="-278744"/>
          <a:ext cx="773382" cy="5503830"/>
        </a:xfrm>
        <a:prstGeom prst="round2Same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8700000"/>
          </a:lightRig>
        </a:scene3d>
        <a:sp3d contourW="12700" prstMaterial="dkEdge">
          <a:bevelT w="0" h="0" prst="relaxedInset"/>
          <a:contourClr>
            <a:schemeClr val="lt1">
              <a:alpha val="90000"/>
              <a:hueOff val="0"/>
              <a:satOff val="0"/>
              <a:lumOff val="0"/>
              <a:alphaOff val="0"/>
              <a:shade val="65000"/>
              <a:satMod val="15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600" kern="1200" dirty="0" smtClean="0"/>
            <a:t>Time is saved, increase in transaction Speed and make the work easy.</a:t>
          </a:r>
          <a:endParaRPr lang="en-GB" sz="2600" kern="1200" dirty="0"/>
        </a:p>
      </dsp:txBody>
      <dsp:txXfrm rot="-5400000">
        <a:off x="832874" y="2124232"/>
        <a:ext cx="5466077" cy="697876"/>
      </dsp:txXfrm>
    </dsp:sp>
    <dsp:sp modelId="{2EDB054D-70A0-4D95-8680-01A1E3D94B1D}">
      <dsp:nvSpPr>
        <dsp:cNvPr id="0" name=""/>
        <dsp:cNvSpPr/>
      </dsp:nvSpPr>
      <dsp:spPr>
        <a:xfrm rot="5400000">
          <a:off x="-178472" y="3307250"/>
          <a:ext cx="1189819" cy="832873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955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13200000"/>
          </a:lightRig>
        </a:scene3d>
        <a:sp3d prstMaterial="dkEdge">
          <a:bevelT w="63500" h="508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4</a:t>
          </a:r>
          <a:endParaRPr lang="en-GB" sz="2600" b="1" kern="1200" dirty="0"/>
        </a:p>
      </dsp:txBody>
      <dsp:txXfrm rot="-5400000">
        <a:off x="2" y="3545214"/>
        <a:ext cx="832873" cy="356946"/>
      </dsp:txXfrm>
    </dsp:sp>
    <dsp:sp modelId="{F7854E5D-1842-42A4-AE35-5F3A6077AFE7}">
      <dsp:nvSpPr>
        <dsp:cNvPr id="0" name=""/>
        <dsp:cNvSpPr/>
      </dsp:nvSpPr>
      <dsp:spPr>
        <a:xfrm rot="5400000">
          <a:off x="3198097" y="763554"/>
          <a:ext cx="773382" cy="5503830"/>
        </a:xfrm>
        <a:prstGeom prst="round2Same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8700000"/>
          </a:lightRig>
        </a:scene3d>
        <a:sp3d contourW="12700" prstMaterial="dkEdge">
          <a:bevelT w="0" h="0" prst="relaxedInset"/>
          <a:contourClr>
            <a:schemeClr val="lt1">
              <a:alpha val="90000"/>
              <a:hueOff val="0"/>
              <a:satOff val="0"/>
              <a:lumOff val="0"/>
              <a:alphaOff val="0"/>
              <a:shade val="65000"/>
              <a:satMod val="15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600" kern="1200" dirty="0" smtClean="0"/>
            <a:t>Profit increase</a:t>
          </a:r>
          <a:endParaRPr lang="en-GB" sz="2600" kern="1200" dirty="0"/>
        </a:p>
      </dsp:txBody>
      <dsp:txXfrm rot="-5400000">
        <a:off x="832874" y="3166531"/>
        <a:ext cx="5466077" cy="6978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19F17-7445-4481-8895-CBC6FA3F6F28}">
      <dsp:nvSpPr>
        <dsp:cNvPr id="0" name=""/>
        <dsp:cNvSpPr/>
      </dsp:nvSpPr>
      <dsp:spPr>
        <a:xfrm rot="10800000">
          <a:off x="1473800" y="2819"/>
          <a:ext cx="5315270" cy="53996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1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Supplier Details</a:t>
          </a:r>
          <a:endParaRPr lang="en-GB" sz="2000" kern="1200" dirty="0"/>
        </a:p>
      </dsp:txBody>
      <dsp:txXfrm rot="10800000">
        <a:off x="1608792" y="2819"/>
        <a:ext cx="5180278" cy="539968"/>
      </dsp:txXfrm>
    </dsp:sp>
    <dsp:sp modelId="{AE149B10-2C6B-40DB-A694-3C4430D6A7B3}">
      <dsp:nvSpPr>
        <dsp:cNvPr id="0" name=""/>
        <dsp:cNvSpPr/>
      </dsp:nvSpPr>
      <dsp:spPr>
        <a:xfrm>
          <a:off x="1203816" y="2819"/>
          <a:ext cx="539968" cy="539968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tint val="50000"/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tint val="50000"/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alpha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705301C-E69F-4B7F-97CA-965494EF2668}">
      <dsp:nvSpPr>
        <dsp:cNvPr id="0" name=""/>
        <dsp:cNvSpPr/>
      </dsp:nvSpPr>
      <dsp:spPr>
        <a:xfrm rot="10800000">
          <a:off x="1473800" y="703972"/>
          <a:ext cx="5315270" cy="53996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6667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6667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6667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6667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1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GRN System</a:t>
          </a:r>
          <a:endParaRPr lang="en-GB" sz="2000" kern="1200" dirty="0"/>
        </a:p>
      </dsp:txBody>
      <dsp:txXfrm rot="10800000">
        <a:off x="1608792" y="703972"/>
        <a:ext cx="5180278" cy="539968"/>
      </dsp:txXfrm>
    </dsp:sp>
    <dsp:sp modelId="{2BB2D147-067B-4AC9-B044-4C952A2FC5CB}">
      <dsp:nvSpPr>
        <dsp:cNvPr id="0" name=""/>
        <dsp:cNvSpPr/>
      </dsp:nvSpPr>
      <dsp:spPr>
        <a:xfrm>
          <a:off x="1203816" y="703972"/>
          <a:ext cx="539968" cy="539968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alpha val="90000"/>
                <a:hueOff val="-19901"/>
                <a:satOff val="0"/>
                <a:lumOff val="1403"/>
                <a:alphaOff val="-6667"/>
                <a:shade val="15000"/>
                <a:satMod val="180000"/>
              </a:schemeClr>
            </a:gs>
            <a:gs pos="50000">
              <a:schemeClr val="accent5">
                <a:tint val="50000"/>
                <a:alpha val="90000"/>
                <a:hueOff val="-19901"/>
                <a:satOff val="0"/>
                <a:lumOff val="1403"/>
                <a:alphaOff val="-6667"/>
                <a:shade val="45000"/>
                <a:satMod val="170000"/>
              </a:schemeClr>
            </a:gs>
            <a:gs pos="70000">
              <a:schemeClr val="accent5">
                <a:tint val="50000"/>
                <a:alpha val="90000"/>
                <a:hueOff val="-19901"/>
                <a:satOff val="0"/>
                <a:lumOff val="1403"/>
                <a:alphaOff val="-6667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alpha val="90000"/>
                <a:hueOff val="-19901"/>
                <a:satOff val="0"/>
                <a:lumOff val="1403"/>
                <a:alphaOff val="-6667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5BFFA9B-3813-409C-9A4A-04BE1CD95991}">
      <dsp:nvSpPr>
        <dsp:cNvPr id="0" name=""/>
        <dsp:cNvSpPr/>
      </dsp:nvSpPr>
      <dsp:spPr>
        <a:xfrm rot="10800000">
          <a:off x="1473800" y="1405126"/>
          <a:ext cx="5315270" cy="53996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13333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1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Stock Management</a:t>
          </a:r>
          <a:endParaRPr lang="en-GB" sz="2000" kern="1200" dirty="0"/>
        </a:p>
      </dsp:txBody>
      <dsp:txXfrm rot="10800000">
        <a:off x="1608792" y="1405126"/>
        <a:ext cx="5180278" cy="539968"/>
      </dsp:txXfrm>
    </dsp:sp>
    <dsp:sp modelId="{250DB7A0-001D-4E20-9D70-508D559D104E}">
      <dsp:nvSpPr>
        <dsp:cNvPr id="0" name=""/>
        <dsp:cNvSpPr/>
      </dsp:nvSpPr>
      <dsp:spPr>
        <a:xfrm>
          <a:off x="1203816" y="1405126"/>
          <a:ext cx="539968" cy="539968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alpha val="90000"/>
                <a:hueOff val="-39802"/>
                <a:satOff val="0"/>
                <a:lumOff val="2805"/>
                <a:alphaOff val="-13333"/>
                <a:shade val="15000"/>
                <a:satMod val="180000"/>
              </a:schemeClr>
            </a:gs>
            <a:gs pos="50000">
              <a:schemeClr val="accent5">
                <a:tint val="50000"/>
                <a:alpha val="90000"/>
                <a:hueOff val="-39802"/>
                <a:satOff val="0"/>
                <a:lumOff val="2805"/>
                <a:alphaOff val="-13333"/>
                <a:shade val="45000"/>
                <a:satMod val="170000"/>
              </a:schemeClr>
            </a:gs>
            <a:gs pos="70000">
              <a:schemeClr val="accent5">
                <a:tint val="50000"/>
                <a:alpha val="90000"/>
                <a:hueOff val="-39802"/>
                <a:satOff val="0"/>
                <a:lumOff val="2805"/>
                <a:alphaOff val="-13333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alpha val="90000"/>
                <a:hueOff val="-39802"/>
                <a:satOff val="0"/>
                <a:lumOff val="2805"/>
                <a:alphaOff val="-13333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5DA6421-A35D-4BA0-8286-94FA9BB2B642}">
      <dsp:nvSpPr>
        <dsp:cNvPr id="0" name=""/>
        <dsp:cNvSpPr/>
      </dsp:nvSpPr>
      <dsp:spPr>
        <a:xfrm rot="10800000">
          <a:off x="1473800" y="2106279"/>
          <a:ext cx="5315270" cy="53996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2000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1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Notification System</a:t>
          </a:r>
          <a:endParaRPr lang="en-GB" sz="2000" kern="1200" dirty="0"/>
        </a:p>
      </dsp:txBody>
      <dsp:txXfrm rot="10800000">
        <a:off x="1608792" y="2106279"/>
        <a:ext cx="5180278" cy="539968"/>
      </dsp:txXfrm>
    </dsp:sp>
    <dsp:sp modelId="{69C77327-0145-43EE-960F-24143DF81501}">
      <dsp:nvSpPr>
        <dsp:cNvPr id="0" name=""/>
        <dsp:cNvSpPr/>
      </dsp:nvSpPr>
      <dsp:spPr>
        <a:xfrm>
          <a:off x="1203816" y="2106279"/>
          <a:ext cx="539968" cy="539968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alpha val="90000"/>
                <a:hueOff val="-59703"/>
                <a:satOff val="0"/>
                <a:lumOff val="4208"/>
                <a:alphaOff val="-20000"/>
                <a:shade val="15000"/>
                <a:satMod val="180000"/>
              </a:schemeClr>
            </a:gs>
            <a:gs pos="50000">
              <a:schemeClr val="accent5">
                <a:tint val="50000"/>
                <a:alpha val="90000"/>
                <a:hueOff val="-59703"/>
                <a:satOff val="0"/>
                <a:lumOff val="4208"/>
                <a:alphaOff val="-20000"/>
                <a:shade val="45000"/>
                <a:satMod val="170000"/>
              </a:schemeClr>
            </a:gs>
            <a:gs pos="70000">
              <a:schemeClr val="accent5">
                <a:tint val="50000"/>
                <a:alpha val="90000"/>
                <a:hueOff val="-59703"/>
                <a:satOff val="0"/>
                <a:lumOff val="4208"/>
                <a:alphaOff val="-20000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alpha val="90000"/>
                <a:hueOff val="-59703"/>
                <a:satOff val="0"/>
                <a:lumOff val="4208"/>
                <a:alphaOff val="-2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DA832D0-E641-4153-97AE-54539C5EAA52}">
      <dsp:nvSpPr>
        <dsp:cNvPr id="0" name=""/>
        <dsp:cNvSpPr/>
      </dsp:nvSpPr>
      <dsp:spPr>
        <a:xfrm rot="10800000">
          <a:off x="1473800" y="2807433"/>
          <a:ext cx="5315270" cy="53996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26667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1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 Billing System</a:t>
          </a:r>
          <a:endParaRPr lang="en-GB" sz="2000" kern="1200" dirty="0"/>
        </a:p>
      </dsp:txBody>
      <dsp:txXfrm rot="10800000">
        <a:off x="1608792" y="2807433"/>
        <a:ext cx="5180278" cy="539968"/>
      </dsp:txXfrm>
    </dsp:sp>
    <dsp:sp modelId="{A5AE50AE-E401-413B-8741-706C833C3CB6}">
      <dsp:nvSpPr>
        <dsp:cNvPr id="0" name=""/>
        <dsp:cNvSpPr/>
      </dsp:nvSpPr>
      <dsp:spPr>
        <a:xfrm>
          <a:off x="1203816" y="2807433"/>
          <a:ext cx="539968" cy="539968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alpha val="90000"/>
                <a:hueOff val="-79604"/>
                <a:satOff val="0"/>
                <a:lumOff val="5611"/>
                <a:alphaOff val="-26667"/>
                <a:shade val="15000"/>
                <a:satMod val="180000"/>
              </a:schemeClr>
            </a:gs>
            <a:gs pos="50000">
              <a:schemeClr val="accent5">
                <a:tint val="50000"/>
                <a:alpha val="90000"/>
                <a:hueOff val="-79604"/>
                <a:satOff val="0"/>
                <a:lumOff val="5611"/>
                <a:alphaOff val="-26667"/>
                <a:shade val="45000"/>
                <a:satMod val="170000"/>
              </a:schemeClr>
            </a:gs>
            <a:gs pos="70000">
              <a:schemeClr val="accent5">
                <a:tint val="50000"/>
                <a:alpha val="90000"/>
                <a:hueOff val="-79604"/>
                <a:satOff val="0"/>
                <a:lumOff val="5611"/>
                <a:alphaOff val="-26667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alpha val="90000"/>
                <a:hueOff val="-79604"/>
                <a:satOff val="0"/>
                <a:lumOff val="5611"/>
                <a:alphaOff val="-26667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5FF46C1-1140-47A7-852E-B7DD84A0E9A2}">
      <dsp:nvSpPr>
        <dsp:cNvPr id="0" name=""/>
        <dsp:cNvSpPr/>
      </dsp:nvSpPr>
      <dsp:spPr>
        <a:xfrm rot="10800000">
          <a:off x="1473800" y="3508586"/>
          <a:ext cx="5315270" cy="53996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3333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3333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33333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3333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1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Online Customer Registration and Login System</a:t>
          </a:r>
          <a:endParaRPr lang="en-GB" sz="2000" kern="1200" dirty="0"/>
        </a:p>
      </dsp:txBody>
      <dsp:txXfrm rot="10800000">
        <a:off x="1608792" y="3508586"/>
        <a:ext cx="5180278" cy="539968"/>
      </dsp:txXfrm>
    </dsp:sp>
    <dsp:sp modelId="{1B6729D7-AD78-4199-8CA3-8C0371C260DB}">
      <dsp:nvSpPr>
        <dsp:cNvPr id="0" name=""/>
        <dsp:cNvSpPr/>
      </dsp:nvSpPr>
      <dsp:spPr>
        <a:xfrm>
          <a:off x="1203816" y="3508586"/>
          <a:ext cx="539968" cy="539968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alpha val="90000"/>
                <a:hueOff val="-99505"/>
                <a:satOff val="0"/>
                <a:lumOff val="7013"/>
                <a:alphaOff val="-33333"/>
                <a:shade val="15000"/>
                <a:satMod val="180000"/>
              </a:schemeClr>
            </a:gs>
            <a:gs pos="50000">
              <a:schemeClr val="accent5">
                <a:tint val="50000"/>
                <a:alpha val="90000"/>
                <a:hueOff val="-99505"/>
                <a:satOff val="0"/>
                <a:lumOff val="7013"/>
                <a:alphaOff val="-33333"/>
                <a:shade val="45000"/>
                <a:satMod val="170000"/>
              </a:schemeClr>
            </a:gs>
            <a:gs pos="70000">
              <a:schemeClr val="accent5">
                <a:tint val="50000"/>
                <a:alpha val="90000"/>
                <a:hueOff val="-99505"/>
                <a:satOff val="0"/>
                <a:lumOff val="7013"/>
                <a:alphaOff val="-33333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alpha val="90000"/>
                <a:hueOff val="-99505"/>
                <a:satOff val="0"/>
                <a:lumOff val="7013"/>
                <a:alphaOff val="-33333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8F3777E-15EF-4C81-9615-9C23B8B971F5}">
      <dsp:nvSpPr>
        <dsp:cNvPr id="0" name=""/>
        <dsp:cNvSpPr/>
      </dsp:nvSpPr>
      <dsp:spPr>
        <a:xfrm rot="10800000">
          <a:off x="1473800" y="4209740"/>
          <a:ext cx="5315270" cy="539968"/>
        </a:xfrm>
        <a:prstGeom prst="homePlate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hade val="15000"/>
                <a:satMod val="180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hade val="45000"/>
                <a:satMod val="170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11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Online Ordering System</a:t>
          </a:r>
          <a:endParaRPr lang="en-GB" sz="2000" kern="1200" dirty="0"/>
        </a:p>
      </dsp:txBody>
      <dsp:txXfrm rot="10800000">
        <a:off x="1608792" y="4209740"/>
        <a:ext cx="5180278" cy="539968"/>
      </dsp:txXfrm>
    </dsp:sp>
    <dsp:sp modelId="{08E66980-30A6-4AEA-BED0-2C21FD03C86B}">
      <dsp:nvSpPr>
        <dsp:cNvPr id="0" name=""/>
        <dsp:cNvSpPr/>
      </dsp:nvSpPr>
      <dsp:spPr>
        <a:xfrm>
          <a:off x="1203816" y="4209740"/>
          <a:ext cx="539968" cy="539968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alpha val="90000"/>
                <a:hueOff val="-119406"/>
                <a:satOff val="0"/>
                <a:lumOff val="8416"/>
                <a:alphaOff val="-40000"/>
                <a:shade val="15000"/>
                <a:satMod val="180000"/>
              </a:schemeClr>
            </a:gs>
            <a:gs pos="50000">
              <a:schemeClr val="accent5">
                <a:tint val="50000"/>
                <a:alpha val="90000"/>
                <a:hueOff val="-119406"/>
                <a:satOff val="0"/>
                <a:lumOff val="8416"/>
                <a:alphaOff val="-40000"/>
                <a:shade val="45000"/>
                <a:satMod val="170000"/>
              </a:schemeClr>
            </a:gs>
            <a:gs pos="70000">
              <a:schemeClr val="accent5">
                <a:tint val="50000"/>
                <a:alpha val="90000"/>
                <a:hueOff val="-119406"/>
                <a:satOff val="0"/>
                <a:lumOff val="8416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alpha val="90000"/>
                <a:hueOff val="-119406"/>
                <a:satOff val="0"/>
                <a:lumOff val="8416"/>
                <a:alphaOff val="-4000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4508C-19F2-4307-BA1E-E25090602EBE}">
      <dsp:nvSpPr>
        <dsp:cNvPr id="0" name=""/>
        <dsp:cNvSpPr/>
      </dsp:nvSpPr>
      <dsp:spPr>
        <a:xfrm>
          <a:off x="364389" y="0"/>
          <a:ext cx="7241540" cy="4525963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5">
                <a:tint val="55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tint val="55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tint val="55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tint val="55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1CF88D5-1D53-42F2-9F84-596FA1A5D3CB}">
      <dsp:nvSpPr>
        <dsp:cNvPr id="0" name=""/>
        <dsp:cNvSpPr/>
      </dsp:nvSpPr>
      <dsp:spPr>
        <a:xfrm>
          <a:off x="1077681" y="3365506"/>
          <a:ext cx="166555" cy="166555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9F3B35-9B40-4C44-9E99-DF5AE9C51510}">
      <dsp:nvSpPr>
        <dsp:cNvPr id="0" name=""/>
        <dsp:cNvSpPr/>
      </dsp:nvSpPr>
      <dsp:spPr>
        <a:xfrm>
          <a:off x="1248855" y="3556991"/>
          <a:ext cx="2357023" cy="43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4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Feasibility Study</a:t>
          </a:r>
          <a:endParaRPr lang="en-GB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Schedule Feasibility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Economic Feasibility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Technical Feasibility</a:t>
          </a:r>
          <a:endParaRPr lang="en-GB" sz="1600" kern="1200" dirty="0"/>
        </a:p>
      </dsp:txBody>
      <dsp:txXfrm>
        <a:off x="1248855" y="3556991"/>
        <a:ext cx="2357023" cy="435385"/>
      </dsp:txXfrm>
    </dsp:sp>
    <dsp:sp modelId="{C7BE907E-5174-4DB0-873E-BCC4D0F5FAF0}">
      <dsp:nvSpPr>
        <dsp:cNvPr id="0" name=""/>
        <dsp:cNvSpPr/>
      </dsp:nvSpPr>
      <dsp:spPr>
        <a:xfrm>
          <a:off x="1979252" y="2499236"/>
          <a:ext cx="260695" cy="260695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-246974"/>
                <a:satOff val="6817"/>
                <a:lumOff val="1804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-246974"/>
                <a:satOff val="6817"/>
                <a:lumOff val="1804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-246974"/>
                <a:satOff val="6817"/>
                <a:lumOff val="1804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-246974"/>
                <a:satOff val="6817"/>
                <a:lumOff val="1804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77EABA-9247-4954-948B-7B8959F94266}">
      <dsp:nvSpPr>
        <dsp:cNvPr id="0" name=""/>
        <dsp:cNvSpPr/>
      </dsp:nvSpPr>
      <dsp:spPr>
        <a:xfrm>
          <a:off x="600784" y="2116832"/>
          <a:ext cx="1828952" cy="534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37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Requirement Analysis </a:t>
          </a:r>
          <a:endParaRPr lang="en-GB" sz="2000" b="1" kern="1200" dirty="0"/>
        </a:p>
      </dsp:txBody>
      <dsp:txXfrm>
        <a:off x="600784" y="2116832"/>
        <a:ext cx="1828952" cy="534494"/>
      </dsp:txXfrm>
    </dsp:sp>
    <dsp:sp modelId="{5C71F5EB-C467-402F-A260-D18AA13CE846}">
      <dsp:nvSpPr>
        <dsp:cNvPr id="0" name=""/>
        <dsp:cNvSpPr/>
      </dsp:nvSpPr>
      <dsp:spPr>
        <a:xfrm>
          <a:off x="3137899" y="1808574"/>
          <a:ext cx="347593" cy="347593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-493949"/>
                <a:satOff val="13634"/>
                <a:lumOff val="3608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-493949"/>
                <a:satOff val="13634"/>
                <a:lumOff val="3608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-493949"/>
                <a:satOff val="13634"/>
                <a:lumOff val="3608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-493949"/>
                <a:satOff val="13634"/>
                <a:lumOff val="3608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90D18B-751B-4B32-A491-223067F87234}">
      <dsp:nvSpPr>
        <dsp:cNvPr id="0" name=""/>
        <dsp:cNvSpPr/>
      </dsp:nvSpPr>
      <dsp:spPr>
        <a:xfrm>
          <a:off x="3312367" y="2376272"/>
          <a:ext cx="2397584" cy="33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83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System Analysis</a:t>
          </a:r>
          <a:endParaRPr lang="en-GB" sz="2000" b="1" kern="1200" dirty="0"/>
        </a:p>
      </dsp:txBody>
      <dsp:txXfrm>
        <a:off x="3312367" y="2376272"/>
        <a:ext cx="2397584" cy="336720"/>
      </dsp:txXfrm>
    </dsp:sp>
    <dsp:sp modelId="{E2305F5B-B115-41B0-B850-655059CC697E}">
      <dsp:nvSpPr>
        <dsp:cNvPr id="0" name=""/>
        <dsp:cNvSpPr/>
      </dsp:nvSpPr>
      <dsp:spPr>
        <a:xfrm>
          <a:off x="4484825" y="1269080"/>
          <a:ext cx="448975" cy="448975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-493949"/>
                <a:satOff val="13634"/>
                <a:lumOff val="3608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-493949"/>
                <a:satOff val="13634"/>
                <a:lumOff val="3608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-493949"/>
                <a:satOff val="13634"/>
                <a:lumOff val="3608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-493949"/>
                <a:satOff val="13634"/>
                <a:lumOff val="3608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1C32C6-C931-4516-B8EE-3FEA6198CF35}">
      <dsp:nvSpPr>
        <dsp:cNvPr id="0" name=""/>
        <dsp:cNvSpPr/>
      </dsp:nvSpPr>
      <dsp:spPr>
        <a:xfrm>
          <a:off x="2318634" y="144015"/>
          <a:ext cx="2296118" cy="14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903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System Design</a:t>
          </a:r>
          <a:endParaRPr lang="en-GB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Software and web interface designing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Database Designing</a:t>
          </a:r>
          <a:endParaRPr lang="en-GB" sz="1600" kern="1200" dirty="0"/>
        </a:p>
      </dsp:txBody>
      <dsp:txXfrm>
        <a:off x="2318634" y="144015"/>
        <a:ext cx="2296118" cy="1432109"/>
      </dsp:txXfrm>
    </dsp:sp>
    <dsp:sp modelId="{49F70B27-E092-48DE-9D57-ABE4B28820EA}">
      <dsp:nvSpPr>
        <dsp:cNvPr id="0" name=""/>
        <dsp:cNvSpPr/>
      </dsp:nvSpPr>
      <dsp:spPr>
        <a:xfrm>
          <a:off x="5871581" y="908813"/>
          <a:ext cx="572081" cy="572081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-246974"/>
                <a:satOff val="6817"/>
                <a:lumOff val="1804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-246974"/>
                <a:satOff val="6817"/>
                <a:lumOff val="1804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-246974"/>
                <a:satOff val="6817"/>
                <a:lumOff val="1804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-246974"/>
                <a:satOff val="6817"/>
                <a:lumOff val="1804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4BC816-508B-41B5-B9A8-09387E82209E}">
      <dsp:nvSpPr>
        <dsp:cNvPr id="0" name=""/>
        <dsp:cNvSpPr/>
      </dsp:nvSpPr>
      <dsp:spPr>
        <a:xfrm>
          <a:off x="6048672" y="2304246"/>
          <a:ext cx="2357541" cy="1335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134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/>
            <a:t>Implementation and Unit Testing</a:t>
          </a:r>
          <a:endParaRPr lang="en-GB" sz="2000" b="1" kern="1200" dirty="0"/>
        </a:p>
      </dsp:txBody>
      <dsp:txXfrm>
        <a:off x="6048672" y="2304246"/>
        <a:ext cx="2357541" cy="13359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D30C9-834E-40B8-84BE-6695B76C96C0}">
      <dsp:nvSpPr>
        <dsp:cNvPr id="0" name=""/>
        <dsp:cNvSpPr/>
      </dsp:nvSpPr>
      <dsp:spPr>
        <a:xfrm>
          <a:off x="0" y="1324736"/>
          <a:ext cx="2153799" cy="2153905"/>
        </a:xfrm>
        <a:prstGeom prst="ellipse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b="1" kern="1200" dirty="0"/>
        </a:p>
      </dsp:txBody>
      <dsp:txXfrm>
        <a:off x="315417" y="1640168"/>
        <a:ext cx="1522965" cy="1523041"/>
      </dsp:txXfrm>
    </dsp:sp>
    <dsp:sp modelId="{67EB6B0C-665A-43CF-B346-4E2F1739F6B4}">
      <dsp:nvSpPr>
        <dsp:cNvPr id="0" name=""/>
        <dsp:cNvSpPr/>
      </dsp:nvSpPr>
      <dsp:spPr>
        <a:xfrm>
          <a:off x="-1799557" y="172620"/>
          <a:ext cx="4341704" cy="4525963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gradFill rotWithShape="0">
          <a:gsLst>
            <a:gs pos="0">
              <a:schemeClr val="accent5">
                <a:shade val="50000"/>
                <a:hueOff val="-617436"/>
                <a:satOff val="17042"/>
                <a:lumOff val="45100"/>
                <a:alphaOff val="0"/>
                <a:shade val="15000"/>
                <a:satMod val="180000"/>
              </a:schemeClr>
            </a:gs>
            <a:gs pos="50000">
              <a:schemeClr val="accent5">
                <a:shade val="50000"/>
                <a:hueOff val="-617436"/>
                <a:satOff val="17042"/>
                <a:lumOff val="45100"/>
                <a:alphaOff val="0"/>
                <a:shade val="45000"/>
                <a:satMod val="170000"/>
              </a:schemeClr>
            </a:gs>
            <a:gs pos="70000">
              <a:schemeClr val="accent5">
                <a:shade val="50000"/>
                <a:hueOff val="-617436"/>
                <a:satOff val="17042"/>
                <a:lumOff val="4510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shade val="50000"/>
                <a:hueOff val="-617436"/>
                <a:satOff val="17042"/>
                <a:lumOff val="4510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FB93B5-9E80-491F-AA89-A802866D22C8}">
      <dsp:nvSpPr>
        <dsp:cNvPr id="0" name=""/>
        <dsp:cNvSpPr/>
      </dsp:nvSpPr>
      <dsp:spPr>
        <a:xfrm>
          <a:off x="2088860" y="28597"/>
          <a:ext cx="1153798" cy="1154120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tint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tint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C827DDC-6C26-4A9E-9E93-F529C1F56A50}">
      <dsp:nvSpPr>
        <dsp:cNvPr id="0" name=""/>
        <dsp:cNvSpPr/>
      </dsp:nvSpPr>
      <dsp:spPr>
        <a:xfrm>
          <a:off x="3437300" y="1698281"/>
          <a:ext cx="4792299" cy="111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endParaRPr lang="en-GB" sz="1800" b="1" kern="1200" dirty="0" smtClean="0"/>
        </a:p>
      </dsp:txBody>
      <dsp:txXfrm>
        <a:off x="3437300" y="1698281"/>
        <a:ext cx="4792299" cy="1117007"/>
      </dsp:txXfrm>
    </dsp:sp>
    <dsp:sp modelId="{61554167-CB9E-403E-B985-D8064506BFBB}">
      <dsp:nvSpPr>
        <dsp:cNvPr id="0" name=""/>
        <dsp:cNvSpPr/>
      </dsp:nvSpPr>
      <dsp:spPr>
        <a:xfrm>
          <a:off x="2664921" y="1684779"/>
          <a:ext cx="1153798" cy="1154120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hueOff val="13189"/>
                <a:satOff val="0"/>
                <a:lumOff val="-833"/>
                <a:alphaOff val="0"/>
                <a:shade val="15000"/>
                <a:satMod val="180000"/>
              </a:schemeClr>
            </a:gs>
            <a:gs pos="50000">
              <a:schemeClr val="accent5">
                <a:tint val="50000"/>
                <a:hueOff val="13189"/>
                <a:satOff val="0"/>
                <a:lumOff val="-833"/>
                <a:alphaOff val="0"/>
                <a:shade val="45000"/>
                <a:satMod val="170000"/>
              </a:schemeClr>
            </a:gs>
            <a:gs pos="70000">
              <a:schemeClr val="accent5">
                <a:tint val="50000"/>
                <a:hueOff val="13189"/>
                <a:satOff val="0"/>
                <a:lumOff val="-833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hueOff val="13189"/>
                <a:satOff val="0"/>
                <a:lumOff val="-833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8042DB1-3E9A-43B3-8215-8EF190B167D0}">
      <dsp:nvSpPr>
        <dsp:cNvPr id="0" name=""/>
        <dsp:cNvSpPr/>
      </dsp:nvSpPr>
      <dsp:spPr>
        <a:xfrm>
          <a:off x="5932746" y="2764900"/>
          <a:ext cx="1544403" cy="111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endParaRPr lang="en-GB" sz="6500" kern="1200" dirty="0"/>
        </a:p>
      </dsp:txBody>
      <dsp:txXfrm>
        <a:off x="5932746" y="2764900"/>
        <a:ext cx="1544403" cy="1117007"/>
      </dsp:txXfrm>
    </dsp:sp>
    <dsp:sp modelId="{9567FDC2-65B6-4987-8F15-D55AE8EAB2F8}">
      <dsp:nvSpPr>
        <dsp:cNvPr id="0" name=""/>
        <dsp:cNvSpPr/>
      </dsp:nvSpPr>
      <dsp:spPr>
        <a:xfrm>
          <a:off x="2304886" y="3371842"/>
          <a:ext cx="1153798" cy="1154120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hueOff val="26379"/>
                <a:satOff val="0"/>
                <a:lumOff val="-1666"/>
                <a:alphaOff val="0"/>
                <a:shade val="15000"/>
                <a:satMod val="180000"/>
              </a:schemeClr>
            </a:gs>
            <a:gs pos="50000">
              <a:schemeClr val="accent5">
                <a:tint val="50000"/>
                <a:hueOff val="26379"/>
                <a:satOff val="0"/>
                <a:lumOff val="-1666"/>
                <a:alphaOff val="0"/>
                <a:shade val="45000"/>
                <a:satMod val="170000"/>
              </a:schemeClr>
            </a:gs>
            <a:gs pos="70000">
              <a:schemeClr val="accent5">
                <a:tint val="50000"/>
                <a:hueOff val="26379"/>
                <a:satOff val="0"/>
                <a:lumOff val="-166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tint val="50000"/>
                <a:hueOff val="26379"/>
                <a:satOff val="0"/>
                <a:lumOff val="-166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19FBED-E915-4BC1-B910-3D69525E5F76}">
      <dsp:nvSpPr>
        <dsp:cNvPr id="0" name=""/>
        <dsp:cNvSpPr/>
      </dsp:nvSpPr>
      <dsp:spPr>
        <a:xfrm>
          <a:off x="5554960" y="3268963"/>
          <a:ext cx="1544403" cy="111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endParaRPr lang="en-GB" sz="6500" kern="1200" dirty="0"/>
        </a:p>
      </dsp:txBody>
      <dsp:txXfrm>
        <a:off x="5554960" y="3268963"/>
        <a:ext cx="1544403" cy="1117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9179E-1615-4E01-AE5D-2364601BA5D4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03F70-F8DC-416C-B420-3AEE48C5C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58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Malabe</a:t>
            </a:r>
            <a:endParaRPr lang="en-GB" dirty="0" smtClean="0"/>
          </a:p>
          <a:p>
            <a:r>
              <a:rPr lang="en-GB" dirty="0" smtClean="0"/>
              <a:t>Manual</a:t>
            </a:r>
          </a:p>
          <a:p>
            <a:r>
              <a:rPr lang="en-GB" dirty="0" err="1" smtClean="0"/>
              <a:t>Hoyagathe</a:t>
            </a:r>
            <a:r>
              <a:rPr lang="en-GB" dirty="0" smtClean="0"/>
              <a:t> member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kenekgen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03F70-F8DC-416C-B420-3AEE48C5C4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70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03F70-F8DC-416C-B420-3AEE48C5C4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4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03F70-F8DC-416C-B420-3AEE48C5C4F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5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E90F-576C-47BC-96D5-578CDF991512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7DAE90F-576C-47BC-96D5-578CDF991512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0778B-6616-4C88-B2D0-865E7E7117FE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Rajaguru Stores POS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Project Proposal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7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Our </a:t>
            </a:r>
            <a:r>
              <a:rPr lang="en-GB" dirty="0"/>
              <a:t>goal is to satisfy the client’s requirements to the maximum.</a:t>
            </a:r>
          </a:p>
          <a:p>
            <a:r>
              <a:rPr lang="en-GB" dirty="0" smtClean="0"/>
              <a:t>Our </a:t>
            </a:r>
            <a:r>
              <a:rPr lang="en-GB" dirty="0"/>
              <a:t>intension is to give efficient and productive, client friendly system.</a:t>
            </a:r>
          </a:p>
          <a:p>
            <a:r>
              <a:rPr lang="en-GB" dirty="0" smtClean="0"/>
              <a:t>To </a:t>
            </a:r>
            <a:r>
              <a:rPr lang="en-GB" dirty="0"/>
              <a:t>limit the errors within the manual system.</a:t>
            </a:r>
          </a:p>
          <a:p>
            <a:r>
              <a:rPr lang="en-GB" dirty="0" smtClean="0"/>
              <a:t>To </a:t>
            </a:r>
            <a:r>
              <a:rPr lang="en-GB" dirty="0"/>
              <a:t>give reliable information about data and maximum security for the database where </a:t>
            </a:r>
            <a:r>
              <a:rPr lang="en-GB" dirty="0" smtClean="0"/>
              <a:t>data </a:t>
            </a:r>
            <a:r>
              <a:rPr lang="en-GB" dirty="0"/>
              <a:t>within the system cannot be access by any third party.</a:t>
            </a:r>
          </a:p>
          <a:p>
            <a:r>
              <a:rPr lang="en-GB" dirty="0" smtClean="0"/>
              <a:t>To </a:t>
            </a:r>
            <a:r>
              <a:rPr lang="en-GB" dirty="0"/>
              <a:t>aware the client about the items that is out of stock. Also to warn about the expired </a:t>
            </a:r>
            <a:r>
              <a:rPr lang="en-GB" dirty="0" smtClean="0"/>
              <a:t>items</a:t>
            </a:r>
            <a:r>
              <a:rPr lang="en-GB" dirty="0"/>
              <a:t>.</a:t>
            </a:r>
          </a:p>
          <a:p>
            <a:r>
              <a:rPr lang="en-GB" dirty="0" smtClean="0"/>
              <a:t>To </a:t>
            </a:r>
            <a:r>
              <a:rPr lang="en-GB" dirty="0"/>
              <a:t>do many transactions within a short time.</a:t>
            </a:r>
          </a:p>
          <a:p>
            <a:r>
              <a:rPr lang="en-GB" dirty="0" smtClean="0"/>
              <a:t>To </a:t>
            </a:r>
            <a:r>
              <a:rPr lang="en-GB" dirty="0"/>
              <a:t>indicate the profit, loss, expenditure, special offer, discounts, within the store. </a:t>
            </a:r>
          </a:p>
        </p:txBody>
      </p:sp>
    </p:spTree>
    <p:extLst>
      <p:ext uri="{BB962C8B-B14F-4D97-AF65-F5344CB8AC3E}">
        <p14:creationId xmlns:p14="http://schemas.microsoft.com/office/powerpoint/2010/main" val="17945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867"/>
            <a:ext cx="8229600" cy="1143000"/>
          </a:xfrm>
        </p:spPr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8010559"/>
              </p:ext>
            </p:extLst>
          </p:nvPr>
        </p:nvGraphicFramePr>
        <p:xfrm>
          <a:off x="683568" y="1556792"/>
          <a:ext cx="799288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4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2" y="97214"/>
            <a:ext cx="8229600" cy="1143000"/>
          </a:xfrm>
        </p:spPr>
        <p:txBody>
          <a:bodyPr/>
          <a:lstStyle/>
          <a:p>
            <a:r>
              <a:rPr lang="en-GB" dirty="0" smtClean="0"/>
              <a:t>PROCEDURES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600247"/>
              </p:ext>
            </p:extLst>
          </p:nvPr>
        </p:nvGraphicFramePr>
        <p:xfrm>
          <a:off x="467544" y="1844824"/>
          <a:ext cx="842493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5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16" y="289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HARDWARE AND SOFTWARE REQUIREMENTS</a:t>
            </a:r>
            <a:endParaRPr lang="en-GB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2710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30856" y="195922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Basic</a:t>
            </a:r>
            <a:endParaRPr lang="en-GB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76552" y="36723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Hardware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1530658"/>
            <a:ext cx="4932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GB" b="1" dirty="0"/>
              <a:t>2.0 GHz processor with 2MB L2 cache Memory  </a:t>
            </a:r>
            <a:r>
              <a:rPr lang="en-GB" b="1" dirty="0" smtClean="0"/>
              <a:t>2GB </a:t>
            </a:r>
            <a:r>
              <a:rPr lang="en-GB" b="1" dirty="0"/>
              <a:t>DDR </a:t>
            </a:r>
            <a:r>
              <a:rPr lang="en-GB" b="1" dirty="0" smtClean="0"/>
              <a:t>III </a:t>
            </a:r>
            <a:r>
              <a:rPr lang="en-GB" b="1" dirty="0"/>
              <a:t>RAM Memory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GB" b="1" dirty="0"/>
              <a:t>50 GB HDD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GB" b="1" dirty="0"/>
              <a:t>Web server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GB" b="1" dirty="0"/>
              <a:t>PHP, SQL, DNS server, Mail server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355976" y="3380799"/>
            <a:ext cx="463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 implement this </a:t>
            </a:r>
            <a:r>
              <a:rPr lang="en-GB" b="1" dirty="0" smtClean="0"/>
              <a:t>grocery </a:t>
            </a:r>
            <a:r>
              <a:rPr lang="en-GB" b="1" dirty="0"/>
              <a:t>System does not need a very high end machine. However </a:t>
            </a:r>
          </a:p>
          <a:p>
            <a:r>
              <a:rPr lang="en-GB" b="1" dirty="0"/>
              <a:t>broadband internet connection is suggested to gain a good performance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39952" y="4941168"/>
            <a:ext cx="4771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Operating </a:t>
            </a:r>
            <a:r>
              <a:rPr lang="en-GB" b="1" dirty="0"/>
              <a:t>system </a:t>
            </a:r>
            <a:r>
              <a:rPr lang="en-GB" b="1" dirty="0" smtClean="0"/>
              <a:t>(Linux, Windows, </a:t>
            </a:r>
            <a:r>
              <a:rPr lang="en-GB" b="1" dirty="0"/>
              <a:t>Mac OS</a:t>
            </a:r>
            <a:r>
              <a:rPr lang="en-GB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Any kind of Browser</a:t>
            </a:r>
            <a:endParaRPr lang="en-GB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MySQL </a:t>
            </a:r>
            <a:r>
              <a:rPr lang="en-GB" b="1" dirty="0"/>
              <a:t>version 5.6.20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/>
              <a:t>Xampp </a:t>
            </a:r>
            <a:r>
              <a:rPr lang="en-GB" b="1" dirty="0"/>
              <a:t>1.8.3-3-VC11- </a:t>
            </a:r>
            <a:r>
              <a:rPr lang="en-GB" b="1" dirty="0" smtClean="0"/>
              <a:t>server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57456" y="5355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616" y="3705117"/>
            <a:ext cx="20697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 smtClean="0"/>
              <a:t>Requirements</a:t>
            </a: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8810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-162272"/>
            <a:ext cx="8229600" cy="1143000"/>
          </a:xfrm>
        </p:spPr>
        <p:txBody>
          <a:bodyPr/>
          <a:lstStyle/>
          <a:p>
            <a:r>
              <a:rPr lang="en-GB" dirty="0" smtClean="0"/>
              <a:t>BUDGET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100569"/>
              </p:ext>
            </p:extLst>
          </p:nvPr>
        </p:nvGraphicFramePr>
        <p:xfrm>
          <a:off x="395536" y="1373603"/>
          <a:ext cx="822960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05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PHP </a:t>
            </a:r>
            <a:r>
              <a:rPr lang="en-GB" dirty="0"/>
              <a:t>manual </a:t>
            </a:r>
            <a:r>
              <a:rPr lang="en-GB" dirty="0" smtClean="0"/>
              <a:t> (www.php.net/docs.php)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PHP </a:t>
            </a:r>
            <a:r>
              <a:rPr lang="en-GB" dirty="0"/>
              <a:t>tutorials from following site.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www.w3schools.net 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 smtClean="0"/>
              <a:t>www.php.net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YOU TUBE (www.youtube/newboston)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Lynda.com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Library </a:t>
            </a:r>
            <a:r>
              <a:rPr lang="en-GB" dirty="0"/>
              <a:t>books &amp; E-books</a:t>
            </a:r>
          </a:p>
        </p:txBody>
      </p:sp>
    </p:spTree>
    <p:extLst>
      <p:ext uri="{BB962C8B-B14F-4D97-AF65-F5344CB8AC3E}">
        <p14:creationId xmlns:p14="http://schemas.microsoft.com/office/powerpoint/2010/main" val="21807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NO : 05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 smtClean="0"/>
              <a:t>Dhanuka</a:t>
            </a:r>
            <a:r>
              <a:rPr lang="en-GB" dirty="0" smtClean="0"/>
              <a:t> </a:t>
            </a:r>
            <a:r>
              <a:rPr lang="en-GB" dirty="0" err="1" smtClean="0"/>
              <a:t>Abeywardhane</a:t>
            </a:r>
            <a:r>
              <a:rPr lang="en-GB" dirty="0" smtClean="0"/>
              <a:t> (Team Leader)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Hansana</a:t>
            </a:r>
            <a:r>
              <a:rPr lang="en-GB" dirty="0" smtClean="0"/>
              <a:t> </a:t>
            </a:r>
            <a:r>
              <a:rPr lang="en-GB" dirty="0" err="1" smtClean="0"/>
              <a:t>Jayathissa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Samitha</a:t>
            </a:r>
            <a:r>
              <a:rPr lang="en-GB" dirty="0" smtClean="0"/>
              <a:t> </a:t>
            </a:r>
            <a:r>
              <a:rPr lang="en-GB" dirty="0" err="1" smtClean="0"/>
              <a:t>Rajaguru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Devindri</a:t>
            </a:r>
            <a:r>
              <a:rPr lang="en-GB" dirty="0" smtClean="0"/>
              <a:t> </a:t>
            </a:r>
            <a:r>
              <a:rPr lang="en-GB" dirty="0" err="1" smtClean="0"/>
              <a:t>Gunawardane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Navin</a:t>
            </a:r>
            <a:r>
              <a:rPr lang="en-GB" dirty="0" smtClean="0"/>
              <a:t> </a:t>
            </a:r>
            <a:r>
              <a:rPr lang="en-GB" dirty="0" err="1" smtClean="0"/>
              <a:t>Keerthirathna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Thanula</a:t>
            </a:r>
            <a:r>
              <a:rPr lang="en-GB" dirty="0" smtClean="0"/>
              <a:t> </a:t>
            </a:r>
            <a:r>
              <a:rPr lang="en-GB" dirty="0" err="1" smtClean="0"/>
              <a:t>Ramasinghe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Yashan</a:t>
            </a:r>
            <a:r>
              <a:rPr lang="en-GB" dirty="0" smtClean="0"/>
              <a:t> </a:t>
            </a:r>
            <a:r>
              <a:rPr lang="en-GB" dirty="0" err="1" smtClean="0"/>
              <a:t>Tharindu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9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indent="-457200"/>
            <a:r>
              <a:rPr lang="en-GB" sz="3200" dirty="0" smtClean="0"/>
              <a:t>Introduction and Description of Project</a:t>
            </a:r>
          </a:p>
          <a:p>
            <a:pPr marL="548640" indent="-457200"/>
            <a:r>
              <a:rPr lang="en-GB" sz="3200" dirty="0" smtClean="0"/>
              <a:t>Objectives</a:t>
            </a:r>
          </a:p>
          <a:p>
            <a:pPr marL="548640" indent="-457200"/>
            <a:r>
              <a:rPr lang="en-GB" sz="3200" dirty="0" smtClean="0"/>
              <a:t>Procedures</a:t>
            </a:r>
          </a:p>
          <a:p>
            <a:pPr marL="548640" indent="-457200"/>
            <a:r>
              <a:rPr lang="en-GB" sz="3200" dirty="0" smtClean="0"/>
              <a:t>Requirements</a:t>
            </a:r>
          </a:p>
          <a:p>
            <a:pPr marL="548640" indent="-457200"/>
            <a:r>
              <a:rPr lang="en-GB" sz="3200" dirty="0" smtClean="0"/>
              <a:t>Budget</a:t>
            </a:r>
          </a:p>
          <a:p>
            <a:pPr marL="548640" indent="-457200"/>
            <a:r>
              <a:rPr lang="en-GB" sz="3200" dirty="0" smtClean="0"/>
              <a:t>References</a:t>
            </a:r>
          </a:p>
          <a:p>
            <a:pPr marL="548640" indent="-457200"/>
            <a:endParaRPr lang="en-GB" sz="3200" dirty="0" smtClean="0"/>
          </a:p>
          <a:p>
            <a:pPr marL="548640" indent="-457200"/>
            <a:endParaRPr lang="en-GB" sz="3200" dirty="0" smtClean="0"/>
          </a:p>
          <a:p>
            <a:pPr marL="548640" indent="-457200"/>
            <a:endParaRPr lang="en-GB" sz="3200" dirty="0" smtClean="0"/>
          </a:p>
          <a:p>
            <a:pPr lvl="6"/>
            <a:endParaRPr lang="en-GB" sz="28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5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This </a:t>
            </a:r>
            <a:r>
              <a:rPr lang="en-GB" dirty="0"/>
              <a:t>project </a:t>
            </a:r>
            <a:r>
              <a:rPr lang="en-GB" dirty="0" smtClean="0"/>
              <a:t>is </a:t>
            </a:r>
            <a:r>
              <a:rPr lang="en-GB" dirty="0"/>
              <a:t>a </a:t>
            </a:r>
            <a:r>
              <a:rPr lang="en-GB" dirty="0" smtClean="0"/>
              <a:t>Point Of Sale </a:t>
            </a:r>
            <a:r>
              <a:rPr lang="en-GB" dirty="0"/>
              <a:t>S</a:t>
            </a:r>
            <a:r>
              <a:rPr lang="en-GB" dirty="0" smtClean="0"/>
              <a:t>ystem</a:t>
            </a:r>
            <a:r>
              <a:rPr lang="en-GB" dirty="0"/>
              <a:t>. We are making this project for the Rajaguru Stores [</a:t>
            </a:r>
            <a:r>
              <a:rPr lang="en-GB" dirty="0" err="1"/>
              <a:t>pvt</a:t>
            </a:r>
            <a:r>
              <a:rPr lang="en-GB" dirty="0" smtClean="0"/>
              <a:t>] Ltd. 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It </a:t>
            </a:r>
            <a:r>
              <a:rPr lang="en-GB" dirty="0"/>
              <a:t>is a grocery shop which is focusing to supply customer requirements using an </a:t>
            </a:r>
            <a:r>
              <a:rPr lang="en-GB" dirty="0" smtClean="0"/>
              <a:t>online system </a:t>
            </a:r>
            <a:r>
              <a:rPr lang="en-GB" dirty="0"/>
              <a:t>and a POS system.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/>
              <a:t>We are mainly targeting to </a:t>
            </a:r>
            <a:r>
              <a:rPr lang="en-GB" dirty="0" smtClean="0"/>
              <a:t>satisfy </a:t>
            </a:r>
            <a:r>
              <a:rPr lang="en-GB" dirty="0"/>
              <a:t>our client and make the software which our client actually expects.</a:t>
            </a:r>
          </a:p>
        </p:txBody>
      </p:sp>
    </p:spTree>
    <p:extLst>
      <p:ext uri="{BB962C8B-B14F-4D97-AF65-F5344CB8AC3E}">
        <p14:creationId xmlns:p14="http://schemas.microsoft.com/office/powerpoint/2010/main" val="13388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Description of the Project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34442"/>
            <a:ext cx="7056784" cy="465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40283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GB" dirty="0" smtClean="0"/>
              <a:t>Stock Handling System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98294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96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Problems that can be occurred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manage the billing and store items since the count of the items increase. </a:t>
            </a:r>
          </a:p>
          <a:p>
            <a:r>
              <a:rPr lang="en-GB" dirty="0" smtClean="0"/>
              <a:t>To </a:t>
            </a:r>
            <a:r>
              <a:rPr lang="en-GB" dirty="0"/>
              <a:t>find the quantity of sold items and the profit of them.</a:t>
            </a:r>
          </a:p>
          <a:p>
            <a:r>
              <a:rPr lang="en-GB" dirty="0" smtClean="0"/>
              <a:t>To </a:t>
            </a:r>
            <a:r>
              <a:rPr lang="en-GB" dirty="0"/>
              <a:t>determine the change in the quantity of the store item.</a:t>
            </a:r>
          </a:p>
          <a:p>
            <a:r>
              <a:rPr lang="en-GB" dirty="0" smtClean="0"/>
              <a:t>To </a:t>
            </a:r>
            <a:r>
              <a:rPr lang="en-GB" dirty="0"/>
              <a:t>summarize the Expenditure, Profit and Loss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Taking more time in the </a:t>
            </a:r>
            <a:r>
              <a:rPr lang="en-GB" smtClean="0"/>
              <a:t>manual system.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4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11349"/>
            <a:ext cx="8229600" cy="4525963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6144925"/>
              </p:ext>
            </p:extLst>
          </p:nvPr>
        </p:nvGraphicFramePr>
        <p:xfrm>
          <a:off x="971600" y="1412776"/>
          <a:ext cx="6984776" cy="4784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8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Benefits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25121304"/>
              </p:ext>
            </p:extLst>
          </p:nvPr>
        </p:nvGraphicFramePr>
        <p:xfrm>
          <a:off x="1619672" y="1844824"/>
          <a:ext cx="6336704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1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</Template>
  <TotalTime>732</TotalTime>
  <Words>488</Words>
  <Application>Microsoft Office PowerPoint</Application>
  <PresentationFormat>On-screen Show (4:3)</PresentationFormat>
  <Paragraphs>114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Thatch</vt:lpstr>
      <vt:lpstr>Rajaguru Stores POS System</vt:lpstr>
      <vt:lpstr>GROUP NO : 05</vt:lpstr>
      <vt:lpstr>CONTENT</vt:lpstr>
      <vt:lpstr>INTRODUCTION</vt:lpstr>
      <vt:lpstr>Description of the Project</vt:lpstr>
      <vt:lpstr>Stock Handling System</vt:lpstr>
      <vt:lpstr>Problems that can be occurred</vt:lpstr>
      <vt:lpstr>Solutions</vt:lpstr>
      <vt:lpstr>Key Benefits</vt:lpstr>
      <vt:lpstr>OBJECTIVES</vt:lpstr>
      <vt:lpstr>Functions</vt:lpstr>
      <vt:lpstr>PROCEDURES</vt:lpstr>
      <vt:lpstr>HARDWARE AND SOFTWARE REQUIREMENTS</vt:lpstr>
      <vt:lpstr>BUDGET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Dhanuka Abeywardane</dc:creator>
  <cp:lastModifiedBy>Dhanuka Abeywardane</cp:lastModifiedBy>
  <cp:revision>36</cp:revision>
  <dcterms:created xsi:type="dcterms:W3CDTF">2014-09-16T10:02:55Z</dcterms:created>
  <dcterms:modified xsi:type="dcterms:W3CDTF">2014-10-20T06:00:09Z</dcterms:modified>
</cp:coreProperties>
</file>