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sldIdLst>
    <p:sldId id="275" r:id="rId2"/>
    <p:sldId id="270" r:id="rId3"/>
    <p:sldId id="271" r:id="rId4"/>
    <p:sldId id="281" r:id="rId5"/>
    <p:sldId id="256" r:id="rId6"/>
    <p:sldId id="288" r:id="rId7"/>
    <p:sldId id="291" r:id="rId8"/>
    <p:sldId id="289" r:id="rId9"/>
    <p:sldId id="292" r:id="rId10"/>
    <p:sldId id="264" r:id="rId11"/>
    <p:sldId id="293" r:id="rId12"/>
    <p:sldId id="294" r:id="rId13"/>
    <p:sldId id="267" r:id="rId14"/>
    <p:sldId id="276" r:id="rId15"/>
    <p:sldId id="277" r:id="rId16"/>
    <p:sldId id="285" r:id="rId17"/>
    <p:sldId id="287" r:id="rId18"/>
    <p:sldId id="286" r:id="rId19"/>
    <p:sldId id="282" r:id="rId20"/>
    <p:sldId id="283" r:id="rId21"/>
    <p:sldId id="284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C3EB0-1A33-4FD2-A2E1-905851D0DB18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2E0C-09AE-42EA-A69A-A2F6E5854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1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2514601"/>
            <a:ext cx="88006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4777381"/>
            <a:ext cx="880060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42292" y="4321159"/>
            <a:ext cx="1860631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445" y="4529542"/>
            <a:ext cx="779971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8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2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59F0-277B-44A3-A61C-F9FFD5F8F0D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12.pn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12" Type="http://schemas.openxmlformats.org/officeDocument/2006/relationships/slide" Target="slide8.xml"/><Relationship Id="rId17" Type="http://schemas.openxmlformats.org/officeDocument/2006/relationships/image" Target="../media/image25.jpeg"/><Relationship Id="rId2" Type="http://schemas.openxmlformats.org/officeDocument/2006/relationships/slide" Target="slide18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1.jpe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slide" Target="slide2.xml"/><Relationship Id="rId4" Type="http://schemas.openxmlformats.org/officeDocument/2006/relationships/slide" Target="slide19.xml"/><Relationship Id="rId9" Type="http://schemas.openxmlformats.org/officeDocument/2006/relationships/image" Target="../media/image24.jpeg"/><Relationship Id="rId1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2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gps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06" y="3439236"/>
            <a:ext cx="5975159" cy="31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49206" y="4776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Reliable Tracking happens ?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144990" y="1803222"/>
            <a:ext cx="10619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Seller can create QR code stamp using </a:t>
            </a:r>
            <a:r>
              <a:rPr lang="en-US" sz="2400" b="1" dirty="0" smtClean="0"/>
              <a:t>our APIs.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Delivery service can scan the QR code using </a:t>
            </a:r>
            <a:r>
              <a:rPr lang="en-US" sz="2400" b="1" dirty="0" smtClean="0"/>
              <a:t>our App</a:t>
            </a:r>
            <a:r>
              <a:rPr lang="en-US" sz="2400" dirty="0" smtClean="0"/>
              <a:t> at each parcel exchange.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Delivery agents can be tracked using GPS.</a:t>
            </a:r>
          </a:p>
        </p:txBody>
      </p:sp>
      <p:sp>
        <p:nvSpPr>
          <p:cNvPr id="8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831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49206" y="4776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Reliable Tracking happens ?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144990" y="1803222"/>
            <a:ext cx="1061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Seller can create QR code stamp using </a:t>
            </a:r>
            <a:r>
              <a:rPr lang="en-US" sz="2400" b="1" dirty="0" smtClean="0"/>
              <a:t>our APIs.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Delivery service can scan the QR code using </a:t>
            </a:r>
            <a:r>
              <a:rPr lang="en-US" sz="2400" b="1" dirty="0" smtClean="0"/>
              <a:t>our App</a:t>
            </a:r>
            <a:r>
              <a:rPr lang="en-US" sz="2400" dirty="0" smtClean="0"/>
              <a:t> at each parcel exchange.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Delivery agents can be tracked using GPS.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Buyers can track their </a:t>
            </a:r>
            <a:r>
              <a:rPr lang="en-US" sz="2400" dirty="0" smtClean="0"/>
              <a:t>parcels using our </a:t>
            </a:r>
            <a:r>
              <a:rPr lang="en-US" sz="2400" b="1" dirty="0" smtClean="0"/>
              <a:t>Web App</a:t>
            </a:r>
            <a:endParaRPr lang="en-US" sz="2400" b="1" dirty="0"/>
          </a:p>
        </p:txBody>
      </p:sp>
      <p:sp>
        <p:nvSpPr>
          <p:cNvPr id="8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831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34184" y="3684896"/>
            <a:ext cx="5558383" cy="3323230"/>
            <a:chOff x="1523998" y="1529263"/>
            <a:chExt cx="9348717" cy="55893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9" y="2141173"/>
              <a:ext cx="9348716" cy="497747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344" y="4752836"/>
              <a:ext cx="1419313" cy="126098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127691" y="3978935"/>
              <a:ext cx="1857597" cy="271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500" dirty="0"/>
                <a:t>ABC-12345678-D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8" y="1529263"/>
              <a:ext cx="9348717" cy="611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2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49206" y="4776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Dynamic Destination Address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104047" y="3020738"/>
            <a:ext cx="10619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You give your home address as </a:t>
            </a:r>
            <a:r>
              <a:rPr lang="en-US" sz="2400" i="1" dirty="0" smtClean="0"/>
              <a:t>Delivers Address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You know you will receive the parcel today, but today you’re not in home.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You can update your pickup place* as your workplace</a:t>
            </a:r>
          </a:p>
          <a:p>
            <a:r>
              <a:rPr lang="en-US" sz="2400" dirty="0" smtClean="0"/>
              <a:t>			           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   ask to hold the parcel for that day.</a:t>
            </a:r>
          </a:p>
          <a:p>
            <a:endParaRPr lang="en-US" sz="2400" dirty="0" smtClean="0"/>
          </a:p>
        </p:txBody>
      </p:sp>
      <p:sp>
        <p:nvSpPr>
          <p:cNvPr id="8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831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6841" y="2331273"/>
            <a:ext cx="186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29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revenue generates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4360"/>
            <a:ext cx="7886700" cy="357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API Market</a:t>
            </a:r>
            <a:endParaRPr lang="en-US" sz="2000" dirty="0"/>
          </a:p>
          <a:p>
            <a:r>
              <a:rPr lang="en-US" sz="2000" dirty="0"/>
              <a:t>We will release our platform as Web APIs. </a:t>
            </a:r>
            <a:r>
              <a:rPr lang="en-US" sz="2000" dirty="0"/>
              <a:t> </a:t>
            </a:r>
            <a:r>
              <a:rPr lang="en-US" sz="1800" dirty="0"/>
              <a:t>(</a:t>
            </a:r>
            <a:r>
              <a:rPr lang="en-US" sz="1600" dirty="0"/>
              <a:t>Application Programming Interface)</a:t>
            </a:r>
            <a:endParaRPr lang="en-US" sz="1800" dirty="0"/>
          </a:p>
          <a:p>
            <a:r>
              <a:rPr lang="en-US" sz="2000" dirty="0"/>
              <a:t>Any selling, delivery company can register with these APIs and take the advantages of our platform.</a:t>
            </a:r>
          </a:p>
          <a:p>
            <a:r>
              <a:rPr lang="en-US" sz="2000" dirty="0"/>
              <a:t>Charging per number of API requests.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u="sng" dirty="0"/>
              <a:t>Technical support</a:t>
            </a:r>
            <a:endParaRPr lang="en-US" sz="2000" u="sng" dirty="0"/>
          </a:p>
          <a:p>
            <a:r>
              <a:rPr lang="en-US" sz="2000" dirty="0"/>
              <a:t>We can provide technical support to these companies.</a:t>
            </a:r>
          </a:p>
          <a:p>
            <a:r>
              <a:rPr lang="en-US" sz="2000" dirty="0"/>
              <a:t>Integrate our platform with mobile apps, websites etc…</a:t>
            </a:r>
          </a:p>
        </p:txBody>
      </p:sp>
      <p:pic>
        <p:nvPicPr>
          <p:cNvPr id="1536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62" y="0"/>
            <a:ext cx="2824232" cy="25290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33" y="-27295"/>
            <a:ext cx="7410734" cy="492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4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how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72" y="645741"/>
            <a:ext cx="5127056" cy="55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1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7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rcels\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51" y="3245120"/>
            <a:ext cx="2042878" cy="14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5430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#17</a:t>
            </a:r>
            <a:endParaRPr lang="en-US" dirty="0"/>
          </a:p>
        </p:txBody>
      </p:sp>
      <p:pic>
        <p:nvPicPr>
          <p:cNvPr id="6" name="Picture 4" descr="Related imag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83" y="3234860"/>
            <a:ext cx="1750610" cy="14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02528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#18</a:t>
            </a:r>
            <a:endParaRPr lang="en-US" dirty="0"/>
          </a:p>
        </p:txBody>
      </p:sp>
      <p:pic>
        <p:nvPicPr>
          <p:cNvPr id="8" name="Picture 8" descr="Image result for json icon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00" y="3507345"/>
            <a:ext cx="895303" cy="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72290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#19</a:t>
            </a:r>
            <a:endParaRPr lang="en-US" dirty="0"/>
          </a:p>
        </p:txBody>
      </p:sp>
      <p:pic>
        <p:nvPicPr>
          <p:cNvPr id="10" name="Picture 2" descr="Image may contain: text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806"/>
          <a:stretch/>
        </p:blipFill>
        <p:spPr bwMode="auto">
          <a:xfrm>
            <a:off x="4587775" y="5044466"/>
            <a:ext cx="2536329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88878" y="63085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47927" y="311309"/>
            <a:ext cx="1096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4" descr="Image result for online shoppi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49" y="1591293"/>
            <a:ext cx="1731152" cy="999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4" name="Picture 1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03" y="1429222"/>
            <a:ext cx="1324134" cy="1324134"/>
          </a:xfrm>
          <a:prstGeom prst="rect">
            <a:avLst/>
          </a:prstGeom>
        </p:spPr>
      </p:pic>
      <p:pic>
        <p:nvPicPr>
          <p:cNvPr id="15" name="Picture 1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39" y="1490000"/>
            <a:ext cx="1353578" cy="1202581"/>
          </a:xfrm>
          <a:prstGeom prst="rect">
            <a:avLst/>
          </a:prstGeom>
        </p:spPr>
      </p:pic>
      <p:pic>
        <p:nvPicPr>
          <p:cNvPr id="16" name="Picture 2" descr="Image result for advantage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20" y="1307260"/>
            <a:ext cx="1568061" cy="15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7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#17</a:t>
            </a:r>
            <a:endParaRPr lang="en-US" dirty="0"/>
          </a:p>
        </p:txBody>
      </p:sp>
      <p:pic>
        <p:nvPicPr>
          <p:cNvPr id="2050" name="Picture 2" descr="Image result for parcels\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87" y="1593901"/>
            <a:ext cx="2820834" cy="19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qr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37" y="4294743"/>
            <a:ext cx="2070229" cy="207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495067" y="4294742"/>
            <a:ext cx="2088279" cy="2088278"/>
            <a:chOff x="829753" y="4025635"/>
            <a:chExt cx="2363837" cy="2363836"/>
          </a:xfrm>
        </p:grpSpPr>
        <p:pic>
          <p:nvPicPr>
            <p:cNvPr id="2052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5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3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4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4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2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0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1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1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4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2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3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3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1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29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0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0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ight Arrow 26"/>
          <p:cNvSpPr/>
          <p:nvPr/>
        </p:nvSpPr>
        <p:spPr>
          <a:xfrm>
            <a:off x="5329299" y="2238575"/>
            <a:ext cx="893585" cy="685237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329299" y="5005288"/>
            <a:ext cx="893585" cy="685237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Parce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49" y="1071299"/>
            <a:ext cx="3512802" cy="23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8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Improvements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161" y="2379212"/>
            <a:ext cx="8037678" cy="4145270"/>
          </a:xfrm>
        </p:spPr>
        <p:txBody>
          <a:bodyPr>
            <a:normAutofit/>
          </a:bodyPr>
          <a:lstStyle/>
          <a:p>
            <a:r>
              <a:rPr lang="en-US" sz="2000" dirty="0"/>
              <a:t>Dynamic Destination Addresses</a:t>
            </a:r>
          </a:p>
          <a:p>
            <a:pPr lvl="1"/>
            <a:r>
              <a:rPr lang="en-US" sz="1700" dirty="0"/>
              <a:t>Clients can change their address while the parcel/package in delivery</a:t>
            </a:r>
          </a:p>
          <a:p>
            <a:pPr lvl="1"/>
            <a:r>
              <a:rPr lang="en-US" sz="1700" dirty="0"/>
              <a:t>Can add rules for the destination address</a:t>
            </a:r>
          </a:p>
          <a:p>
            <a:pPr lvl="1"/>
            <a:endParaRPr lang="en-US" sz="1700" dirty="0"/>
          </a:p>
          <a:p>
            <a:r>
              <a:rPr lang="en-US" sz="2000" dirty="0"/>
              <a:t>Provide Cash on Delivery Service</a:t>
            </a:r>
          </a:p>
          <a:p>
            <a:pPr lvl="1"/>
            <a:r>
              <a:rPr lang="en-US" sz="1700" dirty="0"/>
              <a:t>The client can pay using his/her bank account through the app.</a:t>
            </a:r>
          </a:p>
          <a:p>
            <a:pPr marL="342900" lvl="1" indent="0">
              <a:buNone/>
            </a:pPr>
            <a:endParaRPr lang="en-US" sz="1700" dirty="0"/>
          </a:p>
          <a:p>
            <a:r>
              <a:rPr lang="en-US" sz="2000" dirty="0"/>
              <a:t>The mobile app can analyze its previous data and correctly estimate a high precision delivery time from one location to other.</a:t>
            </a:r>
          </a:p>
          <a:p>
            <a:endParaRPr lang="en-US" sz="2000" dirty="0"/>
          </a:p>
          <a:p>
            <a:r>
              <a:rPr lang="en-US" sz="2000" dirty="0"/>
              <a:t>GPS enabled tracking device for delivery vehicles.</a:t>
            </a:r>
            <a:endParaRPr lang="en-US" sz="2000" dirty="0"/>
          </a:p>
        </p:txBody>
      </p:sp>
      <p:sp>
        <p:nvSpPr>
          <p:cNvPr id="5" name="AutoShape 2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42" y="145550"/>
            <a:ext cx="2919564" cy="24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2232" y="559553"/>
            <a:ext cx="5036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</a:rPr>
              <a:t>Do you prefer </a:t>
            </a:r>
            <a:endParaRPr lang="en-US" sz="3600" dirty="0">
              <a:ln w="0"/>
            </a:endParaRP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Shopping ? 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3222" y="200199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1. Yes	   	   2. No</a:t>
            </a:r>
            <a:endParaRPr lang="en-US" sz="2800" dirty="0"/>
          </a:p>
        </p:txBody>
      </p:sp>
      <p:pic>
        <p:nvPicPr>
          <p:cNvPr id="2052" name="Picture 4" descr="Image result for online sh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76" y="2944471"/>
            <a:ext cx="7294730" cy="4213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10026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will be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616118"/>
          </a:xfrm>
        </p:spPr>
        <p:txBody>
          <a:bodyPr>
            <a:normAutofit/>
          </a:bodyPr>
          <a:lstStyle/>
          <a:p>
            <a:r>
              <a:rPr lang="en-US" sz="2000" dirty="0"/>
              <a:t>HTML, JavaScript (jQuery) &amp; CSS for frontend development</a:t>
            </a:r>
          </a:p>
          <a:p>
            <a:r>
              <a:rPr lang="en-US" sz="2000" dirty="0"/>
              <a:t>PHP, MySQL for backend development</a:t>
            </a:r>
          </a:p>
          <a:p>
            <a:endParaRPr lang="en-US" sz="2000" dirty="0"/>
          </a:p>
          <a:p>
            <a:r>
              <a:rPr lang="en-US" sz="2000" dirty="0"/>
              <a:t>HTTP Restful APIs (JSON)</a:t>
            </a:r>
          </a:p>
          <a:p>
            <a:endParaRPr lang="en-US" sz="2000" dirty="0"/>
          </a:p>
          <a:p>
            <a:r>
              <a:rPr lang="en-US" sz="2000" dirty="0"/>
              <a:t>Apache Cordova for Mobile App Development </a:t>
            </a:r>
          </a:p>
          <a:p>
            <a:pPr marL="342900" lvl="1" indent="0">
              <a:buNone/>
            </a:pPr>
            <a:r>
              <a:rPr lang="en-US" sz="1700" dirty="0"/>
              <a:t>(Supports hybrid mobile app development; Android, Windows &amp; </a:t>
            </a:r>
            <a:r>
              <a:rPr lang="en-US" sz="1700" dirty="0" err="1"/>
              <a:t>iOS</a:t>
            </a:r>
            <a:r>
              <a:rPr lang="en-US" sz="1700" dirty="0"/>
              <a:t> )</a:t>
            </a:r>
            <a:endParaRPr lang="en-US" sz="1700" dirty="0"/>
          </a:p>
        </p:txBody>
      </p:sp>
      <p:pic>
        <p:nvPicPr>
          <p:cNvPr id="14340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5432210"/>
            <a:ext cx="1879219" cy="1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69" y="5257212"/>
            <a:ext cx="1450194" cy="1450194"/>
          </a:xfrm>
          <a:prstGeom prst="rect">
            <a:avLst/>
          </a:prstGeom>
        </p:spPr>
      </p:pic>
      <p:pic>
        <p:nvPicPr>
          <p:cNvPr id="14342" name="Picture 6" descr="Image result for apache cordo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72" y="5329765"/>
            <a:ext cx="1160081" cy="13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js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67" y="5534659"/>
            <a:ext cx="895303" cy="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Image result for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72" y="5472311"/>
            <a:ext cx="1359994" cy="10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1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be done in the Hackathon?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1681850"/>
          </a:xfrm>
        </p:spPr>
        <p:txBody>
          <a:bodyPr>
            <a:normAutofit/>
          </a:bodyPr>
          <a:lstStyle/>
          <a:p>
            <a:r>
              <a:rPr lang="en-US" sz="2000" dirty="0"/>
              <a:t>Develop the essential platform futures</a:t>
            </a:r>
          </a:p>
          <a:p>
            <a:r>
              <a:rPr lang="en-US" sz="2000" dirty="0" err="1"/>
              <a:t>qTrace</a:t>
            </a:r>
            <a:r>
              <a:rPr lang="en-US" sz="2000" dirty="0"/>
              <a:t> Deliver App </a:t>
            </a:r>
          </a:p>
          <a:p>
            <a:r>
              <a:rPr lang="en-US" sz="2000" dirty="0" err="1"/>
              <a:t>qTrace</a:t>
            </a:r>
            <a:r>
              <a:rPr lang="en-US" sz="2000" dirty="0"/>
              <a:t> Parcel Tracking Site</a:t>
            </a:r>
          </a:p>
          <a:p>
            <a:r>
              <a:rPr lang="en-US" sz="2000" dirty="0" err="1"/>
              <a:t>IoT</a:t>
            </a:r>
            <a:r>
              <a:rPr lang="en-US" sz="2000" dirty="0"/>
              <a:t> based tracking device</a:t>
            </a:r>
          </a:p>
        </p:txBody>
      </p:sp>
      <p:pic>
        <p:nvPicPr>
          <p:cNvPr id="17410" name="Picture 2" descr="Image may contain: tex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806"/>
          <a:stretch/>
        </p:blipFill>
        <p:spPr bwMode="auto">
          <a:xfrm>
            <a:off x="3380096" y="4133685"/>
            <a:ext cx="5431809" cy="27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204" r="23213" b="-204"/>
          <a:stretch/>
        </p:blipFill>
        <p:spPr>
          <a:xfrm>
            <a:off x="1524001" y="-34376"/>
            <a:ext cx="10185009" cy="689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05050" y="5175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are the advantages ?</a:t>
            </a:r>
            <a:endParaRPr lang="en-US" b="1" dirty="0"/>
          </a:p>
        </p:txBody>
      </p:sp>
      <p:pic>
        <p:nvPicPr>
          <p:cNvPr id="1026" name="Picture 2" descr="Image result for advant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46" y="357141"/>
            <a:ext cx="2611604" cy="26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77161" y="2133553"/>
            <a:ext cx="8037678" cy="4145270"/>
          </a:xfrm>
        </p:spPr>
        <p:txBody>
          <a:bodyPr>
            <a:normAutofit/>
          </a:bodyPr>
          <a:lstStyle/>
          <a:p>
            <a:r>
              <a:rPr lang="en-US" sz="2000" b="1" dirty="0"/>
              <a:t>Reliability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i="1" dirty="0"/>
              <a:t>Always there is a person with responsibility.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/>
              <a:t>- Can avoid parcel lost.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b="1" dirty="0"/>
              <a:t>Transparent service for both sellers and buyers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1700" dirty="0"/>
          </a:p>
          <a:p>
            <a:r>
              <a:rPr lang="en-US" sz="2000" b="1" dirty="0"/>
              <a:t>Dynamic Destination Address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/>
              <a:t>- </a:t>
            </a:r>
            <a:r>
              <a:rPr lang="en-US" sz="2000" i="1" dirty="0"/>
              <a:t>Buyer </a:t>
            </a:r>
            <a:r>
              <a:rPr lang="en-US" sz="2000" i="1" dirty="0"/>
              <a:t>can update their location </a:t>
            </a:r>
            <a:r>
              <a:rPr lang="en-US" sz="2000" i="1" dirty="0"/>
              <a:t>while the parcel </a:t>
            </a:r>
            <a:r>
              <a:rPr lang="en-US" sz="2000" i="1" dirty="0"/>
              <a:t>in delivery</a:t>
            </a:r>
            <a:r>
              <a:rPr lang="en-US" sz="2000" i="1" dirty="0"/>
              <a:t>.*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No additional hardware requirements – Easy to setup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nline shopp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 b="12488"/>
          <a:stretch/>
        </p:blipFill>
        <p:spPr bwMode="auto">
          <a:xfrm>
            <a:off x="0" y="1589116"/>
            <a:ext cx="12192000" cy="55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What are the issues ?</a:t>
            </a:r>
            <a:endParaRPr lang="en-US" sz="3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26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9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33879" y="2311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  <a:endParaRPr lang="en-US" dirty="0"/>
          </a:p>
        </p:txBody>
      </p:sp>
      <p:pic>
        <p:nvPicPr>
          <p:cNvPr id="1028" name="Picture 4" descr="Image result for angry emot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40" y="2050926"/>
            <a:ext cx="2318261" cy="18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0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6442" y="2292825"/>
            <a:ext cx="4804012" cy="1940469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Q-Trace</a:t>
            </a:r>
            <a:endParaRPr lang="en-US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 descr="Image result for 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45" y="1704727"/>
            <a:ext cx="3317863" cy="28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776716"/>
            <a:ext cx="12192000" cy="2081284"/>
          </a:xfrm>
          <a:prstGeom prst="rect">
            <a:avLst/>
          </a:prstGeom>
          <a:solidFill>
            <a:srgbClr val="5AA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Smart Parcel Tracking </a:t>
            </a:r>
            <a:r>
              <a:rPr lang="en-US" sz="3200" b="1" dirty="0">
                <a:solidFill>
                  <a:schemeClr val="bg1"/>
                </a:solidFill>
              </a:rPr>
              <a:t>Service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0901" y="6004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we provide ?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2068" y="2712730"/>
            <a:ext cx="8037678" cy="41452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Smart and Reliable Tracking Service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Dynamic Destination Address Service</a:t>
            </a:r>
          </a:p>
          <a:p>
            <a:endParaRPr lang="en-US" sz="2400" dirty="0"/>
          </a:p>
          <a:p>
            <a:r>
              <a:rPr lang="en-US" sz="2400" dirty="0" smtClean="0"/>
              <a:t>Better user experience</a:t>
            </a:r>
          </a:p>
          <a:p>
            <a:pPr lvl="1"/>
            <a:r>
              <a:rPr lang="en-US" sz="2000" dirty="0" smtClean="0"/>
              <a:t>Seller		 </a:t>
            </a:r>
            <a:r>
              <a:rPr lang="en-US" sz="2000" dirty="0" smtClean="0">
                <a:sym typeface="Wingdings" panose="05000000000000000000" pitchFamily="2" charset="2"/>
              </a:rPr>
              <a:t> 	Delivery Service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Delivery Service</a:t>
            </a:r>
            <a:r>
              <a:rPr lang="en-US" sz="2000" dirty="0" smtClean="0"/>
              <a:t> 	 </a:t>
            </a:r>
            <a:r>
              <a:rPr lang="en-US" sz="2000" dirty="0" smtClean="0">
                <a:sym typeface="Wingdings" panose="05000000000000000000" pitchFamily="2" charset="2"/>
              </a:rPr>
              <a:t> 	</a:t>
            </a:r>
            <a:r>
              <a:rPr lang="en-US" sz="2000" dirty="0" smtClean="0"/>
              <a:t>Buyer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Seller 		  	</a:t>
            </a:r>
            <a:r>
              <a:rPr lang="en-US" sz="2000" dirty="0" smtClean="0"/>
              <a:t>Buyer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5" y="190220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9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pic>
        <p:nvPicPr>
          <p:cNvPr id="4098" name="Picture 2" descr="Image result for how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01" y="-3203"/>
            <a:ext cx="2181936" cy="21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 b="14127"/>
          <a:stretch/>
        </p:blipFill>
        <p:spPr>
          <a:xfrm>
            <a:off x="5063191" y="3718689"/>
            <a:ext cx="2155476" cy="2361063"/>
          </a:xfrm>
          <a:prstGeom prst="rect">
            <a:avLst/>
          </a:prstGeom>
        </p:spPr>
      </p:pic>
      <p:pic>
        <p:nvPicPr>
          <p:cNvPr id="4100" name="Picture 4" descr="Image result for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1" y="3767530"/>
            <a:ext cx="2906182" cy="22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24" y="3627112"/>
            <a:ext cx="3548511" cy="254421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63191" y="2595808"/>
            <a:ext cx="2343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Mobile </a:t>
            </a:r>
            <a:r>
              <a:rPr lang="en-US" sz="2400" dirty="0"/>
              <a:t>App for</a:t>
            </a:r>
          </a:p>
          <a:p>
            <a:pPr algn="ctr"/>
            <a:r>
              <a:rPr lang="en-US" sz="2400" dirty="0"/>
              <a:t>Delivery Service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36196" y="2595808"/>
            <a:ext cx="1890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APIs for seller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29396" y="2595808"/>
            <a:ext cx="266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Web App for Buyers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46958" y="2347417"/>
            <a:ext cx="3623492" cy="39709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26427" y="2347417"/>
            <a:ext cx="3790037" cy="39709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26338" y="2347417"/>
            <a:ext cx="3675884" cy="39709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9206" y="4776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Reliable Tracking happens 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57" y="3763171"/>
            <a:ext cx="2867449" cy="25475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893790" y="3886613"/>
            <a:ext cx="5213445" cy="2224585"/>
            <a:chOff x="5553860" y="2189790"/>
            <a:chExt cx="5213445" cy="2224585"/>
          </a:xfrm>
        </p:grpSpPr>
        <p:grpSp>
          <p:nvGrpSpPr>
            <p:cNvPr id="13" name="Group 12"/>
            <p:cNvGrpSpPr/>
            <p:nvPr/>
          </p:nvGrpSpPr>
          <p:grpSpPr>
            <a:xfrm>
              <a:off x="5553860" y="2189790"/>
              <a:ext cx="5213445" cy="2224585"/>
              <a:chOff x="2842503" y="770422"/>
              <a:chExt cx="5213445" cy="222458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42503" y="770422"/>
                <a:ext cx="5213445" cy="22245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967142" y="770422"/>
                <a:ext cx="0" cy="22245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67142" y="2467490"/>
                <a:ext cx="308880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356" y="2309806"/>
              <a:ext cx="1984550" cy="19845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118182" y="2409529"/>
              <a:ext cx="1740669" cy="14773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Receiver’s Name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House Number,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Street,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Town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16170" y="3941450"/>
              <a:ext cx="231505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ABC-12345678-D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1144990" y="1803222"/>
            <a:ext cx="1027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Seller can create QR code </a:t>
            </a:r>
            <a:r>
              <a:rPr lang="en-US" sz="2400" dirty="0" smtClean="0"/>
              <a:t>stamps </a:t>
            </a:r>
            <a:r>
              <a:rPr lang="en-US" sz="2400" dirty="0"/>
              <a:t>using </a:t>
            </a:r>
            <a:r>
              <a:rPr lang="en-US" sz="2400" b="1" dirty="0"/>
              <a:t>our </a:t>
            </a:r>
            <a:r>
              <a:rPr lang="en-US" sz="2400" b="1" dirty="0" smtClean="0"/>
              <a:t>APIs </a:t>
            </a:r>
            <a:r>
              <a:rPr lang="en-US" sz="2400" dirty="0" smtClean="0"/>
              <a:t>and stick them on the parcel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756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9206" y="4776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Reliable Tracking happens 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026557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144990" y="1803222"/>
            <a:ext cx="10619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Seller can create QR code stamp using </a:t>
            </a:r>
            <a:r>
              <a:rPr lang="en-US" sz="2400" b="1" dirty="0" smtClean="0"/>
              <a:t>our APIs.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Delivery service can scan the QR code using </a:t>
            </a:r>
            <a:r>
              <a:rPr lang="en-US" sz="2400" b="1" dirty="0" smtClean="0"/>
              <a:t>our App</a:t>
            </a:r>
            <a:r>
              <a:rPr lang="en-US" sz="2400" dirty="0" smtClean="0"/>
              <a:t> at each parcel exchange.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1350" r="8869" b="44322"/>
          <a:stretch/>
        </p:blipFill>
        <p:spPr>
          <a:xfrm>
            <a:off x="7897041" y="3959779"/>
            <a:ext cx="3758146" cy="2021743"/>
          </a:xfrm>
          <a:prstGeom prst="rect">
            <a:avLst/>
          </a:prstGeom>
        </p:spPr>
      </p:pic>
      <p:sp>
        <p:nvSpPr>
          <p:cNvPr id="21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831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1"/>
          <a:stretch/>
        </p:blipFill>
        <p:spPr>
          <a:xfrm>
            <a:off x="4489765" y="2973239"/>
            <a:ext cx="3160949" cy="37824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5" y="3959780"/>
            <a:ext cx="2275594" cy="20217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07976" y="4776716"/>
            <a:ext cx="584580" cy="45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358424" y="4778989"/>
            <a:ext cx="584580" cy="45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485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What are the issues ?</vt:lpstr>
      <vt:lpstr>PowerPoint Presentation</vt:lpstr>
      <vt:lpstr>Q-Trace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revenue generates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Improvements</vt:lpstr>
      <vt:lpstr>Technologies will be used</vt:lpstr>
      <vt:lpstr>What will be done in the Hackathon?</vt:lpstr>
      <vt:lpstr>PowerPoint Presentation</vt:lpstr>
      <vt:lpstr>PowerPoint Presentation</vt:lpstr>
    </vt:vector>
  </TitlesOfParts>
  <Company>CEYKOD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Nuwan</dc:creator>
  <cp:lastModifiedBy>Nuwan</cp:lastModifiedBy>
  <cp:revision>98</cp:revision>
  <dcterms:created xsi:type="dcterms:W3CDTF">2018-05-24T05:54:15Z</dcterms:created>
  <dcterms:modified xsi:type="dcterms:W3CDTF">2018-06-08T04:55:40Z</dcterms:modified>
</cp:coreProperties>
</file>