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C3EB0-1A33-4FD2-A2E1-905851D0DB18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B2E0C-09AE-42EA-A69A-A2F6E5854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86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B2E0C-09AE-42EA-A69A-A2F6E58540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7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815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2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5398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66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15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73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99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2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81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72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2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0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9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8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1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3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E59F0-277B-44A3-A61C-F9FFD5F8F0D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BBDD0FF-46CB-415D-BFAC-C26EB4620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6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62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1" t="11350" r="8869" b="44322"/>
          <a:stretch/>
        </p:blipFill>
        <p:spPr>
          <a:xfrm>
            <a:off x="874850" y="2838734"/>
            <a:ext cx="4389707" cy="2361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42" y="1452359"/>
            <a:ext cx="40481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29" y="2014808"/>
            <a:ext cx="6629471" cy="46018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00129" y="1337481"/>
            <a:ext cx="5210104" cy="458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ABC-12345678-D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33063" y="1337480"/>
            <a:ext cx="1066800" cy="458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047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revenue generates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creating the Platform</a:t>
            </a:r>
          </a:p>
          <a:p>
            <a:r>
              <a:rPr lang="en-US" dirty="0" smtClean="0"/>
              <a:t>Platform Hiring (Charging per number of API requests)</a:t>
            </a:r>
          </a:p>
          <a:p>
            <a:r>
              <a:rPr lang="en-US" dirty="0" smtClean="0"/>
              <a:t>Giving technical services.</a:t>
            </a:r>
          </a:p>
        </p:txBody>
      </p:sp>
    </p:spTree>
    <p:extLst>
      <p:ext uri="{BB962C8B-B14F-4D97-AF65-F5344CB8AC3E}">
        <p14:creationId xmlns:p14="http://schemas.microsoft.com/office/powerpoint/2010/main" val="38008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	Any Questions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1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Shopping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shopping has annual growth rate of 30% in worldwide</a:t>
            </a:r>
          </a:p>
          <a:p>
            <a:endParaRPr lang="en-US" dirty="0" smtClean="0"/>
          </a:p>
          <a:p>
            <a:r>
              <a:rPr lang="en-US" dirty="0" smtClean="0"/>
              <a:t>In Sri Lanka, online shopping is a fast growing industry now.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AutoShape 2" descr="wow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862" y="4920744"/>
            <a:ext cx="1625397" cy="6603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745" y="4656440"/>
            <a:ext cx="1752600" cy="504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007" y="4676186"/>
            <a:ext cx="1438275" cy="904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793" y="5581061"/>
            <a:ext cx="2747383" cy="81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3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key issues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Payments</a:t>
            </a:r>
          </a:p>
          <a:p>
            <a:pPr lvl="1"/>
            <a:r>
              <a:rPr lang="en-US" dirty="0" smtClean="0"/>
              <a:t>There are many international and local payment gateways available now.</a:t>
            </a:r>
          </a:p>
          <a:p>
            <a:pPr lvl="1"/>
            <a:r>
              <a:rPr lang="en-US" dirty="0" smtClean="0"/>
              <a:t>Many reliable wallets (</a:t>
            </a:r>
            <a:r>
              <a:rPr lang="en-US" dirty="0" err="1" smtClean="0"/>
              <a:t>EzCash</a:t>
            </a:r>
            <a:r>
              <a:rPr lang="en-US" dirty="0" smtClean="0"/>
              <a:t>, </a:t>
            </a:r>
            <a:r>
              <a:rPr lang="en-US" dirty="0" err="1" smtClean="0"/>
              <a:t>mCash</a:t>
            </a:r>
            <a:r>
              <a:rPr lang="en-US" dirty="0" smtClean="0"/>
              <a:t> etc…) </a:t>
            </a:r>
          </a:p>
          <a:p>
            <a:pPr lvl="1"/>
            <a:endParaRPr lang="en-US" dirty="0"/>
          </a:p>
          <a:p>
            <a:r>
              <a:rPr lang="en-US" dirty="0" smtClean="0"/>
              <a:t>Delivery</a:t>
            </a:r>
          </a:p>
          <a:p>
            <a:pPr lvl="1"/>
            <a:r>
              <a:rPr lang="en-US" dirty="0" smtClean="0"/>
              <a:t>Still no any proper tracking features</a:t>
            </a:r>
          </a:p>
          <a:p>
            <a:pPr lvl="1"/>
            <a:r>
              <a:rPr lang="en-US" dirty="0" smtClean="0"/>
              <a:t>International Tracking Services aren’t working within Sri Lanka</a:t>
            </a:r>
          </a:p>
          <a:p>
            <a:pPr lvl="1"/>
            <a:r>
              <a:rPr lang="en-US" dirty="0" smtClean="0"/>
              <a:t>Parcel lost</a:t>
            </a:r>
          </a:p>
          <a:p>
            <a:pPr lvl="1"/>
            <a:r>
              <a:rPr lang="en-US" dirty="0" smtClean="0"/>
              <a:t>No one at home </a:t>
            </a:r>
          </a:p>
        </p:txBody>
      </p:sp>
    </p:spTree>
    <p:extLst>
      <p:ext uri="{BB962C8B-B14F-4D97-AF65-F5344CB8AC3E}">
        <p14:creationId xmlns:p14="http://schemas.microsoft.com/office/powerpoint/2010/main" val="317310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Now,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smart phones have</a:t>
            </a:r>
          </a:p>
          <a:p>
            <a:pPr lvl="1"/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GPS Sensors</a:t>
            </a:r>
          </a:p>
          <a:p>
            <a:pPr lvl="1"/>
            <a:r>
              <a:rPr lang="en-US" dirty="0" smtClean="0"/>
              <a:t>Internet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2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755" y="1109745"/>
            <a:ext cx="3726225" cy="4245818"/>
          </a:xfrm>
          <a:prstGeom prst="rect">
            <a:avLst/>
          </a:prstGeom>
        </p:spPr>
      </p:pic>
      <p:sp>
        <p:nvSpPr>
          <p:cNvPr id="5" name="AutoShape 2" descr="Image result for worlds first stamp"/>
          <p:cNvSpPr>
            <a:spLocks noChangeAspect="1" noChangeArrowheads="1"/>
          </p:cNvSpPr>
          <p:nvPr/>
        </p:nvSpPr>
        <p:spPr bwMode="auto">
          <a:xfrm>
            <a:off x="-1250145" y="-2027854"/>
            <a:ext cx="1484552" cy="148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2202066" y="6318913"/>
            <a:ext cx="630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Image: https://alphabetilately.org/F.html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79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qr co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619" y="1173406"/>
            <a:ext cx="4118496" cy="411849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41727" y="5014499"/>
            <a:ext cx="36102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QR Codes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092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664" y="1295187"/>
            <a:ext cx="3436648" cy="278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664" y="1295187"/>
            <a:ext cx="3436648" cy="27854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413988" y="2687934"/>
            <a:ext cx="5213445" cy="2224585"/>
            <a:chOff x="2210937" y="4080681"/>
            <a:chExt cx="5213445" cy="2224585"/>
          </a:xfrm>
        </p:grpSpPr>
        <p:sp>
          <p:nvSpPr>
            <p:cNvPr id="5" name="Rectangle 4"/>
            <p:cNvSpPr/>
            <p:nvPr/>
          </p:nvSpPr>
          <p:spPr>
            <a:xfrm>
              <a:off x="2210937" y="4080681"/>
              <a:ext cx="5213445" cy="22245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6434" y="4200698"/>
              <a:ext cx="1984550" cy="1984550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717975" y="4300421"/>
              <a:ext cx="2100255" cy="147732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Receiver’s Name</a:t>
              </a:r>
            </a:p>
            <a:p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House Number,</a:t>
              </a:r>
            </a:p>
            <a:p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Street,</a:t>
              </a:r>
            </a:p>
            <a:p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Town</a:t>
              </a:r>
            </a:p>
            <a:p>
              <a:endPara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335576" y="4080681"/>
              <a:ext cx="0" cy="2224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335576" y="5777749"/>
              <a:ext cx="30888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614551" y="5832341"/>
              <a:ext cx="26324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ABC-12345678-D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5943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1" t="11350" r="8869" b="44322"/>
          <a:stretch/>
        </p:blipFill>
        <p:spPr>
          <a:xfrm>
            <a:off x="5378611" y="1942366"/>
            <a:ext cx="3193576" cy="1718025"/>
          </a:xfrm>
          <a:prstGeom prst="rect">
            <a:avLst/>
          </a:prstGeom>
        </p:spPr>
      </p:pic>
      <p:sp>
        <p:nvSpPr>
          <p:cNvPr id="5" name="AutoShape 2" descr="Image result for deliver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99" y="2402006"/>
            <a:ext cx="1852195" cy="15012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153" y="1942366"/>
            <a:ext cx="2024773" cy="9192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494" y="3442671"/>
            <a:ext cx="2943225" cy="4105275"/>
          </a:xfrm>
          <a:prstGeom prst="rect">
            <a:avLst/>
          </a:prstGeom>
        </p:spPr>
      </p:pic>
      <p:sp>
        <p:nvSpPr>
          <p:cNvPr id="17" name="Bent-Up Arrow 16"/>
          <p:cNvSpPr/>
          <p:nvPr/>
        </p:nvSpPr>
        <p:spPr>
          <a:xfrm rot="5400000">
            <a:off x="1670973" y="4636125"/>
            <a:ext cx="1537966" cy="1234284"/>
          </a:xfrm>
          <a:prstGeom prst="bentUpArrow">
            <a:avLst>
              <a:gd name="adj1" fmla="val 20885"/>
              <a:gd name="adj2" fmla="val 26234"/>
              <a:gd name="adj3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nt-Up Arrow 18"/>
          <p:cNvSpPr/>
          <p:nvPr/>
        </p:nvSpPr>
        <p:spPr>
          <a:xfrm>
            <a:off x="5985381" y="4484284"/>
            <a:ext cx="1473112" cy="1386125"/>
          </a:xfrm>
          <a:prstGeom prst="bentUpArrow">
            <a:avLst>
              <a:gd name="adj1" fmla="val 20885"/>
              <a:gd name="adj2" fmla="val 26234"/>
              <a:gd name="adj3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4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207</TotalTime>
  <Words>129</Words>
  <Application>Microsoft Office PowerPoint</Application>
  <PresentationFormat>On-screen Show (4:3)</PresentationFormat>
  <Paragraphs>37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Wisp</vt:lpstr>
      <vt:lpstr>PowerPoint Presentation</vt:lpstr>
      <vt:lpstr>Online Shopping </vt:lpstr>
      <vt:lpstr>What are the key issues ?</vt:lpstr>
      <vt:lpstr>Now,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revenue generates</vt:lpstr>
      <vt:lpstr>Thank you  </vt:lpstr>
    </vt:vector>
  </TitlesOfParts>
  <Company>CEYKOD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Nuwan</dc:creator>
  <cp:lastModifiedBy>Nuwan</cp:lastModifiedBy>
  <cp:revision>16</cp:revision>
  <dcterms:created xsi:type="dcterms:W3CDTF">2018-05-24T05:54:15Z</dcterms:created>
  <dcterms:modified xsi:type="dcterms:W3CDTF">2018-05-24T12:14:46Z</dcterms:modified>
</cp:coreProperties>
</file>