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5"/>
  </p:notesMasterIdLst>
  <p:sldIdLst>
    <p:sldId id="257" r:id="rId2"/>
    <p:sldId id="260" r:id="rId3"/>
    <p:sldId id="258" r:id="rId4"/>
    <p:sldId id="256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101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540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41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69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92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09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686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81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21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173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253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9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253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542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172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988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20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48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8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99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33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79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74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37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589889" y="2514601"/>
            <a:ext cx="880060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589889" y="4777381"/>
            <a:ext cx="8800601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-42292" y="4321159"/>
            <a:ext cx="1860631" cy="781781"/>
          </a:xfrm>
          <a:custGeom>
            <a:avLst/>
            <a:gdLst/>
            <a:ahLst/>
            <a:cxnLst/>
            <a:rect l="0" t="0" r="0" b="0"/>
            <a:pathLst>
              <a:path w="8042" h="10000" extrusionOk="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564445" y="4529542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589888" y="2133600"/>
            <a:ext cx="8789313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/>
          <p:nvPr/>
        </p:nvSpPr>
        <p:spPr>
          <a:xfrm rot="10800000" flipH="1">
            <a:off x="78" y="711194"/>
            <a:ext cx="1811141" cy="508005"/>
          </a:xfrm>
          <a:custGeom>
            <a:avLst/>
            <a:gdLst/>
            <a:ahLst/>
            <a:cxnLst/>
            <a:rect l="0" t="0" r="0" b="0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2.png"/><Relationship Id="rId3" Type="http://schemas.openxmlformats.org/officeDocument/2006/relationships/slide" Target="slide21.xml"/><Relationship Id="rId7" Type="http://schemas.openxmlformats.org/officeDocument/2006/relationships/slide" Target="slide19.xml"/><Relationship Id="rId12" Type="http://schemas.openxmlformats.org/officeDocument/2006/relationships/slide" Target="slide8.xml"/><Relationship Id="rId17" Type="http://schemas.openxmlformats.org/officeDocument/2006/relationships/image" Target="../media/image34.jpg"/><Relationship Id="rId2" Type="http://schemas.openxmlformats.org/officeDocument/2006/relationships/notesSlide" Target="../notesSlides/notesSlide2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1.jpg"/><Relationship Id="rId5" Type="http://schemas.openxmlformats.org/officeDocument/2006/relationships/slide" Target="slide18.xml"/><Relationship Id="rId15" Type="http://schemas.openxmlformats.org/officeDocument/2006/relationships/image" Target="../media/image14.png"/><Relationship Id="rId10" Type="http://schemas.openxmlformats.org/officeDocument/2006/relationships/slide" Target="slide1.xml"/><Relationship Id="rId4" Type="http://schemas.openxmlformats.org/officeDocument/2006/relationships/image" Target="../media/image32.jpg"/><Relationship Id="rId9" Type="http://schemas.openxmlformats.org/officeDocument/2006/relationships/image" Target="../media/image27.jpg"/><Relationship Id="rId14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3762232" y="559553"/>
            <a:ext cx="503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prefer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Shopping ? 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753222" y="2001995"/>
            <a:ext cx="30540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Yes	   	   2. No</a:t>
            </a:r>
            <a:endParaRPr/>
          </a:p>
        </p:txBody>
      </p:sp>
      <p:pic>
        <p:nvPicPr>
          <p:cNvPr id="108" name="Shape 108" descr="Image result for online sho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2876" y="2944471"/>
            <a:ext cx="7294730" cy="421378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9" name="Shape 109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 descr="Image result for gps monito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606" y="3439236"/>
            <a:ext cx="5975159" cy="318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749206" y="47765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Reliable Tracking happens ?</a:t>
            </a:r>
            <a:endParaRPr sz="3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 flipH="1">
            <a:off x="1144990" y="1803222"/>
            <a:ext cx="106193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seller can create QR code stamp using 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service can scan the QR code using 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App”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each parcel exchange.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agents can be tracked using GPS.</a:t>
            </a:r>
            <a:endParaRPr/>
          </a:p>
        </p:txBody>
      </p:sp>
      <p:sp>
        <p:nvSpPr>
          <p:cNvPr id="191" name="Shape 191" descr="Image result for delivery logo"/>
          <p:cNvSpPr/>
          <p:nvPr/>
        </p:nvSpPr>
        <p:spPr>
          <a:xfrm>
            <a:off x="1831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749206" y="47765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Reliable Tracking happens ?</a:t>
            </a:r>
            <a:endParaRPr sz="3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 flipH="1">
            <a:off x="1144990" y="1803222"/>
            <a:ext cx="106193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seller can create QR code stamp using 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service can scan the QR code using 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App”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each parcel exchange.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agents can be tracked using GPS.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Buyers can track their parcels using our 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App”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 descr="Image result for delivery logo"/>
          <p:cNvSpPr/>
          <p:nvPr/>
        </p:nvSpPr>
        <p:spPr>
          <a:xfrm>
            <a:off x="1831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2834184" y="3684896"/>
            <a:ext cx="5558383" cy="3323230"/>
            <a:chOff x="1523998" y="1529263"/>
            <a:chExt cx="9348717" cy="5589384"/>
          </a:xfrm>
        </p:grpSpPr>
        <p:pic>
          <p:nvPicPr>
            <p:cNvPr id="201" name="Shape 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3999" y="2141173"/>
              <a:ext cx="9348716" cy="4977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Shape 2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86344" y="4752836"/>
              <a:ext cx="1419313" cy="12609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Shape 203"/>
            <p:cNvSpPr/>
            <p:nvPr/>
          </p:nvSpPr>
          <p:spPr>
            <a:xfrm>
              <a:off x="5127691" y="3978935"/>
              <a:ext cx="1857597" cy="27123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ABC-12345678-D</a:t>
              </a:r>
              <a:endParaRPr/>
            </a:p>
          </p:txBody>
        </p:sp>
        <p:pic>
          <p:nvPicPr>
            <p:cNvPr id="204" name="Shape 20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3998" y="1529263"/>
              <a:ext cx="9348717" cy="6119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Shape 205"/>
          <p:cNvSpPr txBox="1"/>
          <p:nvPr/>
        </p:nvSpPr>
        <p:spPr>
          <a:xfrm>
            <a:off x="11172969" y="190221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749206" y="47765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Destination Address Service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 flipH="1">
            <a:off x="1104047" y="3621242"/>
            <a:ext cx="1061937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gave your home address as “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Address”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know you will receive the parcel today, but today you’re not at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update your pickup place* as your workplace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ask to hold the parcel for today.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 descr="Image result for delivery logo"/>
          <p:cNvSpPr/>
          <p:nvPr/>
        </p:nvSpPr>
        <p:spPr>
          <a:xfrm>
            <a:off x="1831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06841" y="2931777"/>
            <a:ext cx="18697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7492620" y="6461372"/>
            <a:ext cx="43852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Will add extra some charge for the delivery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1172969" y="190221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705970" y="2097879"/>
            <a:ext cx="963532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“You can change your receiving address, even after dispatch from the seller”</a:t>
            </a:r>
            <a:endParaRPr sz="24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463" y="2812901"/>
            <a:ext cx="4087570" cy="3660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revenue generates ?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38200" y="2153166"/>
            <a:ext cx="8510516" cy="432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lang="en-US" sz="2035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“Our production is based on a problem currently exist, </a:t>
            </a:r>
            <a:endParaRPr sz="2035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lang="en-US" sz="2035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can introduce this solution to the sellers and delivery services”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Market</a:t>
            </a: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release our platform as Web APIs.  </a:t>
            </a:r>
            <a:r>
              <a:rPr lang="en-US" sz="1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Interface)</a:t>
            </a:r>
            <a:endParaRPr sz="166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selling, delivery company can register with these APIs and take the advantages of our platform.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Charging per number of API requests.</a:t>
            </a:r>
            <a:endParaRPr/>
          </a:p>
          <a:p>
            <a:pPr marL="228600" marR="0" lvl="0" indent="-1111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support</a:t>
            </a:r>
            <a:endParaRPr sz="185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provide technical support to these companies.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our platform with mobile apps, websites etc…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11172969" y="190221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 descr="Image result for thank yo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633" y="-27295"/>
            <a:ext cx="7410734" cy="492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Shape 234"/>
          <p:cNvGrpSpPr/>
          <p:nvPr/>
        </p:nvGrpSpPr>
        <p:grpSpPr>
          <a:xfrm>
            <a:off x="3532472" y="645741"/>
            <a:ext cx="5127056" cy="5566518"/>
            <a:chOff x="3532472" y="645741"/>
            <a:chExt cx="5127056" cy="5566518"/>
          </a:xfrm>
        </p:grpSpPr>
        <p:pic>
          <p:nvPicPr>
            <p:cNvPr id="235" name="Shape 235" descr="Image result for how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32472" y="645741"/>
              <a:ext cx="5127056" cy="55665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Shape 236"/>
            <p:cNvSpPr/>
            <p:nvPr/>
          </p:nvSpPr>
          <p:spPr>
            <a:xfrm rot="-548580">
              <a:off x="6013976" y="4143683"/>
              <a:ext cx="1538635" cy="772099"/>
            </a:xfrm>
            <a:prstGeom prst="rect">
              <a:avLst/>
            </a:prstGeom>
            <a:solidFill>
              <a:srgbClr val="66C1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Improvements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077161" y="2379212"/>
            <a:ext cx="8037678" cy="414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Destination Addresses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based destination address</a:t>
            </a:r>
            <a:endParaRPr/>
          </a:p>
          <a:p>
            <a:pPr marL="685800" marR="0" lvl="1" indent="-120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Cash on Delivery Service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can pay using his/her bank account through the app.</a:t>
            </a:r>
            <a:endParaRPr/>
          </a:p>
          <a:p>
            <a:pPr marL="3429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mobile app can analyze its previous data and correctly estimate a high precision delivery time from one location to other.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 enabled tracking device for delivery vehicles.</a:t>
            </a:r>
            <a:endParaRPr/>
          </a:p>
        </p:txBody>
      </p:sp>
      <p:sp>
        <p:nvSpPr>
          <p:cNvPr id="251" name="Shape 251" descr="Related image"/>
          <p:cNvSpPr/>
          <p:nvPr/>
        </p:nvSpPr>
        <p:spPr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Shape 252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6642" y="145550"/>
            <a:ext cx="2919564" cy="240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will be used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152650" y="1825625"/>
            <a:ext cx="7886700" cy="461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JavaScript (jQuery) &amp; CSS for frontend development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PHP, MySQL for backend development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Restful APIs (JSON)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Cordova for Mobile App Development </a:t>
            </a:r>
            <a:endParaRPr/>
          </a:p>
          <a:p>
            <a:pPr marL="3429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(Supports hybrid mobile app development; Android, Windows &amp; iOS )</a:t>
            </a:r>
            <a:endParaRPr/>
          </a:p>
        </p:txBody>
      </p:sp>
      <p:pic>
        <p:nvPicPr>
          <p:cNvPr id="259" name="Shape 259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651" y="5432210"/>
            <a:ext cx="1879219" cy="11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669" y="5257212"/>
            <a:ext cx="1450194" cy="145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 descr="Image result for apache cordov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24972" y="5329765"/>
            <a:ext cx="1160081" cy="13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 descr="Image result for json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82767" y="5534659"/>
            <a:ext cx="895303" cy="895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 descr="Image result for jquer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78772" y="5472311"/>
            <a:ext cx="1359994" cy="101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5536442" y="2292825"/>
            <a:ext cx="4804012" cy="194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8800"/>
              <a:buFont typeface="Calibri"/>
              <a:buNone/>
            </a:pPr>
            <a:r>
              <a:rPr lang="en-US" sz="8800" b="1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Q-Trace</a:t>
            </a:r>
            <a:endParaRPr dirty="0"/>
          </a:p>
        </p:txBody>
      </p:sp>
      <p:pic>
        <p:nvPicPr>
          <p:cNvPr id="129" name="Shape 129" descr="Image result for track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045" y="1704727"/>
            <a:ext cx="3317863" cy="280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0" y="4776716"/>
            <a:ext cx="12192000" cy="2081284"/>
          </a:xfrm>
          <a:prstGeom prst="rect">
            <a:avLst/>
          </a:prstGeom>
          <a:solidFill>
            <a:srgbClr val="5AA3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Parcel Tracking Service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done in the Hackathon?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2152650" y="1825625"/>
            <a:ext cx="7886700" cy="1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the essential platform futures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qTrace Deliver App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qTrace Parcel Tracking Site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based tracking device</a:t>
            </a:r>
            <a:endParaRPr/>
          </a:p>
        </p:txBody>
      </p:sp>
      <p:pic>
        <p:nvPicPr>
          <p:cNvPr id="270" name="Shape 270" descr="Image may contain: text"/>
          <p:cNvPicPr preferRelativeResize="0"/>
          <p:nvPr/>
        </p:nvPicPr>
        <p:blipFill rotWithShape="1">
          <a:blip r:embed="rId3">
            <a:alphaModFix/>
          </a:blip>
          <a:srcRect t="26355" b="23805"/>
          <a:stretch/>
        </p:blipFill>
        <p:spPr>
          <a:xfrm>
            <a:off x="3380096" y="4133685"/>
            <a:ext cx="5431809" cy="2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 descr="Image result for parcels\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8787" y="1593901"/>
            <a:ext cx="2820834" cy="197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 descr="Image result for qr c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837" y="4294743"/>
            <a:ext cx="2070229" cy="2070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Shape 277"/>
          <p:cNvGrpSpPr/>
          <p:nvPr/>
        </p:nvGrpSpPr>
        <p:grpSpPr>
          <a:xfrm>
            <a:off x="2495067" y="4294742"/>
            <a:ext cx="2088279" cy="2088278"/>
            <a:chOff x="829753" y="4025635"/>
            <a:chExt cx="2363837" cy="2363836"/>
          </a:xfrm>
        </p:grpSpPr>
        <p:pic>
          <p:nvPicPr>
            <p:cNvPr id="278" name="Shape 278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9755" y="4025635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Shape 279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20713" y="4616594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Shape 280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9754" y="4616594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Shape 281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20714" y="4025635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Shape 282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11672" y="4025635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Shape 283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2630" y="4616594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Shape 284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11671" y="4616594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Shape 285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2631" y="4025635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Shape 286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9754" y="5207553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87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20712" y="5798512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Shape 288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9753" y="5798512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Shape 289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20713" y="5207553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Shape 290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11671" y="5207553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2629" y="5798512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11670" y="5798512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 descr="Image result for qr cod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2630" y="5207553"/>
              <a:ext cx="590959" cy="5909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Shape 294"/>
          <p:cNvSpPr/>
          <p:nvPr/>
        </p:nvSpPr>
        <p:spPr>
          <a:xfrm>
            <a:off x="5329299" y="2238575"/>
            <a:ext cx="893585" cy="68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329299" y="5005288"/>
            <a:ext cx="893585" cy="68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Shape 296" descr="Parcel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7549" y="1071299"/>
            <a:ext cx="3512802" cy="2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 descr="Image result for parcels\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051" y="3245120"/>
            <a:ext cx="2042878" cy="1430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3415430" y="4675134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#17</a:t>
            </a:r>
            <a:endParaRPr/>
          </a:p>
        </p:txBody>
      </p:sp>
      <p:pic>
        <p:nvPicPr>
          <p:cNvPr id="303" name="Shape 303" descr="Related image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4283" y="3234860"/>
            <a:ext cx="1750610" cy="14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5602528" y="4675134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#18</a:t>
            </a:r>
            <a:endParaRPr/>
          </a:p>
        </p:txBody>
      </p:sp>
      <p:pic>
        <p:nvPicPr>
          <p:cNvPr id="305" name="Shape 305" descr="Image result for json icon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91700" y="3507345"/>
            <a:ext cx="895303" cy="89530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7572290" y="4675134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#19</a:t>
            </a:r>
            <a:endParaRPr/>
          </a:p>
        </p:txBody>
      </p:sp>
      <p:pic>
        <p:nvPicPr>
          <p:cNvPr id="307" name="Shape 307" descr="Image may contain: text"/>
          <p:cNvPicPr preferRelativeResize="0"/>
          <p:nvPr/>
        </p:nvPicPr>
        <p:blipFill rotWithShape="1">
          <a:blip r:embed="rId9">
            <a:alphaModFix/>
          </a:blip>
          <a:srcRect t="26355" b="23805"/>
          <a:stretch/>
        </p:blipFill>
        <p:spPr>
          <a:xfrm>
            <a:off x="4587775" y="5044466"/>
            <a:ext cx="2536329" cy="12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5588878" y="6308516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#20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647927" y="311309"/>
            <a:ext cx="10969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</p:txBody>
      </p:sp>
      <p:pic>
        <p:nvPicPr>
          <p:cNvPr id="310" name="Shape 310" descr="Image result for online shopping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8049" y="1591293"/>
            <a:ext cx="1731152" cy="99999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11" name="Shape 311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31803" y="1429222"/>
            <a:ext cx="1324134" cy="132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498539" y="1490000"/>
            <a:ext cx="1353578" cy="120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 descr="Image result for advantages">
            <a:hlinkClick r:id="rId16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494720" y="1307260"/>
            <a:ext cx="1568061" cy="1568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 l="2365" t="204" r="23212" b="-204"/>
          <a:stretch/>
        </p:blipFill>
        <p:spPr>
          <a:xfrm>
            <a:off x="1524001" y="-34376"/>
            <a:ext cx="10185009" cy="68923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 descr="Image result for online shopping"/>
          <p:cNvPicPr preferRelativeResize="0"/>
          <p:nvPr/>
        </p:nvPicPr>
        <p:blipFill rotWithShape="1">
          <a:blip r:embed="rId3">
            <a:alphaModFix/>
          </a:blip>
          <a:srcRect t="6902" b="12487"/>
          <a:stretch/>
        </p:blipFill>
        <p:spPr>
          <a:xfrm>
            <a:off x="0" y="1589116"/>
            <a:ext cx="12192000" cy="55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issues ?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91440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Image result for angry emoticon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4708" y="1846210"/>
            <a:ext cx="2318261" cy="18546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1149966" y="59560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provide?</a:t>
            </a:r>
            <a:endParaRPr sz="3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98988" y="2172084"/>
            <a:ext cx="8037678" cy="414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Tracking Service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Destination Address Service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user experience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Seller		 ←→ 	Delivery Service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Service 	 ←→ 	Buyer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Seller 		 ←→ 	Buyer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2997" y="2423003"/>
            <a:ext cx="3643431" cy="364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Image result for how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01" y="-3203"/>
            <a:ext cx="2181936" cy="218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t="7339" b="14127"/>
          <a:stretch/>
        </p:blipFill>
        <p:spPr>
          <a:xfrm>
            <a:off x="5063191" y="3718689"/>
            <a:ext cx="2155476" cy="236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Image result for AP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771" y="3767530"/>
            <a:ext cx="2906182" cy="226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90024" y="3627112"/>
            <a:ext cx="3548511" cy="25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5063191" y="2595808"/>
            <a:ext cx="23431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App for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Service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236196" y="2595808"/>
            <a:ext cx="18901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 for seller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8829396" y="2595808"/>
            <a:ext cx="26697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 for Buyers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246958" y="2347417"/>
            <a:ext cx="3623492" cy="3970990"/>
          </a:xfrm>
          <a:prstGeom prst="rect">
            <a:avLst/>
          </a:prstGeom>
          <a:noFill/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226427" y="2347417"/>
            <a:ext cx="3790037" cy="3970990"/>
          </a:xfrm>
          <a:prstGeom prst="rect">
            <a:avLst/>
          </a:prstGeom>
          <a:noFill/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8326338" y="2347417"/>
            <a:ext cx="3675884" cy="3970990"/>
          </a:xfrm>
          <a:prstGeom prst="rect">
            <a:avLst/>
          </a:prstGeom>
          <a:noFill/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749206" y="47765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Reliable Tracking happens ?</a:t>
            </a:r>
            <a:endParaRPr sz="3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557" y="3763171"/>
            <a:ext cx="2867449" cy="254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Shape 161"/>
          <p:cNvGrpSpPr/>
          <p:nvPr/>
        </p:nvGrpSpPr>
        <p:grpSpPr>
          <a:xfrm>
            <a:off x="4893790" y="3886613"/>
            <a:ext cx="5213445" cy="2224585"/>
            <a:chOff x="5553860" y="2189790"/>
            <a:chExt cx="5213445" cy="2224585"/>
          </a:xfrm>
        </p:grpSpPr>
        <p:grpSp>
          <p:nvGrpSpPr>
            <p:cNvPr id="162" name="Shape 162"/>
            <p:cNvGrpSpPr/>
            <p:nvPr/>
          </p:nvGrpSpPr>
          <p:grpSpPr>
            <a:xfrm>
              <a:off x="5553860" y="2189790"/>
              <a:ext cx="5213445" cy="2224585"/>
              <a:chOff x="2842503" y="770422"/>
              <a:chExt cx="5213445" cy="2224585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2842503" y="770422"/>
                <a:ext cx="5213445" cy="222458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4" name="Shape 164"/>
              <p:cNvCxnSpPr/>
              <p:nvPr/>
            </p:nvCxnSpPr>
            <p:spPr>
              <a:xfrm>
                <a:off x="4967142" y="770422"/>
                <a:ext cx="0" cy="22245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4967142" y="2467490"/>
                <a:ext cx="308880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66" name="Shape 1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9356" y="2309806"/>
              <a:ext cx="1984550" cy="198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Shape 167"/>
            <p:cNvSpPr/>
            <p:nvPr/>
          </p:nvSpPr>
          <p:spPr>
            <a:xfrm>
              <a:off x="8118182" y="2409529"/>
              <a:ext cx="174066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Receiver’s Name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 Number,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Street,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Town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116170" y="3941450"/>
              <a:ext cx="23150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ABC-12345678-D</a:t>
              </a:r>
              <a:endParaRPr/>
            </a:p>
          </p:txBody>
        </p:sp>
      </p:grpSp>
      <p:sp>
        <p:nvSpPr>
          <p:cNvPr id="169" name="Shape 169"/>
          <p:cNvSpPr txBox="1"/>
          <p:nvPr/>
        </p:nvSpPr>
        <p:spPr>
          <a:xfrm flipH="1">
            <a:off x="1144989" y="1803222"/>
            <a:ext cx="107422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seller can create QR code stamp using 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APIs”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stick it on the package.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749206" y="47765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Reliable Tracking happens ?</a:t>
            </a:r>
            <a:endParaRPr sz="3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 flipH="1">
            <a:off x="1144990" y="1803222"/>
            <a:ext cx="106193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seller can create QR code stamp using 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APIs”.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service can scan the QR code using 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App”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each parcel exchange.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l="8730" t="11350" r="8869" b="44322"/>
          <a:stretch/>
        </p:blipFill>
        <p:spPr>
          <a:xfrm>
            <a:off x="7897041" y="3959779"/>
            <a:ext cx="3758146" cy="202174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 descr="Image result for delivery logo"/>
          <p:cNvSpPr/>
          <p:nvPr/>
        </p:nvSpPr>
        <p:spPr>
          <a:xfrm>
            <a:off x="1831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14211"/>
          <a:stretch/>
        </p:blipFill>
        <p:spPr>
          <a:xfrm>
            <a:off x="4489765" y="2973239"/>
            <a:ext cx="3160949" cy="3782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085" y="3959780"/>
            <a:ext cx="2275594" cy="20217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4107976" y="4776716"/>
            <a:ext cx="584580" cy="4503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358424" y="4778989"/>
            <a:ext cx="584580" cy="4503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Widescreen</PresentationFormat>
  <Paragraphs>102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Q-Trace</vt:lpstr>
      <vt:lpstr>What are the issues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revenue generates ?</vt:lpstr>
      <vt:lpstr>PowerPoint Presentation</vt:lpstr>
      <vt:lpstr>PowerPoint Presentation</vt:lpstr>
      <vt:lpstr>PowerPoint Presentation</vt:lpstr>
      <vt:lpstr>PowerPoint Presentation</vt:lpstr>
      <vt:lpstr>Feature Improvements</vt:lpstr>
      <vt:lpstr>Technologies will be used</vt:lpstr>
      <vt:lpstr>What will be done in the Hackathon?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Nuwan</cp:lastModifiedBy>
  <cp:revision>1</cp:revision>
  <dcterms:modified xsi:type="dcterms:W3CDTF">2018-06-09T03:05:09Z</dcterms:modified>
</cp:coreProperties>
</file>