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5D5D4-BE6C-4E65-8166-84DE30F7063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829C5-C107-4AF3-9E6C-95C269C2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826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D63A-28DB-4AC3-A467-057601D48A6A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1A9B-8D34-4F9D-9183-A1FE87AA4806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3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8B44-DD75-4442-8D22-6129EC3B2DF6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9D0A-BEFF-42A8-8AA2-8173C5A09C80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A83-529F-433E-88CA-587F09941928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6589-1758-4155-8FDB-EFDC0CA24B63}" type="datetime1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897-742C-4C63-9ED8-74E5C7E1515E}" type="datetime1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0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BB9-F223-4DBA-955B-E6BCD741143E}" type="datetime1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270B-DB64-49CA-9348-496FA4DCE58A}" type="datetime1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3F0-6514-44C9-990F-5A188F560FF6}" type="datetime1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317-4118-4697-8A0D-BDAAE702B0F9}" type="datetime1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7731-BCA8-4768-AA1B-C352A6E70282}" type="datetime1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DEFD-EEC1-4B02-A795-76247EC4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t.ceyko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241" y="550863"/>
            <a:ext cx="9144000" cy="1872298"/>
          </a:xfrm>
        </p:spPr>
        <p:txBody>
          <a:bodyPr/>
          <a:lstStyle/>
          <a:p>
            <a:r>
              <a:rPr lang="en-US" dirty="0"/>
              <a:t>Have you ever shopped online?????</a:t>
            </a:r>
          </a:p>
        </p:txBody>
      </p:sp>
      <p:pic>
        <p:nvPicPr>
          <p:cNvPr id="4" name="Shape 108" descr="Image result for online shoppi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32876" y="2423161"/>
            <a:ext cx="7294730" cy="421378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48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743858"/>
            <a:ext cx="2598056" cy="94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Seller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599" y="4952999"/>
            <a:ext cx="2641600" cy="856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Buyer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2880" y="2658951"/>
            <a:ext cx="3976914" cy="1175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Delivery agents</a:t>
            </a:r>
          </a:p>
        </p:txBody>
      </p:sp>
      <p:sp>
        <p:nvSpPr>
          <p:cNvPr id="11" name="Arrow: Curved Down 10"/>
          <p:cNvSpPr/>
          <p:nvPr/>
        </p:nvSpPr>
        <p:spPr>
          <a:xfrm rot="1237408">
            <a:off x="4433656" y="979013"/>
            <a:ext cx="3650634" cy="1003455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/>
          <p:cNvSpPr/>
          <p:nvPr/>
        </p:nvSpPr>
        <p:spPr>
          <a:xfrm rot="20193306" flipH="1">
            <a:off x="4428102" y="4728960"/>
            <a:ext cx="3933293" cy="1088571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p-Down 13"/>
          <p:cNvSpPr/>
          <p:nvPr/>
        </p:nvSpPr>
        <p:spPr>
          <a:xfrm>
            <a:off x="2301371" y="1901371"/>
            <a:ext cx="377371" cy="28375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/>
          <p:cNvSpPr/>
          <p:nvPr/>
        </p:nvSpPr>
        <p:spPr>
          <a:xfrm rot="3282174">
            <a:off x="4303504" y="3229592"/>
            <a:ext cx="429026" cy="1962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/>
          <p:cNvSpPr/>
          <p:nvPr/>
        </p:nvSpPr>
        <p:spPr>
          <a:xfrm rot="18767099">
            <a:off x="4333251" y="1579487"/>
            <a:ext cx="369532" cy="18353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882307" y="2834261"/>
            <a:ext cx="1694801" cy="1033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qTrace</a:t>
            </a:r>
            <a:endParaRPr lang="en-US" sz="28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10</a:t>
            </a:fld>
            <a:endParaRPr lang="en-US"/>
          </a:p>
        </p:txBody>
      </p:sp>
      <p:sp>
        <p:nvSpPr>
          <p:cNvPr id="19" name="Shape 131"/>
          <p:cNvSpPr txBox="1"/>
          <p:nvPr/>
        </p:nvSpPr>
        <p:spPr>
          <a:xfrm>
            <a:off x="11172968" y="117650"/>
            <a:ext cx="612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00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7605"/>
            <a:ext cx="10515600" cy="4351338"/>
          </a:xfrm>
        </p:spPr>
        <p:txBody>
          <a:bodyPr/>
          <a:lstStyle/>
          <a:p>
            <a:r>
              <a:rPr lang="en-US" dirty="0"/>
              <a:t>Online sellers</a:t>
            </a:r>
          </a:p>
          <a:p>
            <a:r>
              <a:rPr lang="en-US" dirty="0"/>
              <a:t>Buyers</a:t>
            </a:r>
          </a:p>
          <a:p>
            <a:r>
              <a:rPr lang="en-US" dirty="0"/>
              <a:t>Delivery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11</a:t>
            </a:fld>
            <a:endParaRPr lang="en-US"/>
          </a:p>
        </p:txBody>
      </p:sp>
      <p:sp>
        <p:nvSpPr>
          <p:cNvPr id="5" name="Shape 131"/>
          <p:cNvSpPr txBox="1"/>
          <p:nvPr/>
        </p:nvSpPr>
        <p:spPr>
          <a:xfrm>
            <a:off x="11172968" y="117650"/>
            <a:ext cx="612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70" y="1352711"/>
            <a:ext cx="3371850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8" y="4111201"/>
            <a:ext cx="351472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37" y="3787124"/>
            <a:ext cx="249555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31" y="17888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sellers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307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Main target market</a:t>
            </a:r>
          </a:p>
          <a:p>
            <a:pPr lvl="1"/>
            <a:r>
              <a:rPr lang="en-US" dirty="0"/>
              <a:t>API platform – charge a fee</a:t>
            </a:r>
          </a:p>
          <a:p>
            <a:pPr lvl="1"/>
            <a:r>
              <a:rPr lang="en-US" dirty="0"/>
              <a:t>Micro services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Shape 146" descr="Image result for A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4418" y="2982285"/>
            <a:ext cx="3729868" cy="28524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12</a:t>
            </a:fld>
            <a:endParaRPr lang="en-US"/>
          </a:p>
        </p:txBody>
      </p:sp>
      <p:sp>
        <p:nvSpPr>
          <p:cNvPr id="6" name="Shape 131"/>
          <p:cNvSpPr txBox="1"/>
          <p:nvPr/>
        </p:nvSpPr>
        <p:spPr>
          <a:xfrm>
            <a:off x="11172968" y="117650"/>
            <a:ext cx="612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30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API platform – charge from the sellers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13</a:t>
            </a:fld>
            <a:endParaRPr lang="en-US"/>
          </a:p>
        </p:txBody>
      </p:sp>
      <p:sp>
        <p:nvSpPr>
          <p:cNvPr id="5" name="Shape 131"/>
          <p:cNvSpPr txBox="1"/>
          <p:nvPr/>
        </p:nvSpPr>
        <p:spPr>
          <a:xfrm>
            <a:off x="11172968" y="117650"/>
            <a:ext cx="612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049134"/>
            <a:ext cx="5368018" cy="26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options</a:t>
            </a:r>
          </a:p>
          <a:p>
            <a:pPr lvl="1"/>
            <a:r>
              <a:rPr lang="en-US" dirty="0"/>
              <a:t>App </a:t>
            </a:r>
          </a:p>
          <a:p>
            <a:pPr lvl="1"/>
            <a:r>
              <a:rPr lang="en-US" dirty="0"/>
              <a:t>GPS tracker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14</a:t>
            </a:fld>
            <a:endParaRPr lang="en-US"/>
          </a:p>
        </p:txBody>
      </p:sp>
      <p:sp>
        <p:nvSpPr>
          <p:cNvPr id="5" name="Shape 131"/>
          <p:cNvSpPr txBox="1"/>
          <p:nvPr/>
        </p:nvSpPr>
        <p:spPr>
          <a:xfrm>
            <a:off x="11172968" y="117650"/>
            <a:ext cx="612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22" y="2050861"/>
            <a:ext cx="3161846" cy="4215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30" y="1526411"/>
            <a:ext cx="2707599" cy="46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4766"/>
          </a:xfrm>
        </p:spPr>
        <p:txBody>
          <a:bodyPr>
            <a:normAutofit/>
          </a:bodyPr>
          <a:lstStyle/>
          <a:p>
            <a:r>
              <a:rPr lang="en-US" sz="5400" dirty="0"/>
              <a:t>Have you ever…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30" y="1284767"/>
            <a:ext cx="3248660" cy="3248660"/>
          </a:xfrm>
          <a:prstGeom prst="rect">
            <a:avLst/>
          </a:prstGeom>
        </p:spPr>
      </p:pic>
      <p:pic>
        <p:nvPicPr>
          <p:cNvPr id="6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499" y="1439188"/>
            <a:ext cx="6210301" cy="48921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2</a:t>
            </a:fld>
            <a:endParaRPr lang="en-US"/>
          </a:p>
        </p:txBody>
      </p:sp>
      <p:sp>
        <p:nvSpPr>
          <p:cNvPr id="7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6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5536442" y="2292825"/>
            <a:ext cx="4804012" cy="194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8800"/>
              <a:buFont typeface="Calibri"/>
              <a:buNone/>
            </a:pPr>
            <a:r>
              <a:rPr lang="en-US" sz="8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Q-Trace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 descr="Image result for track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045" y="1704727"/>
            <a:ext cx="3317863" cy="280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0" y="4776716"/>
            <a:ext cx="12192000" cy="2081284"/>
          </a:xfrm>
          <a:prstGeom prst="rect">
            <a:avLst/>
          </a:prstGeom>
          <a:solidFill>
            <a:srgbClr val="5AA3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Parcel Tracking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1172969" y="190221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81" y="1886857"/>
            <a:ext cx="10954871" cy="234896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hlinkClick r:id="rId2"/>
              </a:rPr>
              <a:t>www.qt.ceykod.com</a:t>
            </a:r>
            <a:endParaRPr lang="en-US" sz="9600" dirty="0"/>
          </a:p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Tracking code- 100100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4</a:t>
            </a:fld>
            <a:endParaRPr lang="en-US"/>
          </a:p>
        </p:txBody>
      </p:sp>
      <p:sp>
        <p:nvSpPr>
          <p:cNvPr id="4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3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5</a:t>
            </a:fld>
            <a:endParaRPr lang="en-US"/>
          </a:p>
        </p:txBody>
      </p:sp>
      <p:sp>
        <p:nvSpPr>
          <p:cNvPr id="5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5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57" y="1201510"/>
            <a:ext cx="10515600" cy="88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ETA – Estimated Time Arrival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23" y="3900117"/>
            <a:ext cx="3460977" cy="26059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6</a:t>
            </a:fld>
            <a:endParaRPr lang="en-US"/>
          </a:p>
        </p:txBody>
      </p:sp>
      <p:sp>
        <p:nvSpPr>
          <p:cNvPr id="7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07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970768"/>
            <a:ext cx="10515600" cy="932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COD – Cash On Delivery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06" y="3854540"/>
            <a:ext cx="5024438" cy="27630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7</a:t>
            </a:fld>
            <a:endParaRPr lang="en-US"/>
          </a:p>
        </p:txBody>
      </p:sp>
      <p:sp>
        <p:nvSpPr>
          <p:cNvPr id="7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42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9" y="2609397"/>
            <a:ext cx="11858171" cy="109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DDA – Dynamic Destination Addressing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2" t="15677" r="1342" b="25891"/>
          <a:stretch/>
        </p:blipFill>
        <p:spPr>
          <a:xfrm>
            <a:off x="3610973" y="3701143"/>
            <a:ext cx="3326856" cy="27465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8</a:t>
            </a:fld>
            <a:endParaRPr lang="en-US"/>
          </a:p>
        </p:txBody>
      </p:sp>
      <p:sp>
        <p:nvSpPr>
          <p:cNvPr id="7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43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2955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dirty="0"/>
              <a:t>Business model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DEFD-EEC1-4B02-A795-76247EC40871}" type="slidenum">
              <a:rPr lang="en-US" smtClean="0"/>
              <a:t>9</a:t>
            </a:fld>
            <a:endParaRPr lang="en-US"/>
          </a:p>
        </p:txBody>
      </p:sp>
      <p:sp>
        <p:nvSpPr>
          <p:cNvPr id="5" name="Shape 131"/>
          <p:cNvSpPr txBox="1"/>
          <p:nvPr/>
        </p:nvSpPr>
        <p:spPr>
          <a:xfrm>
            <a:off x="11172969" y="11765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54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125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Have you ever shopped online?????</vt:lpstr>
      <vt:lpstr>Have you ever…</vt:lpstr>
      <vt:lpstr>Q-Trace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model  </vt:lpstr>
      <vt:lpstr>PowerPoint Presentation</vt:lpstr>
      <vt:lpstr>Target market</vt:lpstr>
      <vt:lpstr>Online sellers</vt:lpstr>
      <vt:lpstr>Buyers</vt:lpstr>
      <vt:lpstr>Delivery Agents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you ever shopped online?????</dc:title>
  <dc:creator>hansi delay</dc:creator>
  <cp:lastModifiedBy>hansi delay</cp:lastModifiedBy>
  <cp:revision>17</cp:revision>
  <dcterms:created xsi:type="dcterms:W3CDTF">2018-06-09T04:21:40Z</dcterms:created>
  <dcterms:modified xsi:type="dcterms:W3CDTF">2018-06-10T05:58:38Z</dcterms:modified>
</cp:coreProperties>
</file>