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8"/>
  </p:notesMasterIdLst>
  <p:sldIdLst>
    <p:sldId id="275" r:id="rId2"/>
    <p:sldId id="270" r:id="rId3"/>
    <p:sldId id="257" r:id="rId4"/>
    <p:sldId id="271" r:id="rId5"/>
    <p:sldId id="281" r:id="rId6"/>
    <p:sldId id="256" r:id="rId7"/>
    <p:sldId id="260" r:id="rId8"/>
    <p:sldId id="261" r:id="rId9"/>
    <p:sldId id="262" r:id="rId10"/>
    <p:sldId id="272" r:id="rId11"/>
    <p:sldId id="266" r:id="rId12"/>
    <p:sldId id="273" r:id="rId13"/>
    <p:sldId id="263" r:id="rId14"/>
    <p:sldId id="264" r:id="rId15"/>
    <p:sldId id="274" r:id="rId16"/>
    <p:sldId id="278" r:id="rId17"/>
    <p:sldId id="267" r:id="rId18"/>
    <p:sldId id="276" r:id="rId19"/>
    <p:sldId id="277" r:id="rId20"/>
    <p:sldId id="285" r:id="rId21"/>
    <p:sldId id="287" r:id="rId22"/>
    <p:sldId id="286" r:id="rId23"/>
    <p:sldId id="282" r:id="rId24"/>
    <p:sldId id="283" r:id="rId25"/>
    <p:sldId id="28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C3EB0-1A33-4FD2-A2E1-905851D0DB18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2E0C-09AE-42EA-A69A-A2F6E5854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E0C-09AE-42EA-A69A-A2F6E5854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B2E0C-09AE-42EA-A69A-A2F6E5854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1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8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59F0-277B-44A3-A61C-F9FFD5F8F0D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D0FF-46CB-415D-BFAC-C26EB4620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61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15.png"/><Relationship Id="rId3" Type="http://schemas.openxmlformats.org/officeDocument/2006/relationships/image" Target="../media/image31.jpeg"/><Relationship Id="rId7" Type="http://schemas.openxmlformats.org/officeDocument/2006/relationships/image" Target="../media/image33.png"/><Relationship Id="rId12" Type="http://schemas.openxmlformats.org/officeDocument/2006/relationships/slide" Target="slide8.xml"/><Relationship Id="rId17" Type="http://schemas.openxmlformats.org/officeDocument/2006/relationships/image" Target="../media/image27.jpeg"/><Relationship Id="rId2" Type="http://schemas.openxmlformats.org/officeDocument/2006/relationships/slide" Target="slide2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image" Target="../media/image1.jpeg"/><Relationship Id="rId5" Type="http://schemas.openxmlformats.org/officeDocument/2006/relationships/image" Target="../media/image32.png"/><Relationship Id="rId15" Type="http://schemas.openxmlformats.org/officeDocument/2006/relationships/image" Target="../media/image21.png"/><Relationship Id="rId10" Type="http://schemas.openxmlformats.org/officeDocument/2006/relationships/slide" Target="slide2.xml"/><Relationship Id="rId4" Type="http://schemas.openxmlformats.org/officeDocument/2006/relationships/slide" Target="slide23.xml"/><Relationship Id="rId9" Type="http://schemas.openxmlformats.org/officeDocument/2006/relationships/image" Target="../media/image34.jpeg"/><Relationship Id="rId1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3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55" y="2515143"/>
            <a:ext cx="5396825" cy="4342857"/>
          </a:xfrm>
          <a:prstGeom prst="rect">
            <a:avLst/>
          </a:prstGeom>
        </p:spPr>
      </p:pic>
      <p:sp>
        <p:nvSpPr>
          <p:cNvPr id="16" name="Line Callout 2 15"/>
          <p:cNvSpPr/>
          <p:nvPr/>
        </p:nvSpPr>
        <p:spPr>
          <a:xfrm>
            <a:off x="313898" y="464157"/>
            <a:ext cx="4267906" cy="1501254"/>
          </a:xfrm>
          <a:prstGeom prst="borderCallout2">
            <a:avLst>
              <a:gd name="adj1" fmla="val 100568"/>
              <a:gd name="adj2" fmla="val 23294"/>
              <a:gd name="adj3" fmla="val 154204"/>
              <a:gd name="adj4" fmla="val 27555"/>
              <a:gd name="adj5" fmla="val 212500"/>
              <a:gd name="adj6" fmla="val 54232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Seller needs </a:t>
            </a:r>
            <a:r>
              <a:rPr lang="en-US" sz="2600" dirty="0"/>
              <a:t>to send it to you </a:t>
            </a:r>
          </a:p>
          <a:p>
            <a:pPr algn="ctr"/>
            <a:r>
              <a:rPr lang="en-US" sz="2600" dirty="0"/>
              <a:t>through a courier </a:t>
            </a:r>
            <a:r>
              <a:rPr lang="en-US" sz="2600" dirty="0" smtClean="0"/>
              <a:t>company.</a:t>
            </a:r>
            <a:endParaRPr lang="en-US" sz="2600" dirty="0"/>
          </a:p>
        </p:txBody>
      </p:sp>
      <p:sp>
        <p:nvSpPr>
          <p:cNvPr id="17" name="TextBox 1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#8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7080" y="319489"/>
            <a:ext cx="2190165" cy="21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96" y="4439345"/>
            <a:ext cx="3098413" cy="2019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06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996">
        <p:fade/>
      </p:transition>
    </mc:Choice>
    <mc:Fallback xmlns="">
      <p:transition spd="med" advTm="69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16042 0.04352 C -0.19479 0.05116 -0.23628 0.07963 -0.27274 0.11875 C -0.31562 0.16528 -0.34271 0.21088 -0.35573 0.2537 L -0.42153 0.45463 " pathEditMode="relative" rAng="846000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88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42503" y="770422"/>
            <a:ext cx="5213445" cy="2224585"/>
            <a:chOff x="2842503" y="770422"/>
            <a:chExt cx="5213445" cy="2224585"/>
          </a:xfrm>
        </p:grpSpPr>
        <p:sp>
          <p:nvSpPr>
            <p:cNvPr id="5" name="Rectangle 4"/>
            <p:cNvSpPr/>
            <p:nvPr/>
          </p:nvSpPr>
          <p:spPr>
            <a:xfrm>
              <a:off x="2842503" y="770422"/>
              <a:ext cx="5213445" cy="22245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67142" y="770422"/>
              <a:ext cx="0" cy="2224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967142" y="2467490"/>
              <a:ext cx="308880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00" y="890439"/>
            <a:ext cx="1984550" cy="19845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06825" y="990162"/>
            <a:ext cx="210025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Receiver’s Name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 Number,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Street,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Town</a:t>
            </a:r>
          </a:p>
          <a:p>
            <a:endPara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46117" y="2522082"/>
            <a:ext cx="26324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ABC-12345678-D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5" y="3626647"/>
            <a:ext cx="3187301" cy="2831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#9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9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91">
        <p:fade/>
      </p:transition>
    </mc:Choice>
    <mc:Fallback xmlns="">
      <p:transition spd="med" advTm="142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24" y="3615387"/>
            <a:ext cx="3187301" cy="2831746"/>
          </a:xfrm>
          <a:prstGeom prst="rect">
            <a:avLst/>
          </a:prstGeom>
        </p:spPr>
      </p:pic>
      <p:sp>
        <p:nvSpPr>
          <p:cNvPr id="8" name="Line Callout 2 7"/>
          <p:cNvSpPr/>
          <p:nvPr/>
        </p:nvSpPr>
        <p:spPr>
          <a:xfrm>
            <a:off x="5172502" y="1269242"/>
            <a:ext cx="3725839" cy="1501254"/>
          </a:xfrm>
          <a:prstGeom prst="borderCallout2">
            <a:avLst>
              <a:gd name="adj1" fmla="val 39659"/>
              <a:gd name="adj2" fmla="val -1007"/>
              <a:gd name="adj3" fmla="val 63295"/>
              <a:gd name="adj4" fmla="val -15934"/>
              <a:gd name="adj5" fmla="val 152500"/>
              <a:gd name="adj6" fmla="val -3274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Labeled </a:t>
            </a:r>
            <a:r>
              <a:rPr lang="en-US" sz="2600" dirty="0"/>
              <a:t>the </a:t>
            </a:r>
            <a:r>
              <a:rPr lang="en-US" sz="2600" dirty="0" smtClean="0"/>
              <a:t>package with </a:t>
            </a:r>
            <a:r>
              <a:rPr lang="en-US" sz="2600" dirty="0"/>
              <a:t>QR Code + </a:t>
            </a:r>
            <a:r>
              <a:rPr lang="en-US" sz="2600" dirty="0" smtClean="0"/>
              <a:t>Address </a:t>
            </a:r>
            <a:endParaRPr 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t="11350" r="8869" b="44322"/>
          <a:stretch/>
        </p:blipFill>
        <p:spPr>
          <a:xfrm>
            <a:off x="5385854" y="2806746"/>
            <a:ext cx="3758146" cy="2021743"/>
          </a:xfrm>
          <a:prstGeom prst="rect">
            <a:avLst/>
          </a:prstGeom>
        </p:spPr>
      </p:pic>
      <p:sp>
        <p:nvSpPr>
          <p:cNvPr id="5" name="AutoShape 2" descr="Image result for delivery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94" y="3261815"/>
            <a:ext cx="3160949" cy="44089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0" y="2806746"/>
            <a:ext cx="2275594" cy="2021743"/>
          </a:xfrm>
          <a:prstGeom prst="rect">
            <a:avLst/>
          </a:prstGeom>
        </p:spPr>
      </p:pic>
      <p:sp>
        <p:nvSpPr>
          <p:cNvPr id="13" name="Line Callout 2 12"/>
          <p:cNvSpPr/>
          <p:nvPr/>
        </p:nvSpPr>
        <p:spPr>
          <a:xfrm>
            <a:off x="460375" y="589789"/>
            <a:ext cx="3725839" cy="1552909"/>
          </a:xfrm>
          <a:prstGeom prst="borderCallout2">
            <a:avLst>
              <a:gd name="adj1" fmla="val 101616"/>
              <a:gd name="adj2" fmla="val 73352"/>
              <a:gd name="adj3" fmla="val 140519"/>
              <a:gd name="adj4" fmla="val 99085"/>
              <a:gd name="adj5" fmla="val 210123"/>
              <a:gd name="adj6" fmla="val 102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In each exchange point</a:t>
            </a:r>
            <a:r>
              <a:rPr lang="en-US" sz="2600" dirty="0" smtClean="0"/>
              <a:t>,</a:t>
            </a:r>
          </a:p>
          <a:p>
            <a:pPr algn="ctr"/>
            <a:r>
              <a:rPr lang="en-US" sz="2600" dirty="0" smtClean="0"/>
              <a:t>Delivery person should scan the QR code 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gps moni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253"/>
            <a:ext cx="91440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Process 2"/>
          <p:cNvSpPr/>
          <p:nvPr/>
        </p:nvSpPr>
        <p:spPr>
          <a:xfrm>
            <a:off x="1610435" y="532263"/>
            <a:ext cx="6400800" cy="103722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Delivery agents can be </a:t>
            </a:r>
            <a:r>
              <a:rPr lang="en-US" sz="2800" dirty="0" smtClean="0"/>
              <a:t>monitored </a:t>
            </a:r>
          </a:p>
          <a:p>
            <a:pPr algn="ctr"/>
            <a:r>
              <a:rPr lang="en-US" sz="2800" dirty="0" smtClean="0"/>
              <a:t>using </a:t>
            </a:r>
            <a:r>
              <a:rPr lang="en-US" sz="2800" dirty="0"/>
              <a:t>GPS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6" y="2141172"/>
            <a:ext cx="9348716" cy="4977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43" y="4752835"/>
            <a:ext cx="1419313" cy="12609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1906" y="3977819"/>
            <a:ext cx="182187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ABC-12345678-D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29263"/>
            <a:ext cx="9321423" cy="6119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#13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1610435" y="532263"/>
            <a:ext cx="6400800" cy="736979"/>
          </a:xfrm>
          <a:prstGeom prst="flowChartProcess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Buyers can track their parcels </a:t>
            </a:r>
          </a:p>
        </p:txBody>
      </p:sp>
    </p:spTree>
    <p:extLst>
      <p:ext uri="{BB962C8B-B14F-4D97-AF65-F5344CB8AC3E}">
        <p14:creationId xmlns:p14="http://schemas.microsoft.com/office/powerpoint/2010/main" val="5034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What are the advantages ?</a:t>
            </a:r>
            <a:endParaRPr lang="en-US" b="1" dirty="0"/>
          </a:p>
        </p:txBody>
      </p:sp>
      <p:pic>
        <p:nvPicPr>
          <p:cNvPr id="1026" name="Picture 2" descr="Image result for advant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46" y="357141"/>
            <a:ext cx="2611604" cy="26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3161" y="2133553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Reliability</a:t>
            </a:r>
          </a:p>
          <a:p>
            <a:pPr marL="0" indent="0">
              <a:buNone/>
            </a:pPr>
            <a:r>
              <a:rPr lang="en-US" sz="2000" dirty="0" smtClean="0"/>
              <a:t>	- </a:t>
            </a:r>
            <a:r>
              <a:rPr lang="en-US" sz="2000" i="1" dirty="0" smtClean="0"/>
              <a:t>Always there is a person with responsibility.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- Can avoid parcel lost.</a:t>
            </a:r>
          </a:p>
          <a:p>
            <a:pPr marL="0" indent="0">
              <a:buNone/>
            </a:pPr>
            <a:endParaRPr lang="en-US" sz="2000" i="1" dirty="0" smtClean="0"/>
          </a:p>
          <a:p>
            <a:r>
              <a:rPr lang="en-US" sz="2000" b="1" dirty="0" smtClean="0"/>
              <a:t>Transparent service for both sellers and buyers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1700" dirty="0"/>
          </a:p>
          <a:p>
            <a:r>
              <a:rPr lang="en-US" sz="2000" b="1" dirty="0" smtClean="0"/>
              <a:t>Dynamic Destination Address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i="1" dirty="0" smtClean="0"/>
              <a:t>Buyer </a:t>
            </a:r>
            <a:r>
              <a:rPr lang="en-US" sz="2000" i="1" dirty="0"/>
              <a:t>can update their location </a:t>
            </a:r>
            <a:r>
              <a:rPr lang="en-US" sz="2000" i="1" dirty="0" smtClean="0"/>
              <a:t>while the parcel </a:t>
            </a:r>
            <a:r>
              <a:rPr lang="en-US" sz="2000" i="1" dirty="0"/>
              <a:t>in delivery</a:t>
            </a:r>
            <a:r>
              <a:rPr lang="en-US" sz="2000" i="1" dirty="0" smtClean="0"/>
              <a:t>.*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No additional hardware requirements – Easy to setup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revenue generates ?</a:t>
            </a:r>
            <a:endParaRPr lang="en-US" b="1" dirty="0"/>
          </a:p>
        </p:txBody>
      </p:sp>
      <p:pic>
        <p:nvPicPr>
          <p:cNvPr id="1536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18" y="190220"/>
            <a:ext cx="2824232" cy="25290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62599"/>
            <a:ext cx="7886700" cy="357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API Market</a:t>
            </a:r>
            <a:endParaRPr lang="en-US" sz="2000" dirty="0"/>
          </a:p>
          <a:p>
            <a:r>
              <a:rPr lang="en-US" sz="2000" dirty="0" smtClean="0"/>
              <a:t>We will release our platform as Web APIs. </a:t>
            </a:r>
            <a:r>
              <a:rPr lang="en-US" sz="2000" dirty="0"/>
              <a:t> </a:t>
            </a:r>
            <a:r>
              <a:rPr lang="en-US" sz="1800" dirty="0" smtClean="0"/>
              <a:t>(</a:t>
            </a:r>
            <a:r>
              <a:rPr lang="en-US" sz="1600" dirty="0" smtClean="0"/>
              <a:t>Application Programming Interface)</a:t>
            </a:r>
            <a:endParaRPr lang="en-US" sz="1800" dirty="0"/>
          </a:p>
          <a:p>
            <a:r>
              <a:rPr lang="en-US" sz="2000" dirty="0" smtClean="0"/>
              <a:t>Any selling, delivery company can register with these APIs and take the advantages of our platform.</a:t>
            </a:r>
          </a:p>
          <a:p>
            <a:r>
              <a:rPr lang="en-US" sz="2000" dirty="0" smtClean="0"/>
              <a:t>Charging per number of API requests.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400" u="sng" dirty="0" smtClean="0"/>
              <a:t>Technical support</a:t>
            </a:r>
            <a:endParaRPr lang="en-US" sz="2000" u="sng" dirty="0"/>
          </a:p>
          <a:p>
            <a:r>
              <a:rPr lang="en-US" sz="2000" dirty="0" smtClean="0"/>
              <a:t>We can provide technical support to these companies.</a:t>
            </a:r>
          </a:p>
          <a:p>
            <a:r>
              <a:rPr lang="en-US" sz="2000" dirty="0" smtClean="0"/>
              <a:t>Integrate our platform with mobile apps, websites etc…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1" y="0"/>
            <a:ext cx="7410734" cy="492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q and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6" y="2238232"/>
            <a:ext cx="6760658" cy="3312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1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8232" y="559552"/>
            <a:ext cx="5036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</a:rPr>
              <a:t>Do you prefer </a:t>
            </a:r>
            <a:endParaRPr lang="en-US" sz="3600" dirty="0" smtClean="0">
              <a:ln w="0"/>
            </a:endParaRPr>
          </a:p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Shopping ? 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9221" y="2001995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1. Yes	   	   2. No</a:t>
            </a:r>
            <a:endParaRPr lang="en-US" sz="2800" dirty="0"/>
          </a:p>
        </p:txBody>
      </p:sp>
      <p:pic>
        <p:nvPicPr>
          <p:cNvPr id="2052" name="Picture 4" descr="Image result for online sh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76" y="2944471"/>
            <a:ext cx="7294730" cy="4213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7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7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rcels\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51" y="3245119"/>
            <a:ext cx="2042878" cy="14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91429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#17</a:t>
            </a:r>
            <a:endParaRPr lang="en-US" dirty="0"/>
          </a:p>
        </p:txBody>
      </p:sp>
      <p:pic>
        <p:nvPicPr>
          <p:cNvPr id="6" name="Picture 4" descr="Related imag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83" y="3234859"/>
            <a:ext cx="1750610" cy="14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78527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#18</a:t>
            </a:r>
            <a:endParaRPr lang="en-US" dirty="0"/>
          </a:p>
        </p:txBody>
      </p:sp>
      <p:pic>
        <p:nvPicPr>
          <p:cNvPr id="8" name="Picture 8" descr="Image result for json icon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699" y="3507344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48289" y="46751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#19</a:t>
            </a:r>
            <a:endParaRPr lang="en-US" dirty="0"/>
          </a:p>
        </p:txBody>
      </p:sp>
      <p:pic>
        <p:nvPicPr>
          <p:cNvPr id="10" name="Picture 2" descr="Image may contain: text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3063774" y="5044466"/>
            <a:ext cx="2536329" cy="12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64877" y="63085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3926" y="311308"/>
            <a:ext cx="1096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4" descr="Image result for online shoppin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9" y="1591292"/>
            <a:ext cx="1731152" cy="999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4" name="Picture 13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03" y="1429222"/>
            <a:ext cx="1324134" cy="1324134"/>
          </a:xfrm>
          <a:prstGeom prst="rect">
            <a:avLst/>
          </a:prstGeom>
        </p:spPr>
      </p:pic>
      <p:pic>
        <p:nvPicPr>
          <p:cNvPr id="15" name="Picture 1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39" y="1489999"/>
            <a:ext cx="1353578" cy="1202581"/>
          </a:xfrm>
          <a:prstGeom prst="rect">
            <a:avLst/>
          </a:prstGeom>
        </p:spPr>
      </p:pic>
      <p:pic>
        <p:nvPicPr>
          <p:cNvPr id="16" name="Picture 2" descr="Image result for advantage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9" y="1307259"/>
            <a:ext cx="1568061" cy="15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#17</a:t>
            </a:r>
            <a:endParaRPr lang="en-US" dirty="0"/>
          </a:p>
        </p:txBody>
      </p:sp>
      <p:pic>
        <p:nvPicPr>
          <p:cNvPr id="2050" name="Picture 2" descr="Image result for parcels\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7" y="1593901"/>
            <a:ext cx="2820834" cy="19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qr co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6" y="4294742"/>
            <a:ext cx="2070229" cy="20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1066" y="4294742"/>
            <a:ext cx="2088279" cy="2088278"/>
            <a:chOff x="829753" y="4025635"/>
            <a:chExt cx="2363837" cy="2363836"/>
          </a:xfrm>
        </p:grpSpPr>
        <p:pic>
          <p:nvPicPr>
            <p:cNvPr id="205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5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4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2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4616594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1" y="4025635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4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2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53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713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1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29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670" y="5798512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qr cod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630" y="5207553"/>
              <a:ext cx="590959" cy="590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ight Arrow 26"/>
          <p:cNvSpPr/>
          <p:nvPr/>
        </p:nvSpPr>
        <p:spPr>
          <a:xfrm>
            <a:off x="3805298" y="2238574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805298" y="5005287"/>
            <a:ext cx="893585" cy="685237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Parcel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49" y="1071299"/>
            <a:ext cx="3512802" cy="23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Improvements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61" y="2379212"/>
            <a:ext cx="8037678" cy="414527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Dynamic Destination Addresses</a:t>
            </a:r>
          </a:p>
          <a:p>
            <a:pPr lvl="1"/>
            <a:r>
              <a:rPr lang="en-US" sz="1700" dirty="0" smtClean="0"/>
              <a:t>Clients can change their address while the parcel/package in delivery</a:t>
            </a:r>
          </a:p>
          <a:p>
            <a:pPr lvl="1"/>
            <a:r>
              <a:rPr lang="en-US" sz="1700" dirty="0" smtClean="0"/>
              <a:t>Can add rules for the destination address</a:t>
            </a:r>
          </a:p>
          <a:p>
            <a:pPr lvl="1"/>
            <a:endParaRPr lang="en-US" sz="1700" dirty="0" smtClean="0"/>
          </a:p>
          <a:p>
            <a:r>
              <a:rPr lang="en-US" sz="2000" dirty="0" smtClean="0"/>
              <a:t>Provide Cash on Delivery Service</a:t>
            </a:r>
          </a:p>
          <a:p>
            <a:pPr lvl="1"/>
            <a:r>
              <a:rPr lang="en-US" sz="1700" dirty="0" smtClean="0"/>
              <a:t>The client can pay using his/her bank account through the app.</a:t>
            </a:r>
          </a:p>
          <a:p>
            <a:pPr marL="342900" lvl="1" indent="0">
              <a:buNone/>
            </a:pPr>
            <a:endParaRPr lang="en-US" sz="1700" dirty="0" smtClean="0"/>
          </a:p>
          <a:p>
            <a:r>
              <a:rPr lang="en-US" sz="2000" dirty="0" smtClean="0"/>
              <a:t>The mobile app can analyze its previous data and correctly estimate a high precision delivery time from one location to other.</a:t>
            </a:r>
          </a:p>
          <a:p>
            <a:endParaRPr lang="en-US" sz="2000" dirty="0" smtClean="0"/>
          </a:p>
          <a:p>
            <a:r>
              <a:rPr lang="en-US" sz="2000" dirty="0" smtClean="0"/>
              <a:t>GPS enabled tracking device for delivery vehicles.</a:t>
            </a:r>
            <a:endParaRPr lang="en-US" sz="2000" dirty="0"/>
          </a:p>
        </p:txBody>
      </p:sp>
      <p:sp>
        <p:nvSpPr>
          <p:cNvPr id="5" name="AutoShape 2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42" y="145550"/>
            <a:ext cx="2919564" cy="240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will be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61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HTML, JavaScript (jQuery) &amp; CSS for frontend development</a:t>
            </a:r>
          </a:p>
          <a:p>
            <a:r>
              <a:rPr lang="en-US" sz="2000" dirty="0" smtClean="0"/>
              <a:t>PHP, MySQL for backend development</a:t>
            </a:r>
          </a:p>
          <a:p>
            <a:endParaRPr lang="en-US" sz="2000" dirty="0" smtClean="0"/>
          </a:p>
          <a:p>
            <a:r>
              <a:rPr lang="en-US" sz="2000" dirty="0" smtClean="0"/>
              <a:t>HTTP Restful APIs (JSON)</a:t>
            </a:r>
          </a:p>
          <a:p>
            <a:endParaRPr lang="en-US" sz="2000" dirty="0"/>
          </a:p>
          <a:p>
            <a:r>
              <a:rPr lang="en-US" sz="2000" dirty="0" smtClean="0"/>
              <a:t>Apache Cordova for Mobile App Development </a:t>
            </a:r>
          </a:p>
          <a:p>
            <a:pPr marL="342900" lvl="1" indent="0">
              <a:buNone/>
            </a:pPr>
            <a:r>
              <a:rPr lang="en-US" sz="1700" dirty="0" smtClean="0"/>
              <a:t>(Supports hybrid mobile app development; Android, Windows &amp; </a:t>
            </a:r>
            <a:r>
              <a:rPr lang="en-US" sz="1700" dirty="0" err="1" smtClean="0"/>
              <a:t>iOS</a:t>
            </a:r>
            <a:r>
              <a:rPr lang="en-US" sz="1700" dirty="0" smtClean="0"/>
              <a:t> )</a:t>
            </a:r>
            <a:endParaRPr lang="en-US" sz="1700" dirty="0"/>
          </a:p>
        </p:txBody>
      </p:sp>
      <p:pic>
        <p:nvPicPr>
          <p:cNvPr id="14340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432210"/>
            <a:ext cx="1879219" cy="11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69" y="5257212"/>
            <a:ext cx="1450194" cy="1450194"/>
          </a:xfrm>
          <a:prstGeom prst="rect">
            <a:avLst/>
          </a:prstGeom>
        </p:spPr>
      </p:pic>
      <p:pic>
        <p:nvPicPr>
          <p:cNvPr id="14342" name="Picture 6" descr="Image result for apache cordov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71" y="5329764"/>
            <a:ext cx="1160081" cy="130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Image result for json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66" y="5534658"/>
            <a:ext cx="895303" cy="89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Image result for jque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72" y="5472311"/>
            <a:ext cx="1359994" cy="101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be done in the Hackathon?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818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Develop the essential platform futures</a:t>
            </a:r>
          </a:p>
          <a:p>
            <a:r>
              <a:rPr lang="en-US" sz="2000" dirty="0" err="1" smtClean="0"/>
              <a:t>qTrace</a:t>
            </a:r>
            <a:r>
              <a:rPr lang="en-US" sz="2000" dirty="0" smtClean="0"/>
              <a:t> Deliver App </a:t>
            </a:r>
          </a:p>
          <a:p>
            <a:r>
              <a:rPr lang="en-US" sz="2000" dirty="0" err="1" smtClean="0"/>
              <a:t>qTrace</a:t>
            </a:r>
            <a:r>
              <a:rPr lang="en-US" sz="2000" dirty="0" smtClean="0"/>
              <a:t> Parcel Tracking Site</a:t>
            </a:r>
          </a:p>
          <a:p>
            <a:r>
              <a:rPr lang="en-US" sz="2000" dirty="0" err="1" smtClean="0"/>
              <a:t>IoT</a:t>
            </a:r>
            <a:r>
              <a:rPr lang="en-US" sz="2000" dirty="0" smtClean="0"/>
              <a:t> based tracking device</a:t>
            </a:r>
          </a:p>
        </p:txBody>
      </p:sp>
      <p:pic>
        <p:nvPicPr>
          <p:cNvPr id="17410" name="Picture 2" descr="Image may contain: tex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806"/>
          <a:stretch/>
        </p:blipFill>
        <p:spPr bwMode="auto">
          <a:xfrm>
            <a:off x="1856095" y="4133684"/>
            <a:ext cx="5431809" cy="27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" t="204" r="23213" b="-204"/>
          <a:stretch/>
        </p:blipFill>
        <p:spPr>
          <a:xfrm>
            <a:off x="0" y="-34376"/>
            <a:ext cx="10185009" cy="6892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2556" y="19022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Online Shopping </a:t>
            </a:r>
            <a:endParaRPr lang="en-US" sz="4000" b="1" dirty="0"/>
          </a:p>
        </p:txBody>
      </p:sp>
      <p:sp>
        <p:nvSpPr>
          <p:cNvPr id="4" name="AutoShape 2" descr="wow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6" y="4413425"/>
            <a:ext cx="1306905" cy="530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82" y="4164756"/>
            <a:ext cx="1442643" cy="415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119" y="5534372"/>
            <a:ext cx="1912396" cy="569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11" y="3348493"/>
            <a:ext cx="1371097" cy="716245"/>
          </a:xfrm>
          <a:prstGeom prst="rect">
            <a:avLst/>
          </a:prstGeom>
        </p:spPr>
      </p:pic>
      <p:pic>
        <p:nvPicPr>
          <p:cNvPr id="1026" name="Picture 2" descr="Duinolk Arduino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41" y="4805826"/>
            <a:ext cx="1766185" cy="50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53" y="2399721"/>
            <a:ext cx="1370425" cy="590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82" y="3132151"/>
            <a:ext cx="1861485" cy="3988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685" y="2147348"/>
            <a:ext cx="1688631" cy="426338"/>
          </a:xfrm>
          <a:prstGeom prst="rect">
            <a:avLst/>
          </a:prstGeom>
        </p:spPr>
      </p:pic>
      <p:pic>
        <p:nvPicPr>
          <p:cNvPr id="1034" name="Picture 10" descr="Image result for ikman.l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53" y="5538205"/>
            <a:ext cx="1998161" cy="5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nline shop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2703"/>
            <a:ext cx="9186330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 smtClean="0"/>
              <a:t>What are the issues ?</a:t>
            </a:r>
            <a:endParaRPr lang="en-US" sz="3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9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09879" y="2311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2442" y="2292824"/>
            <a:ext cx="4804012" cy="1940469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Q-Trace</a:t>
            </a:r>
            <a:endParaRPr lang="en-US" sz="8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Image result for tr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4" y="1704727"/>
            <a:ext cx="3317863" cy="28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776716"/>
            <a:ext cx="9144000" cy="2081284"/>
          </a:xfrm>
          <a:prstGeom prst="rect">
            <a:avLst/>
          </a:prstGeom>
          <a:solidFill>
            <a:srgbClr val="5AA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Smart Parcel Tracking </a:t>
            </a:r>
            <a:r>
              <a:rPr lang="en-US" sz="3200" b="1" dirty="0" smtClean="0">
                <a:solidFill>
                  <a:schemeClr val="bg1"/>
                </a:solidFill>
              </a:rPr>
              <a:t>Service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reat Britain Penny Black Worlds First St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68" y="1041295"/>
            <a:ext cx="3603397" cy="43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worlds first stamp"/>
          <p:cNvSpPr>
            <a:spLocks noChangeAspect="1" noChangeArrowheads="1"/>
          </p:cNvSpPr>
          <p:nvPr/>
        </p:nvSpPr>
        <p:spPr bwMode="auto">
          <a:xfrm>
            <a:off x="-1250145" y="-2027854"/>
            <a:ext cx="1484552" cy="148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H="1">
            <a:off x="1796871" y="6441743"/>
            <a:ext cx="569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https://www.kenmorestamp.com/worlds-first-stamp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91314" y="5424013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May, </a:t>
            </a:r>
            <a:r>
              <a:rPr lang="en-US" sz="3200" dirty="0"/>
              <a:t>1840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9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qr 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19" y="1173406"/>
            <a:ext cx="4118496" cy="41184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59345" y="5191920"/>
            <a:ext cx="297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QR Stamp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4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658" y="2037994"/>
            <a:ext cx="6431632" cy="575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You brought an Item from an ‘Online Store’</a:t>
            </a:r>
            <a:endParaRPr lang="en-US" sz="2800" dirty="0"/>
          </a:p>
        </p:txBody>
      </p:sp>
      <p:pic>
        <p:nvPicPr>
          <p:cNvPr id="4098" name="Picture 2" descr="Image result for head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144" y="3411940"/>
            <a:ext cx="2572659" cy="257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4685" y="1089461"/>
            <a:ext cx="2149579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Just imagine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502556" y="190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360</Words>
  <Application>Microsoft Office PowerPoint</Application>
  <PresentationFormat>On-screen Show (4:3)</PresentationFormat>
  <Paragraphs>98</Paragraphs>
  <Slides>26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Online Shopping </vt:lpstr>
      <vt:lpstr>What are the issues ?</vt:lpstr>
      <vt:lpstr>PowerPoint Presentation</vt:lpstr>
      <vt:lpstr>Q-Trace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revenue generates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Improvements</vt:lpstr>
      <vt:lpstr>Technologies will be used</vt:lpstr>
      <vt:lpstr>What will be done in the Hackathon?</vt:lpstr>
      <vt:lpstr>PowerPoint Presentation</vt:lpstr>
    </vt:vector>
  </TitlesOfParts>
  <Company>CEYKOD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Nuwan</dc:creator>
  <cp:lastModifiedBy>Nuwan</cp:lastModifiedBy>
  <cp:revision>80</cp:revision>
  <dcterms:created xsi:type="dcterms:W3CDTF">2018-05-24T05:54:15Z</dcterms:created>
  <dcterms:modified xsi:type="dcterms:W3CDTF">2018-06-07T11:01:04Z</dcterms:modified>
</cp:coreProperties>
</file>