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GDB (GNU debugger)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oking through a cardboard paper-towel roll towards light at the end of it" id="113" name="Shape 113"/>
          <p:cNvPicPr preferRelativeResize="0"/>
          <p:nvPr/>
        </p:nvPicPr>
        <p:blipFill rotWithShape="1">
          <a:blip r:embed="rId3">
            <a:alphaModFix/>
          </a:blip>
          <a:srcRect b="984" l="22872" r="19354" t="1578"/>
          <a:stretch/>
        </p:blipFill>
        <p:spPr>
          <a:xfrm>
            <a:off x="0" y="0"/>
            <a:ext cx="4576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head shot of various masculine accessories including large headphones, a bow-tie, and a wrist watch" id="114" name="Shape 114"/>
          <p:cNvPicPr preferRelativeResize="0"/>
          <p:nvPr/>
        </p:nvPicPr>
        <p:blipFill rotWithShape="1">
          <a:blip r:embed="rId4">
            <a:alphaModFix/>
          </a:blip>
          <a:srcRect b="6840" l="37422" r="8654" t="840"/>
          <a:stretch/>
        </p:blipFill>
        <p:spPr>
          <a:xfrm>
            <a:off x="4601100" y="150"/>
            <a:ext cx="4567649" cy="51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see the source code of the compiled file!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didn’t compile the answer  with -g option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one reason you should never use -g option in the production environment. Debugging options should only be enabled in the development environment.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still use gdb to see the assembly code even the program not compiled with -g option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Use: layout asm  with gdbtui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your program with given arguments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will run until it exits or break in the middle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Short version is “r”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backtrace	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Backtrace will show you which function called the current function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It will also show what are the arguments used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r>
              <a:rPr lang="en"/>
              <a:t>	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the execution of the program at a certain point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 &lt;line number&gt;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 &lt;function name&gt;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 &lt;where&gt; if &lt;condition&gt;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</a:t>
            </a:r>
            <a:r>
              <a:rPr lang="en"/>
              <a:t>	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You can watch a variable when the value changes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step/next/finish/continue</a:t>
            </a:r>
            <a:r>
              <a:rPr lang="en"/>
              <a:t>	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to the next line. If there is a function call, it will step into the function also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to the next line. This command will not go inside </a:t>
            </a:r>
            <a:r>
              <a:rPr lang="en"/>
              <a:t>functions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Finish the current function and return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Continue the normal execution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command use the first letter as the short format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print/display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print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lang="en"/>
              <a:t>Can be used to print a variable value once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printing the variable value at each step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remove, use undisplay command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 / delete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Clear a </a:t>
            </a:r>
            <a:r>
              <a:rPr lang="en"/>
              <a:t>breakpoint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clear &lt;</a:t>
            </a:r>
            <a:r>
              <a:rPr lang="en"/>
              <a:t>breakpoint</a:t>
            </a:r>
            <a:r>
              <a:rPr lang="en"/>
              <a:t> number&gt;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all breakpoints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Info b will show all the breakpoints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many other informations 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150" y="688900"/>
            <a:ext cx="3765700" cy="37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Has four windows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src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cmd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asm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regs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 &lt;window&gt;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focus &lt;window&gt;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gdbtui</a:t>
            </a:r>
            <a:r>
              <a:rPr lang="en"/>
              <a:t> (gdb text user interface)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78925"/>
            <a:ext cx="8520600" cy="11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Nobody can write programs without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450" y="1883950"/>
            <a:ext cx="28575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type="title"/>
          </p:nvPr>
        </p:nvSpPr>
        <p:spPr>
          <a:xfrm>
            <a:off x="1725100" y="4100725"/>
            <a:ext cx="57762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 this guy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649625"/>
            <a:ext cx="40452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Testing</a:t>
            </a:r>
            <a:endParaRPr sz="3000"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is the process of finding bugs. You should have to have a functioning program to test it</a:t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05125" y="204575"/>
            <a:ext cx="76407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debugging are different</a:t>
            </a:r>
            <a:endParaRPr/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4626225" y="1649625"/>
            <a:ext cx="40452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Debugging</a:t>
            </a:r>
            <a:endParaRPr sz="3000"/>
          </a:p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4626225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is the process of solving bugs.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22050"/>
            <a:ext cx="8520600" cy="17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can you do if a particular line is causing you troubles?</a:t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311700" y="2032900"/>
            <a:ext cx="8520600" cy="12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printf and print variable values</a:t>
            </a:r>
            <a:endParaRPr/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311700" y="3624600"/>
            <a:ext cx="8520600" cy="129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rintf </a:t>
            </a:r>
            <a:r>
              <a:rPr lang="en" sz="2400">
                <a:solidFill>
                  <a:srgbClr val="999999"/>
                </a:solidFill>
              </a:rPr>
              <a:t>is a very useful command in debugging. But sometimes it is not enough</a:t>
            </a:r>
            <a:endParaRPr sz="2400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1361800"/>
            <a:ext cx="8520600" cy="17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GNU Project Debugger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388100" y="233800"/>
            <a:ext cx="6367800" cy="45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GDB </a:t>
            </a:r>
            <a:r>
              <a:rPr lang="en" sz="2400"/>
              <a:t>allows you to,</a:t>
            </a:r>
            <a:endParaRPr sz="2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see what is going on `inside' a program while it executes or what the program was doing at the moment it crashed.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Compile the program with -g option. </a:t>
            </a:r>
            <a:endParaRPr sz="1600"/>
          </a:p>
          <a:p>
            <a:pPr indent="-330200" lvl="0" marL="457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gdb &lt;program&gt; or gdbtui &lt;program&gt;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run &lt;arg1&gt; &lt;arg2&gt; …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If the program finished running, it would print “exited normally” message.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Otherwise, it will print when it is broken.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825" y="1017725"/>
            <a:ext cx="4088650" cy="16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075" y="2756150"/>
            <a:ext cx="3010151" cy="23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list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run &lt;arguments&gt; 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backtrace 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break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watch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step/next/finish/continue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print/display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clear/delete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info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832400" y="2030100"/>
            <a:ext cx="3999900" cy="10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Each command has its own arguments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GDB commands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