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414a600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414a600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41d4ea5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41d4ea5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find a good pic for this help me out!!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open up the problem here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cce314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cce314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find a good pic for this help me out!!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open up the problem here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4cce314f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4cce314f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find a good pic for this help me out!!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open up the problem here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4cce314f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4cce314f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find a good pic for this help me out!!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open up the problem here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4cce314f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4cce314f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find a good pic for this help me out!!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open up the problem here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cce314f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cce314f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find a good pic for this help me out!!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open up the problem here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4cce314f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4cce314f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find a good pic for this help me out!!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open up the problem here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41d4ea5f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41d4ea5f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CO226 Project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Proposal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17470" l="24106" r="27340" t="17703"/>
          <a:stretch/>
        </p:blipFill>
        <p:spPr>
          <a:xfrm>
            <a:off x="692950" y="77300"/>
            <a:ext cx="7977949" cy="498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0" y="4783350"/>
            <a:ext cx="16281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EER-diagram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903600" y="436125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436475" y="1203938"/>
            <a:ext cx="6477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80% Course </a:t>
            </a:r>
            <a:r>
              <a:rPr b="1" lang="en" sz="3000"/>
              <a:t>Participation</a:t>
            </a:r>
            <a:endParaRPr b="1" sz="3000"/>
          </a:p>
        </p:txBody>
      </p:sp>
      <p:sp>
        <p:nvSpPr>
          <p:cNvPr id="70" name="Google Shape;70;p14"/>
          <p:cNvSpPr txBox="1"/>
          <p:nvPr/>
        </p:nvSpPr>
        <p:spPr>
          <a:xfrm>
            <a:off x="1795725" y="2886000"/>
            <a:ext cx="5759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1006875" y="2796225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1436475" y="2293497"/>
            <a:ext cx="64776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According to IESL accreditation, 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we all need it 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to complete 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our degree program. 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3359800" y="1236925"/>
            <a:ext cx="6132000" cy="28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DO YOU HAVE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80 % attendance?</a:t>
            </a:r>
            <a:endParaRPr sz="3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or</a:t>
            </a:r>
            <a:endParaRPr sz="3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doesn't?</a:t>
            </a:r>
            <a:endParaRPr sz="3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</a:t>
            </a:r>
            <a:endParaRPr sz="30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0265"/>
            <a:ext cx="2757800" cy="29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1333200" y="854400"/>
            <a:ext cx="6477600" cy="3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Unless a student recorded his or her own </a:t>
            </a:r>
            <a:r>
              <a:rPr b="1" lang="en" sz="2400"/>
              <a:t>attendance</a:t>
            </a:r>
            <a:r>
              <a:rPr b="1" lang="en" sz="2400"/>
              <a:t>,  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 is a very hard process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 calculate their own attendance by themselves.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They can only know it a week before 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the end exam.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1333200" y="1532850"/>
            <a:ext cx="64776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What we need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or</a:t>
            </a:r>
            <a:r>
              <a:rPr b="1" lang="en" sz="3000"/>
              <a:t> </a:t>
            </a:r>
            <a:endParaRPr b="1" sz="3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What we can do ?</a:t>
            </a:r>
            <a:endParaRPr b="1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1333200" y="1468650"/>
            <a:ext cx="6477600" cy="22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We need an</a:t>
            </a:r>
            <a:r>
              <a:rPr b="1" lang="en" sz="3000"/>
              <a:t> 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Online Database Management System</a:t>
            </a:r>
            <a:endParaRPr b="1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1333200" y="1651050"/>
            <a:ext cx="64776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Is it only a database system ?</a:t>
            </a:r>
            <a:endParaRPr sz="30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NO</a:t>
            </a:r>
            <a:endParaRPr b="1" sz="3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1333200" y="814500"/>
            <a:ext cx="6477600" cy="3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</a:rPr>
              <a:t>2nd major problem related </a:t>
            </a:r>
            <a:endParaRPr b="1" sz="24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434343"/>
                </a:solidFill>
              </a:rPr>
              <a:t>to the attendance is,</a:t>
            </a:r>
            <a:r>
              <a:rPr lang="en" sz="3000"/>
              <a:t>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“I will be missing/was missed a lecture, and I have a fair reason.”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</a:rPr>
              <a:t>But how I inform it ?</a:t>
            </a:r>
            <a:r>
              <a:rPr b="1" lang="en" sz="3000"/>
              <a:t> </a:t>
            </a:r>
            <a:endParaRPr b="1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4294967295" type="title"/>
          </p:nvPr>
        </p:nvSpPr>
        <p:spPr>
          <a:xfrm>
            <a:off x="311700" y="445025"/>
            <a:ext cx="273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Our Solution </a:t>
            </a:r>
            <a:endParaRPr b="1"/>
          </a:p>
        </p:txBody>
      </p:sp>
      <p:sp>
        <p:nvSpPr>
          <p:cNvPr id="109" name="Google Shape;109;p21"/>
          <p:cNvSpPr txBox="1"/>
          <p:nvPr/>
        </p:nvSpPr>
        <p:spPr>
          <a:xfrm>
            <a:off x="311700" y="1943825"/>
            <a:ext cx="14655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Attendance </a:t>
            </a:r>
            <a:endParaRPr/>
          </a:p>
        </p:txBody>
      </p:sp>
      <p:cxnSp>
        <p:nvCxnSpPr>
          <p:cNvPr id="110" name="Google Shape;110;p21"/>
          <p:cNvCxnSpPr/>
          <p:nvPr/>
        </p:nvCxnSpPr>
        <p:spPr>
          <a:xfrm flipH="1" rot="10800000">
            <a:off x="1625825" y="1480763"/>
            <a:ext cx="450300" cy="7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1"/>
          <p:cNvCxnSpPr/>
          <p:nvPr/>
        </p:nvCxnSpPr>
        <p:spPr>
          <a:xfrm>
            <a:off x="1613225" y="2186513"/>
            <a:ext cx="538200" cy="4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1"/>
          <p:cNvSpPr txBox="1"/>
          <p:nvPr/>
        </p:nvSpPr>
        <p:spPr>
          <a:xfrm>
            <a:off x="2076125" y="1017713"/>
            <a:ext cx="22776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marked by </a:t>
            </a:r>
            <a:r>
              <a:rPr lang="en" sz="1800"/>
              <a:t>Instructors</a:t>
            </a:r>
            <a:endParaRPr sz="1800"/>
          </a:p>
        </p:txBody>
      </p:sp>
      <p:sp>
        <p:nvSpPr>
          <p:cNvPr id="113" name="Google Shape;113;p21"/>
          <p:cNvSpPr txBox="1"/>
          <p:nvPr/>
        </p:nvSpPr>
        <p:spPr>
          <a:xfrm>
            <a:off x="2151425" y="2355150"/>
            <a:ext cx="164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 be checked by </a:t>
            </a:r>
            <a:r>
              <a:rPr lang="en" sz="1800">
                <a:solidFill>
                  <a:schemeClr val="dk1"/>
                </a:solidFill>
              </a:rPr>
              <a:t>Students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4943225" y="938575"/>
            <a:ext cx="20022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student </a:t>
            </a:r>
            <a:r>
              <a:rPr lang="en"/>
              <a:t>will be notified </a:t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100125" y="2027375"/>
            <a:ext cx="2754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21"/>
          <p:cNvCxnSpPr>
            <a:endCxn id="117" idx="1"/>
          </p:cNvCxnSpPr>
          <p:nvPr/>
        </p:nvCxnSpPr>
        <p:spPr>
          <a:xfrm flipH="1" rot="10800000">
            <a:off x="1625825" y="1216200"/>
            <a:ext cx="3317400" cy="9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1"/>
          <p:cNvCxnSpPr>
            <a:stCxn id="113" idx="3"/>
          </p:cNvCxnSpPr>
          <p:nvPr/>
        </p:nvCxnSpPr>
        <p:spPr>
          <a:xfrm flipH="1" rot="10800000">
            <a:off x="3798725" y="2631600"/>
            <a:ext cx="777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1"/>
          <p:cNvSpPr txBox="1"/>
          <p:nvPr/>
        </p:nvSpPr>
        <p:spPr>
          <a:xfrm>
            <a:off x="3671075" y="2272650"/>
            <a:ext cx="8385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</a:t>
            </a:r>
            <a:endParaRPr/>
          </a:p>
        </p:txBody>
      </p:sp>
      <p:cxnSp>
        <p:nvCxnSpPr>
          <p:cNvPr id="120" name="Google Shape;120;p21"/>
          <p:cNvCxnSpPr/>
          <p:nvPr/>
        </p:nvCxnSpPr>
        <p:spPr>
          <a:xfrm flipH="1" rot="10800000">
            <a:off x="6551875" y="1405163"/>
            <a:ext cx="777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1"/>
          <p:cNvSpPr txBox="1"/>
          <p:nvPr/>
        </p:nvSpPr>
        <p:spPr>
          <a:xfrm>
            <a:off x="6490450" y="1073525"/>
            <a:ext cx="8385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4655425" y="2302775"/>
            <a:ext cx="1076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Web-portal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100125" y="3731600"/>
            <a:ext cx="2754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7328875" y="1129975"/>
            <a:ext cx="13347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Email(weekly)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375525" y="3640250"/>
            <a:ext cx="9885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case of</a:t>
            </a:r>
            <a:r>
              <a:rPr lang="en" sz="1800"/>
              <a:t> </a:t>
            </a:r>
            <a:endParaRPr/>
          </a:p>
        </p:txBody>
      </p:sp>
      <p:cxnSp>
        <p:nvCxnSpPr>
          <p:cNvPr id="126" name="Google Shape;126;p21"/>
          <p:cNvCxnSpPr>
            <a:stCxn id="125" idx="3"/>
          </p:cNvCxnSpPr>
          <p:nvPr/>
        </p:nvCxnSpPr>
        <p:spPr>
          <a:xfrm flipH="1" rot="10800000">
            <a:off x="1364025" y="3666800"/>
            <a:ext cx="62580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1364025" y="3953900"/>
            <a:ext cx="600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1"/>
          <p:cNvSpPr txBox="1"/>
          <p:nvPr/>
        </p:nvSpPr>
        <p:spPr>
          <a:xfrm>
            <a:off x="2055275" y="3424375"/>
            <a:ext cx="91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Missed 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1989825" y="4064825"/>
            <a:ext cx="11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Will miss</a:t>
            </a:r>
            <a:r>
              <a:rPr lang="en" sz="1800"/>
              <a:t> </a:t>
            </a:r>
            <a:endParaRPr/>
          </a:p>
        </p:txBody>
      </p:sp>
      <p:cxnSp>
        <p:nvCxnSpPr>
          <p:cNvPr id="130" name="Google Shape;130;p21"/>
          <p:cNvCxnSpPr/>
          <p:nvPr/>
        </p:nvCxnSpPr>
        <p:spPr>
          <a:xfrm>
            <a:off x="2953425" y="3687500"/>
            <a:ext cx="65070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1"/>
          <p:cNvCxnSpPr/>
          <p:nvPr/>
        </p:nvCxnSpPr>
        <p:spPr>
          <a:xfrm flipH="1" rot="10800000">
            <a:off x="3070475" y="3992000"/>
            <a:ext cx="496200" cy="3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1"/>
          <p:cNvSpPr txBox="1"/>
          <p:nvPr/>
        </p:nvSpPr>
        <p:spPr>
          <a:xfrm>
            <a:off x="3428975" y="3424375"/>
            <a:ext cx="13347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Lecture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</a:t>
            </a:r>
            <a:r>
              <a:rPr lang="en" sz="1800"/>
              <a:t> </a:t>
            </a:r>
            <a:endParaRPr/>
          </a:p>
        </p:txBody>
      </p:sp>
      <p:cxnSp>
        <p:nvCxnSpPr>
          <p:cNvPr id="133" name="Google Shape;133;p21"/>
          <p:cNvCxnSpPr/>
          <p:nvPr/>
        </p:nvCxnSpPr>
        <p:spPr>
          <a:xfrm flipH="1" rot="10800000">
            <a:off x="4672225" y="3892100"/>
            <a:ext cx="18102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1"/>
          <p:cNvSpPr txBox="1"/>
          <p:nvPr/>
        </p:nvSpPr>
        <p:spPr>
          <a:xfrm>
            <a:off x="4645825" y="3547975"/>
            <a:ext cx="1764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can provide 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6482425" y="3669200"/>
            <a:ext cx="13347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 reasons</a:t>
            </a:r>
            <a:endParaRPr/>
          </a:p>
        </p:txBody>
      </p:sp>
      <p:cxnSp>
        <p:nvCxnSpPr>
          <p:cNvPr id="136" name="Google Shape;136;p21"/>
          <p:cNvCxnSpPr>
            <a:stCxn id="135" idx="3"/>
          </p:cNvCxnSpPr>
          <p:nvPr/>
        </p:nvCxnSpPr>
        <p:spPr>
          <a:xfrm>
            <a:off x="7817125" y="3898250"/>
            <a:ext cx="4050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1"/>
          <p:cNvCxnSpPr/>
          <p:nvPr/>
        </p:nvCxnSpPr>
        <p:spPr>
          <a:xfrm rot="10800000">
            <a:off x="7296075" y="4642825"/>
            <a:ext cx="9135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1"/>
          <p:cNvSpPr txBox="1"/>
          <p:nvPr/>
        </p:nvSpPr>
        <p:spPr>
          <a:xfrm>
            <a:off x="8301325" y="3873475"/>
            <a:ext cx="8385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Viewed by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4565375" y="4435325"/>
            <a:ext cx="27306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Lecturers and Instructors</a:t>
            </a:r>
            <a:endParaRPr/>
          </a:p>
        </p:txBody>
      </p:sp>
      <p:cxnSp>
        <p:nvCxnSpPr>
          <p:cNvPr id="140" name="Google Shape;140;p21"/>
          <p:cNvCxnSpPr/>
          <p:nvPr/>
        </p:nvCxnSpPr>
        <p:spPr>
          <a:xfrm>
            <a:off x="8222125" y="3898250"/>
            <a:ext cx="0" cy="7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