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dirty="0" smtClean="0">
                <a:solidFill>
                  <a:schemeClr val="bg1"/>
                </a:solidFill>
              </a:rPr>
              <a:t>GitHub</a:t>
            </a:r>
            <a:r>
              <a:rPr lang="en-US" altLang="ko-KR" sz="7200" dirty="0" smtClean="0">
                <a:solidFill>
                  <a:schemeClr val="bg1"/>
                </a:solidFill>
              </a:rPr>
              <a:t> </a:t>
            </a:r>
            <a:r>
              <a:rPr lang="en-US" altLang="ko-KR" sz="7200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Blog</a:t>
            </a:r>
            <a:endParaRPr lang="ko-KR" altLang="en-US" sz="72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13" y="589106"/>
            <a:ext cx="5600369" cy="56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97" y="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4325" y="3013501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2196F3"/>
                </a:solidFill>
              </a:rPr>
              <a:t>GitHub </a:t>
            </a:r>
            <a:r>
              <a:rPr lang="ko-KR" altLang="en-US" sz="4800" dirty="0" smtClean="0">
                <a:solidFill>
                  <a:srgbClr val="2196F3"/>
                </a:solidFill>
              </a:rPr>
              <a:t>로그인</a:t>
            </a:r>
            <a:endParaRPr lang="en-US" altLang="ko-KR" sz="4800" dirty="0" smtClean="0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77" y="0"/>
            <a:ext cx="3857625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9" y="401788"/>
            <a:ext cx="7532727" cy="43244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3863" y="5183828"/>
            <a:ext cx="5125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2196F3"/>
                </a:solidFill>
                <a:ea typeface="Noto Sans CJK KR Regular" panose="020B0500000000000000" pitchFamily="34" charset="-127"/>
              </a:rPr>
              <a:t>작성된 글 목록 추출</a:t>
            </a:r>
            <a:endParaRPr lang="en-US" altLang="ko-KR" sz="4800" dirty="0" smtClean="0">
              <a:solidFill>
                <a:srgbClr val="2196F3"/>
              </a:solidFill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2" y="0"/>
            <a:ext cx="3857625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22" y="430299"/>
            <a:ext cx="6468890" cy="3576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346" y="4553631"/>
            <a:ext cx="4559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2196F3"/>
                </a:solidFill>
              </a:rPr>
              <a:t>작성된 </a:t>
            </a:r>
            <a:r>
              <a:rPr lang="ko-KR" altLang="en-US" sz="4800" dirty="0" smtClean="0">
                <a:solidFill>
                  <a:srgbClr val="2196F3"/>
                </a:solidFill>
              </a:rPr>
              <a:t>글을 </a:t>
            </a:r>
            <a:endParaRPr lang="en-US" altLang="ko-KR" sz="4800" dirty="0" smtClean="0">
              <a:solidFill>
                <a:srgbClr val="2196F3"/>
              </a:solidFill>
            </a:endParaRPr>
          </a:p>
          <a:p>
            <a:pPr algn="ctr"/>
            <a:r>
              <a:rPr lang="ko-KR" altLang="en-US" sz="4800" dirty="0" smtClean="0">
                <a:solidFill>
                  <a:srgbClr val="2196F3"/>
                </a:solidFill>
              </a:rPr>
              <a:t>앱 내부에서</a:t>
            </a:r>
            <a:r>
              <a:rPr lang="en-US" altLang="ko-KR" sz="4800" dirty="0" smtClean="0">
                <a:solidFill>
                  <a:srgbClr val="2196F3"/>
                </a:solidFill>
              </a:rPr>
              <a:t> </a:t>
            </a:r>
            <a:r>
              <a:rPr lang="ko-KR" altLang="en-US" sz="4800" dirty="0" smtClean="0">
                <a:solidFill>
                  <a:srgbClr val="2196F3"/>
                </a:solidFill>
              </a:rPr>
              <a:t>확인</a:t>
            </a:r>
            <a:r>
              <a:rPr lang="en-US" altLang="ko-KR" sz="4800" dirty="0" smtClean="0">
                <a:solidFill>
                  <a:srgbClr val="2196F3"/>
                </a:solidFill>
              </a:rPr>
              <a:t> </a:t>
            </a:r>
            <a:endParaRPr lang="en-US" altLang="ko-KR" sz="4800" dirty="0" smtClean="0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93" y="0"/>
            <a:ext cx="3857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95" y="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900" y="2644170"/>
            <a:ext cx="2585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2196F3"/>
                </a:solidFill>
              </a:rPr>
              <a:t>작성한 글</a:t>
            </a:r>
            <a:endParaRPr lang="en-US" altLang="ko-KR" sz="4800" dirty="0" smtClean="0">
              <a:solidFill>
                <a:srgbClr val="2196F3"/>
              </a:solidFill>
            </a:endParaRPr>
          </a:p>
          <a:p>
            <a:pPr algn="ctr"/>
            <a:r>
              <a:rPr lang="ko-KR" altLang="en-US" sz="4800" dirty="0" smtClean="0">
                <a:solidFill>
                  <a:srgbClr val="2196F3"/>
                </a:solidFill>
              </a:rPr>
              <a:t>업로드</a:t>
            </a:r>
            <a:endParaRPr lang="en-US" altLang="ko-KR" sz="4800" dirty="0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1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사용자 지정 3">
      <a:dk1>
        <a:srgbClr val="FFFFFF"/>
      </a:dk1>
      <a:lt1>
        <a:srgbClr val="00AEEF"/>
      </a:lt1>
      <a:dk2>
        <a:srgbClr val="FFFFFF"/>
      </a:dk2>
      <a:lt2>
        <a:srgbClr val="00AEEF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Noto Sans CJK KR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149</TotalTime>
  <Words>16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CJK KR Bold</vt:lpstr>
      <vt:lpstr>Noto Sans CJK KR Regular</vt:lpstr>
      <vt:lpstr>Arial</vt:lpstr>
      <vt:lpstr>메트로폴리탄</vt:lpstr>
      <vt:lpstr>GitHub Blog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Blog</dc:title>
  <dc:creator>전성우</dc:creator>
  <cp:lastModifiedBy>전성우</cp:lastModifiedBy>
  <cp:revision>30</cp:revision>
  <dcterms:created xsi:type="dcterms:W3CDTF">2017-01-12T07:36:30Z</dcterms:created>
  <dcterms:modified xsi:type="dcterms:W3CDTF">2017-01-12T12:22:22Z</dcterms:modified>
</cp:coreProperties>
</file>