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13F6-BED4-8B32-3A9B-05B88E4F4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03C34-A95D-6D0D-13A4-64DE3721C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80A0-3CC3-355C-17B4-65A24D16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8D2A-7B0F-3972-B505-0C91A682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1EBA-9655-6863-DBE1-5E19DABC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39C-7010-847E-9E61-E00A8A95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23145-A0AF-C5B1-9868-F186F94B5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6D31-B366-0D2C-F10D-E794F73A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70D9-A8FF-4ED9-85EF-151E2267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149B-C2C4-B2FF-02BD-36F1B457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6724E-9B31-B105-D5CC-94A90288B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289AF-6ABD-A10F-A78E-7F87CCAB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8A19-D083-BFA5-241C-F6825573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1B44-A98E-7AAC-EC0B-8E7277E6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4E81-4290-6920-8206-3F3233D0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7E9-5C54-75BE-16E5-45738050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DE6C-2244-BFEC-7854-6F07843B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3CB9-9D3E-53BD-ED45-290991A4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F395-6755-0FC1-0260-635215C4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08CB-91E8-58B0-653E-95730F97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3933-CF74-4311-E64B-829A1A0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3E768-A9EC-9C36-ED1B-F228A614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A257-FAF4-A868-6671-7B948F00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5A90-F406-4743-2FC0-30553BD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4B56-66CA-C855-388C-F8F9D86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94C6-E314-7C1A-69F3-92FB8C7D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26C8-4F3F-DDAB-5FBC-EA0B953B2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FADD0-4315-C652-8DCF-375CC640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D9E3D-11D6-AFC0-715B-09A87D8C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6058-58DA-BAC1-A53C-09CFB6BF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FBA5-3118-1650-4DD3-F65F06A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2351-1A27-E6A1-E0BD-D8E32E9D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8A5F-ED30-74B7-3E7A-EB80FDE9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C60CB-6ADC-471E-663C-2DEAE2FD9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C866E-11E2-97E0-E68B-31539E751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9C166-1E50-9F93-E2DE-262714B7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8D0E8-5BB5-EF2A-B341-B582740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BF9A8-2F98-86EE-0EE8-39BF0F1B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DA18E-3C08-15F1-E9CF-030C6199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FFAA-EB49-52F3-A574-A683CA07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FD4DA-F4DA-5023-DA57-87519C29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D7D62-354E-519E-045D-9E30B787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ACD6B-16A2-EA01-DFA3-FB360586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4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E7C2-F484-3E73-6823-65898C98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3FBC9-DA66-EB83-0B9F-B0AF1FFF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25A78-B4AB-BE94-B889-5B9BC85D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112B-2295-D541-ECD6-438A15E5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ED3D-CA3E-515A-D6AC-3EE1716C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388A-C1CB-93B7-2178-96E9F4AF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4EF94-1E17-3443-177D-36AC5CD2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E774-854F-1367-B885-DEE9FDD4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94B5E-0109-09B9-B1E9-688C2A6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BBBB-36DE-D922-7664-C05D7E72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951FD-5815-EC2C-F8AD-5EE757C8D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9F1A-7577-164F-7F3C-BA49AC54F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C4A4-93D8-195B-2A8B-6F88A01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B895-D628-9DBB-7D72-3128C36E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37F9-4359-AAB3-04AB-828B19F0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333E6-4E86-08FD-3D8F-627FCDCD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D39F-CB7C-3607-DF41-5CD98B8B2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C865-C0DA-C467-C7E0-085BBE526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C32AB-6DA7-4BFF-94A1-AD5561F3C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5CB2-E77A-8F89-7AAC-37FD1390E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47EF-ECBC-A30B-AEF1-BE03C466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B37B1-71C8-44BF-99B0-863647ED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890C-BDAE-AFDE-8E60-29F2C7D5C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/>
              <a:t>Predicting Amazon Stock Prices Using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69397-D785-A325-FC9B-CDA813E54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6" r="26066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18DF7C-C194-8B18-F2F3-7BD55D3067C7}"/>
              </a:ext>
            </a:extLst>
          </p:cNvPr>
          <p:cNvSpPr txBox="1"/>
          <p:nvPr/>
        </p:nvSpPr>
        <p:spPr>
          <a:xfrm>
            <a:off x="5868557" y="2551176"/>
            <a:ext cx="5444382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Subtitle</a:t>
            </a:r>
            <a:r>
              <a:rPr lang="en-US" sz="2000"/>
              <a:t>: A Machine Learning Approach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Presenters Name</a:t>
            </a:r>
            <a:r>
              <a:rPr lang="en-US" sz="2000"/>
              <a:t>: [Anjanpalage Fernando,,]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Date</a:t>
            </a:r>
            <a:r>
              <a:rPr lang="en-US" sz="2000"/>
              <a:t>: [05.21.2024]</a:t>
            </a:r>
          </a:p>
        </p:txBody>
      </p:sp>
    </p:spTree>
    <p:extLst>
      <p:ext uri="{BB962C8B-B14F-4D97-AF65-F5344CB8AC3E}">
        <p14:creationId xmlns:p14="http://schemas.microsoft.com/office/powerpoint/2010/main" val="168511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6FBE3-B521-F4C3-D9EB-58EC5E1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 dirty="0"/>
              <a:t>Forecasting Future Prices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36436-AD90-5DDF-B4A2-78121384E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295" y="381000"/>
            <a:ext cx="6894576" cy="20030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Forecasted high prices for the next five days.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81D15E9-E28C-501B-5744-CCDA9FEA0E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" r="-2" b="-2"/>
          <a:stretch/>
        </p:blipFill>
        <p:spPr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060AA75-F116-5297-72B7-912BA229E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81" b="1"/>
          <a:stretch/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926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28989-91BF-69DF-1905-46BB2836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 Clean For Final Analys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yellow dots and lines&#10;&#10;Description automatically generated">
            <a:extLst>
              <a:ext uri="{FF2B5EF4-FFF2-40B4-BE49-F238E27FC236}">
                <a16:creationId xmlns:a16="http://schemas.microsoft.com/office/drawing/2014/main" id="{2EE79F2D-C69A-D524-2A7B-314121BFE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" y="2642616"/>
            <a:ext cx="4807712" cy="3605784"/>
          </a:xfrm>
          <a:prstGeom prst="rect">
            <a:avLst/>
          </a:prstGeom>
        </p:spPr>
      </p:pic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2541BAF-B0FA-0213-86DF-F315FCABC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22598"/>
            <a:ext cx="5614416" cy="30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EC31E-1AC8-DF97-D132-D3C3A702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Final </a:t>
            </a:r>
            <a:r>
              <a:rPr lang="en-US" sz="4000" dirty="0" err="1"/>
              <a:t>Conclution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833B-7981-1EBD-A4AB-98B2E10D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About MSE(Mean Square Error)</a:t>
            </a:r>
          </a:p>
          <a:p>
            <a:r>
              <a:rPr lang="en-US" sz="2000" dirty="0"/>
              <a:t>In Our Case How it fit with the Model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82BC67A1-EE61-6491-B4D4-C458FD4B2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4" r="2417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82377E0-C943-5378-0680-71990F62E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4DB6D-E5B4-87F4-454A-7C5D042E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Significance of Mean Squared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96E8-8283-D89E-8A51-3671F18B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 b="1"/>
              <a:t>Accuracy Measure</a:t>
            </a:r>
            <a:r>
              <a:rPr lang="en-US" sz="1700"/>
              <a:t>: The MSE is calculated by taking the average of the squared differences between the actual (observed) values and the predicted values. </a:t>
            </a:r>
          </a:p>
          <a:p>
            <a:pPr marL="0" indent="0">
              <a:buNone/>
            </a:pPr>
            <a:r>
              <a:rPr lang="en-US" sz="1700"/>
              <a:t>** IN Our Project</a:t>
            </a:r>
          </a:p>
          <a:p>
            <a:pPr marL="0" indent="0">
              <a:buNone/>
            </a:pPr>
            <a:r>
              <a:rPr lang="en-US" sz="1700"/>
              <a:t>	-</a:t>
            </a:r>
            <a:r>
              <a:rPr lang="en-US" sz="1700" b="1"/>
              <a:t>Accuracy Measure</a:t>
            </a:r>
            <a:r>
              <a:rPr lang="en-US" sz="17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MSE quantifies the difference between the predicted stock prices and the actual stock prices from your test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A lower MSE indicates that your model's predictions are closer to the actual values, suggesting better accuracy.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89346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57D72E6-4836-53D4-688F-8CC527D4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48B8-DAD3-2B00-C9FB-D71FED7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2500"/>
              <a:t>In Our case, an MSE of 12 for predicting Amazon's stock prices can be considered good, but the interpretation depends on several factors: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93A3-8685-A477-5754-063005D5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/>
              <a:t>Factors to Consider:</a:t>
            </a:r>
          </a:p>
          <a:p>
            <a:r>
              <a:rPr lang="en-US" sz="1400" b="1"/>
              <a:t>Scale of the Target Variable</a:t>
            </a:r>
            <a:r>
              <a:rPr lang="en-US" sz="1400"/>
              <a:t>: </a:t>
            </a:r>
          </a:p>
          <a:p>
            <a:pPr marL="0" indent="0">
              <a:buNone/>
            </a:pPr>
            <a:r>
              <a:rPr lang="en-US" sz="1400"/>
              <a:t>	-Amazon's stock prices typically range in the hundreds to thousands of dollars.</a:t>
            </a:r>
          </a:p>
          <a:p>
            <a:pPr marL="0" indent="0">
              <a:buNone/>
            </a:pPr>
            <a:r>
              <a:rPr lang="en-US" sz="1400"/>
              <a:t>	- An MSE of 12, which corresponds to a Root Mean Squared Error (RMSE) of approximately 12≈3.46\sqrt{12} approx. 3.4612​≈3.46, means that, on average, your model's predictions are about $3.46 off from the actual stock prices.</a:t>
            </a:r>
          </a:p>
          <a:p>
            <a:r>
              <a:rPr lang="en-US" sz="1400" b="1"/>
              <a:t>Comparison to Baseline Models</a:t>
            </a:r>
            <a:r>
              <a:rPr lang="en-US" sz="1400"/>
              <a:t>:</a:t>
            </a:r>
          </a:p>
          <a:p>
            <a:pPr marL="457200" lvl="1" indent="0">
              <a:buNone/>
            </a:pPr>
            <a:r>
              <a:rPr lang="en-US" sz="1400"/>
              <a:t>MSE is significantly lower than the baseline model, it indicates that your model is performing better. </a:t>
            </a:r>
          </a:p>
          <a:p>
            <a:pPr marL="457200" lvl="1" indent="0">
              <a:buNone/>
            </a:pPr>
            <a:r>
              <a:rPr lang="en-US" sz="1400" b="1"/>
              <a:t>- Historical Performance</a:t>
            </a:r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5025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5128F-3433-3E98-052C-2C2D8E5D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29A0-70A9-F2E6-9423-71E22056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/>
              <a:t>Based on the factors above: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An MSE of 12 for predicting Amazon's stock prices can generally be considered good, especially given the scale of the stock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It suggests that your model's predictions are relatively close to the actual stock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However, always consider the specific context of your project and how this level of error fits with your requirements and expectations.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1B9D9157-C9BA-AA83-EC09-4A3E79D2D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1" r="1824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A00A-FF32-3F2B-7665-728F13BE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Introduction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8C384CDA-D2DF-0723-A4CF-4C6C81947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98" r="9325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5545-555D-2EA9-005B-898ECD14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b="1"/>
              <a:t>Objective</a:t>
            </a:r>
            <a:r>
              <a:rPr lang="en-US" sz="2000"/>
              <a:t>: To predict Amazon stock prices using historical data and 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Key Steps</a:t>
            </a:r>
            <a:r>
              <a:rPr lang="en-US" sz="2000"/>
              <a:t>: Data Collection</a:t>
            </a:r>
          </a:p>
          <a:p>
            <a:pPr marL="0" indent="0">
              <a:buNone/>
            </a:pPr>
            <a:r>
              <a:rPr lang="en-US" sz="2000"/>
              <a:t>	- Data Preprocessing</a:t>
            </a:r>
          </a:p>
          <a:p>
            <a:pPr marL="0" indent="0">
              <a:buNone/>
            </a:pPr>
            <a:r>
              <a:rPr lang="en-US" sz="2000"/>
              <a:t>	- Model Building and Training</a:t>
            </a:r>
          </a:p>
          <a:p>
            <a:pPr marL="0" indent="0">
              <a:buNone/>
            </a:pPr>
            <a:r>
              <a:rPr lang="en-US" sz="2000"/>
              <a:t>	- Model Evaluation</a:t>
            </a:r>
          </a:p>
          <a:p>
            <a:pPr marL="0" indent="0">
              <a:buNone/>
            </a:pPr>
            <a:r>
              <a:rPr lang="en-US" sz="2000"/>
              <a:t>	- Prediction and Forecasting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230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05411-044A-6AEE-6648-BCE811C2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298BF4-1755-AEA2-98BE-3E331889B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1164" y="586822"/>
            <a:ext cx="6002636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-‘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 is a Python library used for accessing financial data from Yahoo Finance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 of ‘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Historical Market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+ Ticker Information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Easy to use API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+ Real- Time Data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7F8608-B206-671F-2172-0AAB1014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08" y="2734056"/>
            <a:ext cx="922877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CFD82-D75D-F436-72AA-3275EFAC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DATA PREPROCESSSING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3C4C-569A-BC85-B847-B3C98CCA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Preprocessed data by adding previous day's close price as a feature.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F12ED06-756D-65C3-26E7-88A44D55B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083285"/>
            <a:ext cx="10917936" cy="23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1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18F72-3589-AA5A-CF47-461AD94C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Splitting the Data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6978-5347-911B-90B9-1AAE01C7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Split the data into training and testing sets.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0757853-ED20-B4AA-D006-D1F418A23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342589"/>
            <a:ext cx="10917936" cy="18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1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C8C80-DD3D-B7D3-9A82-58431DEB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Model Building and Training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76FA-CC53-C2B8-B22A-960BE397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Built and trained a linear regression model.</a:t>
            </a:r>
          </a:p>
          <a:p>
            <a:endParaRPr lang="en-US" sz="220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21008C1-D1D9-5D9E-3488-5BAF86292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369883"/>
            <a:ext cx="10917936" cy="18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0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1EC53-8DC7-6A75-6053-4E2518F6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Model Evaluation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0FDB-E97C-74F5-D8F1-E1D90151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Evaluated the model using Mean Squared Error (MSE).</a:t>
            </a:r>
          </a:p>
          <a:p>
            <a:pPr marL="0" indent="0">
              <a:buNone/>
            </a:pPr>
            <a:r>
              <a:rPr lang="en-US" sz="1600" b="1" dirty="0"/>
              <a:t>	Result</a:t>
            </a:r>
            <a:r>
              <a:rPr lang="en-US" sz="1600" dirty="0"/>
              <a:t>: Mean Squared Error: [MSE Value]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C6A494B-4ACD-8B7F-867F-99FF41AC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137877"/>
            <a:ext cx="10917936" cy="22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81E81-A229-89BA-650D-A5011EA0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dirty="0"/>
              <a:t>Prediction for Tomorrow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7415-5BE4-0733-7E0E-1C9AF99C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Predicted Amazon stock price for the next day.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7943E63-BED6-A3AA-CC69-D88BE743B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227217"/>
            <a:ext cx="7652222" cy="3030366"/>
          </a:xfrm>
          <a:prstGeom prst="rect">
            <a:avLst/>
          </a:prstGeom>
        </p:spPr>
      </p:pic>
      <p:pic>
        <p:nvPicPr>
          <p:cNvPr id="7" name="Picture 6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F042D953-AA6C-9A7F-2448-B375D8D81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13" y="5457712"/>
            <a:ext cx="6153195" cy="12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01C3F-135E-8470-BF01-0F4D614A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/>
              <a:t>Plotting Historical High Prices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7A22E0-137B-18D1-1699-EF0EE4767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295" y="502920"/>
            <a:ext cx="6894576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Visualized Amazon's historical high prices.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700F6DD-7789-B3CB-8862-914CBA0E2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523744"/>
            <a:ext cx="7181959" cy="3493736"/>
          </a:xfrm>
          <a:prstGeom prst="rect">
            <a:avLst/>
          </a:prstGeom>
        </p:spPr>
      </p:pic>
      <p:pic>
        <p:nvPicPr>
          <p:cNvPr id="8" name="Picture 7" descr="A graph showing the price of the stock market&#10;&#10;Description automatically generated">
            <a:extLst>
              <a:ext uri="{FF2B5EF4-FFF2-40B4-BE49-F238E27FC236}">
                <a16:creationId xmlns:a16="http://schemas.microsoft.com/office/drawing/2014/main" id="{6AAEB8DE-FCB9-4526-B38D-370138430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4" y="21488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2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Office Theme</vt:lpstr>
      <vt:lpstr>Predicting Amazon Stock Prices Using Linear Regression</vt:lpstr>
      <vt:lpstr>Introduction</vt:lpstr>
      <vt:lpstr>Data Collection</vt:lpstr>
      <vt:lpstr>DATA PREPROCESSSING</vt:lpstr>
      <vt:lpstr>Splitting the Data</vt:lpstr>
      <vt:lpstr>Model Building and Training</vt:lpstr>
      <vt:lpstr>Model Evaluation</vt:lpstr>
      <vt:lpstr>Prediction for Tomorrow</vt:lpstr>
      <vt:lpstr>Plotting Historical High Prices</vt:lpstr>
      <vt:lpstr>Forecasting Future Prices</vt:lpstr>
      <vt:lpstr>Data Clean For Final Analys</vt:lpstr>
      <vt:lpstr>Final Conclution</vt:lpstr>
      <vt:lpstr>Significance of Mean Squared Error (MSE)</vt:lpstr>
      <vt:lpstr>In Our case, an MSE of 12 for predicting Amazon's stock prices can be considered good, but the interpretation depends on several factors: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Amazon Stock Prices Using Linear Regression</dc:title>
  <dc:creator>Nuwantha Fernando</dc:creator>
  <cp:lastModifiedBy>Nuwantha Fernando</cp:lastModifiedBy>
  <cp:revision>2</cp:revision>
  <dcterms:created xsi:type="dcterms:W3CDTF">2024-05-20T14:43:45Z</dcterms:created>
  <dcterms:modified xsi:type="dcterms:W3CDTF">2024-05-21T14:02:47Z</dcterms:modified>
</cp:coreProperties>
</file>