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media/image30.svg" ContentType="image/svg+xml"/>
  <Override PartName="/ppt/media/image32.svg" ContentType="image/svg+xml"/>
  <Override PartName="/ppt/media/image34.svg" ContentType="image/svg+xml"/>
  <Override PartName="/ppt/media/image3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2" r:id="rId7"/>
    <p:sldId id="260" r:id="rId8"/>
    <p:sldId id="261" r:id="rId9"/>
    <p:sldId id="263" r:id="rId10"/>
    <p:sldId id="264" r:id="rId11"/>
    <p:sldId id="265" r:id="rId12"/>
    <p:sldId id="266" r:id="rId13"/>
    <p:sldId id="267"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1F24"/>
    <a:srgbClr val="CE6868"/>
    <a:srgbClr val="F5595D"/>
    <a:srgbClr val="C70C0F"/>
    <a:srgbClr val="C76B6F"/>
    <a:srgbClr val="D16D7E"/>
    <a:srgbClr val="D18689"/>
    <a:srgbClr val="D12529"/>
    <a:srgbClr val="D94B4B"/>
    <a:srgbClr val="E9B0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2" autoAdjust="0"/>
    <p:restoredTop sz="94660"/>
  </p:normalViewPr>
  <p:slideViewPr>
    <p:cSldViewPr snapToGrid="0">
      <p:cViewPr varScale="1">
        <p:scale>
          <a:sx n="88" d="100"/>
          <a:sy n="88" d="100"/>
        </p:scale>
        <p:origin x="231" y="5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lang="zh-CN" sz="1995" b="1" i="0" u="none" strike="noStrike" kern="1200" cap="all" spc="100" normalizeH="0" baseline="0">
                <a:solidFill>
                  <a:schemeClr val="lt1"/>
                </a:solidFill>
                <a:latin typeface="+mn-lt"/>
                <a:ea typeface="+mn-ea"/>
                <a:cs typeface="+mn-cs"/>
              </a:defRPr>
            </a:pPr>
            <a:r>
              <a:rPr lang="zh-CN" dirty="0">
                <a:solidFill>
                  <a:schemeClr val="tx1"/>
                </a:solidFill>
              </a:rPr>
              <a:t>在这里输入图表的标题</a:t>
            </a:r>
            <a:endParaRPr lang="zh-CN" dirty="0">
              <a:solidFill>
                <a:schemeClr val="tx1"/>
              </a:solidFill>
            </a:endParaRPr>
          </a:p>
        </c:rich>
      </c:tx>
      <c:layout>
        <c:manualLayout>
          <c:xMode val="edge"/>
          <c:yMode val="edge"/>
          <c:x val="0.223238278905305"/>
          <c:y val="0.0208956164646611"/>
        </c:manualLayout>
      </c:layout>
      <c:overlay val="0"/>
      <c:spPr>
        <a:noFill/>
        <a:ln>
          <a:noFill/>
        </a:ln>
        <a:effectLst/>
      </c:spPr>
    </c:title>
    <c:autoTitleDeleted val="0"/>
    <c:plotArea>
      <c:layout/>
      <c:pieChart>
        <c:varyColors val="1"/>
        <c:ser>
          <c:idx val="0"/>
          <c:order val="0"/>
          <c:tx>
            <c:strRef>
              <c:f>Sheet1!$B$1</c:f>
              <c:strCache>
                <c:ptCount val="1"/>
                <c:pt idx="0">
                  <c:v>销售额</c:v>
                </c:pt>
              </c:strCache>
            </c:strRef>
          </c:tx>
          <c:spPr>
            <a:solidFill>
              <a:schemeClr val="lt1"/>
            </a:solidFill>
            <a:ln w="19050">
              <a:solidFill>
                <a:schemeClr val="bg1">
                  <a:lumMod val="50000"/>
                </a:schemeClr>
              </a:solidFill>
            </a:ln>
            <a:effectLst/>
          </c:spPr>
          <c:explosion val="0"/>
          <c:dPt>
            <c:idx val="0"/>
            <c:bubble3D val="0"/>
            <c:spPr>
              <a:solidFill>
                <a:schemeClr val="lt1"/>
              </a:solidFill>
              <a:ln w="19050">
                <a:solidFill>
                  <a:schemeClr val="bg1">
                    <a:lumMod val="50000"/>
                  </a:schemeClr>
                </a:solidFill>
              </a:ln>
              <a:effectLst/>
            </c:spPr>
          </c:dPt>
          <c:dPt>
            <c:idx val="1"/>
            <c:bubble3D val="0"/>
            <c:spPr>
              <a:solidFill>
                <a:schemeClr val="lt1"/>
              </a:solidFill>
              <a:ln w="19050">
                <a:solidFill>
                  <a:schemeClr val="bg1">
                    <a:lumMod val="50000"/>
                  </a:schemeClr>
                </a:solidFill>
              </a:ln>
              <a:effectLst/>
            </c:spPr>
          </c:dPt>
          <c:dPt>
            <c:idx val="2"/>
            <c:bubble3D val="0"/>
            <c:spPr>
              <a:solidFill>
                <a:schemeClr val="lt1"/>
              </a:solidFill>
              <a:ln w="19050">
                <a:solidFill>
                  <a:schemeClr val="bg1">
                    <a:lumMod val="50000"/>
                  </a:schemeClr>
                </a:solidFill>
              </a:ln>
              <a:effectLst/>
            </c:spPr>
          </c:dPt>
          <c:dLbls>
            <c:dLbl>
              <c:idx val="0"/>
              <c:layout/>
              <c:tx>
                <c:rich>
                  <a:bodyPr rot="0" spcFirstLastPara="1" vertOverflow="ellipsis" vert="horz" wrap="square" lIns="38100" tIns="19050" rIns="38100" bIns="19050" anchor="ctr" anchorCtr="1"/>
                  <a:lstStyle/>
                  <a:p>
                    <a:fld id="{8fbcb2b5-d95c-4fed-8ff7-ca620818635e}" type="CATEGORYNAME">
                      <a:t>[CATEGORY NAME]</a:t>
                    </a:fld>
                  </a:p>
                </c:rich>
              </c:tx>
              <c:dLblPos val="inEnd"/>
              <c:showLegendKey val="0"/>
              <c:showVal val="0"/>
              <c:showCatName val="1"/>
              <c:showSerName val="0"/>
              <c:showPercent val="1"/>
              <c:showBubbleSize val="0"/>
              <c:separator>
</c:separator>
              <c:extLst>
                <c:ext xmlns:c15="http://schemas.microsoft.com/office/drawing/2012/chart" uri="{CE6537A1-D6FC-4f65-9D91-7224C49458BB}"/>
              </c:extLst>
            </c:dLbl>
            <c:dLbl>
              <c:idx val="1"/>
              <c:layout/>
              <c:tx>
                <c:rich>
                  <a:bodyPr rot="0" spcFirstLastPara="1" vertOverflow="ellipsis" vert="horz" wrap="square" lIns="38100" tIns="19050" rIns="38100" bIns="19050" anchor="ctr" anchorCtr="1"/>
                  <a:lstStyle/>
                  <a:p>
                    <a:fld id="{e469ee05-03ba-487e-9650-d6d4b9702db8}" type="CATEGORYNAME">
                      <a:t>[CATEGORY NAME]</a:t>
                    </a:fld>
                  </a:p>
                </c:rich>
              </c:tx>
              <c:dLblPos val="inEnd"/>
              <c:showLegendKey val="0"/>
              <c:showVal val="0"/>
              <c:showCatName val="1"/>
              <c:showSerName val="0"/>
              <c:showPercent val="1"/>
              <c:showBubbleSize val="0"/>
              <c:separator>
</c:separator>
              <c:extLst>
                <c:ext xmlns:c15="http://schemas.microsoft.com/office/drawing/2012/chart" uri="{CE6537A1-D6FC-4f65-9D91-7224C49458BB}"/>
              </c:extLst>
            </c:dLbl>
            <c:dLbl>
              <c:idx val="2"/>
              <c:layout/>
              <c:tx>
                <c:rich>
                  <a:bodyPr rot="0" spcFirstLastPara="1" vertOverflow="ellipsis" vert="horz" wrap="square" lIns="38100" tIns="19050" rIns="38100" bIns="19050" anchor="ctr" anchorCtr="1"/>
                  <a:lstStyle/>
                  <a:p>
                    <a:fld id="{22ad4bb1-4a7b-4425-9127-c5eb6453c865}" type="CATEGORYNAME">
                      <a:t>[CATEGORY NAME]</a:t>
                    </a:fld>
                  </a:p>
                </c:rich>
              </c:tx>
              <c:dLblPos val="inEnd"/>
              <c:showLegendKey val="0"/>
              <c:showVal val="0"/>
              <c:showCatName val="1"/>
              <c:showSerName val="0"/>
              <c:showPercent val="1"/>
              <c:showBubbleSize val="0"/>
              <c:separator>
</c:separator>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zh-CN" sz="1195" b="1" i="0" u="none" strike="noStrike" kern="1200" baseline="0">
                    <a:solidFill>
                      <a:schemeClr val="tx1"/>
                    </a:solidFill>
                    <a:latin typeface="+mn-lt"/>
                    <a:ea typeface="+mn-ea"/>
                    <a:cs typeface="+mn-cs"/>
                  </a:defRPr>
                </a:pPr>
              </a:p>
            </c:txPr>
            <c:dLblPos val="inEnd"/>
            <c:showLegendKey val="0"/>
            <c:showVal val="0"/>
            <c:showCatName val="1"/>
            <c:showSerName val="0"/>
            <c:showPercent val="1"/>
            <c:showBubbleSize val="0"/>
            <c:showLeaderLines val="0"/>
            <c:extLst>
              <c:ext xmlns:c15="http://schemas.microsoft.com/office/drawing/2012/chart" uri="{CE6537A1-D6FC-4f65-9D91-7224C49458BB}">
                <c15:layout/>
                <c15:showLeaderLines val="0"/>
                <c15:leaderLines>
                  <c:spPr>
                    <a:ln w="9525">
                      <a:solidFill>
                        <a:schemeClr val="accent5">
                          <a:lumMod val="60000"/>
                          <a:lumOff val="40000"/>
                        </a:schemeClr>
                      </a:solidFill>
                    </a:ln>
                    <a:effectLst/>
                  </c:spPr>
                </c15:leaderLines>
              </c:ext>
            </c:extLst>
          </c:dLbls>
          <c:cat>
            <c:strRef>
              <c:f>Sheet1!$A$2:$A$4</c:f>
              <c:strCache>
                <c:ptCount val="3"/>
                <c:pt idx="0">
                  <c:v>第一季度</c:v>
                </c:pt>
                <c:pt idx="1">
                  <c:v>第二季度</c:v>
                </c:pt>
                <c:pt idx="2">
                  <c:v>第三季度</c:v>
                </c:pt>
              </c:strCache>
            </c:strRef>
          </c:cat>
          <c:val>
            <c:numRef>
              <c:f>Sheet1!$B$2:$B$4</c:f>
              <c:numCache>
                <c:formatCode>General</c:formatCode>
                <c:ptCount val="3"/>
                <c:pt idx="0">
                  <c:v>8.2</c:v>
                </c:pt>
                <c:pt idx="1">
                  <c:v>3.2</c:v>
                </c:pt>
                <c:pt idx="2">
                  <c:v>1.4</c:v>
                </c:pt>
              </c:numCache>
            </c:numRef>
          </c:val>
        </c:ser>
        <c:dLbls>
          <c:showLegendKey val="0"/>
          <c:showVal val="0"/>
          <c:showCatName val="1"/>
          <c:showSerName val="0"/>
          <c:showPercent val="1"/>
          <c:showBubbleSize val="0"/>
          <c:showLeaderLines val="0"/>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60">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5"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5" b="1" kern="1200"/>
  </cs:dataLabel>
  <cs:dataLabelCallout>
    <cs:lnRef idx="0">
      <cs:styleClr val="0"/>
    </cs:lnRef>
    <cs:fillRef idx="0"/>
    <cs:effectRef idx="0"/>
    <cs:fontRef idx="minor">
      <cs:styleClr val="0"/>
    </cs:fontRef>
    <cs:spPr>
      <a:solidFill>
        <a:schemeClr val="lt1"/>
      </a:solidFill>
      <a:ln>
        <a:solidFill>
          <a:schemeClr val="phClr"/>
        </a:solidFill>
      </a:ln>
    </cs:spPr>
    <cs:defRPr sz="1195"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32DCBD0-F3B3-4947-9518-D3BFC108C4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B41DEC-08D0-4845-8C6D-5012CCDE28E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DCBD0-F3B3-4947-9518-D3BFC108C4F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41DEC-08D0-4845-8C6D-5012CCDE28E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hdphoto" Target="../media/image4.wdp"/><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svg"/><Relationship Id="rId7" Type="http://schemas.openxmlformats.org/officeDocument/2006/relationships/image" Target="../media/image33.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 Id="rId3" Type="http://schemas.openxmlformats.org/officeDocument/2006/relationships/image" Target="../media/image29.png"/><Relationship Id="rId2" Type="http://schemas.microsoft.com/office/2007/relationships/hdphoto" Target="../media/image4.wdp"/><Relationship Id="rId13" Type="http://schemas.openxmlformats.org/officeDocument/2006/relationships/slideLayout" Target="../slideLayouts/slideLayout7.xml"/><Relationship Id="rId12" Type="http://schemas.openxmlformats.org/officeDocument/2006/relationships/image" Target="../media/image2.png"/><Relationship Id="rId11" Type="http://schemas.openxmlformats.org/officeDocument/2006/relationships/image" Target="../media/image1.png"/><Relationship Id="rId10" Type="http://schemas.openxmlformats.org/officeDocument/2006/relationships/image" Target="../media/image36.sv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37.png"/><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hdphoto" Target="../media/image4.wdp"/><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9" Type="http://schemas.microsoft.com/office/2007/relationships/hdphoto" Target="../media/image14.wdp"/><Relationship Id="rId8" Type="http://schemas.openxmlformats.org/officeDocument/2006/relationships/image" Target="../media/image13.png"/><Relationship Id="rId7" Type="http://schemas.microsoft.com/office/2007/relationships/hdphoto" Target="../media/image12.wdp"/><Relationship Id="rId6" Type="http://schemas.openxmlformats.org/officeDocument/2006/relationships/image" Target="../media/image11.png"/><Relationship Id="rId5" Type="http://schemas.microsoft.com/office/2007/relationships/hdphoto" Target="../media/image10.wdp"/><Relationship Id="rId4" Type="http://schemas.openxmlformats.org/officeDocument/2006/relationships/image" Target="../media/image9.png"/><Relationship Id="rId3" Type="http://schemas.microsoft.com/office/2007/relationships/hdphoto" Target="../media/image4.wdp"/><Relationship Id="rId2" Type="http://schemas.openxmlformats.org/officeDocument/2006/relationships/image" Target="../media/image3.png"/><Relationship Id="rId10" Type="http://schemas.openxmlformats.org/officeDocument/2006/relationships/slideLayout" Target="../slideLayouts/slideLayout7.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5.png"/><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hdphoto" Target="../media/image4.wdp"/><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9.png"/><Relationship Id="rId6" Type="http://schemas.openxmlformats.org/officeDocument/2006/relationships/image" Target="../media/image5.png"/><Relationship Id="rId5" Type="http://schemas.microsoft.com/office/2007/relationships/hdphoto" Target="../media/image18.wdp"/><Relationship Id="rId4" Type="http://schemas.openxmlformats.org/officeDocument/2006/relationships/image" Target="../media/image17.png"/><Relationship Id="rId3" Type="http://schemas.openxmlformats.org/officeDocument/2006/relationships/image" Target="../media/image16.png"/><Relationship Id="rId2" Type="http://schemas.microsoft.com/office/2007/relationships/hdphoto" Target="../media/image4.wdp"/><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6.png"/><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png"/><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hdphoto" Target="../media/image4.wdp"/><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microsoft.com/office/2007/relationships/hdphoto" Target="../media/image28.wdp"/><Relationship Id="rId7" Type="http://schemas.openxmlformats.org/officeDocument/2006/relationships/image" Target="../media/image27.png"/><Relationship Id="rId6" Type="http://schemas.openxmlformats.org/officeDocument/2006/relationships/image" Target="../media/image25.png"/><Relationship Id="rId5" Type="http://schemas.microsoft.com/office/2007/relationships/hdphoto" Target="../media/image4.wdp"/><Relationship Id="rId4" Type="http://schemas.openxmlformats.org/officeDocument/2006/relationships/image" Target="../media/image3.png"/><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20806" y="1804620"/>
            <a:ext cx="12212806" cy="28286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20806" y="0"/>
            <a:ext cx="2891083" cy="3213219"/>
          </a:xfrm>
          <a:custGeom>
            <a:avLst/>
            <a:gdLst>
              <a:gd name="connsiteX0" fmla="*/ 0 w 4384838"/>
              <a:gd name="connsiteY0" fmla="*/ 0 h 4953002"/>
              <a:gd name="connsiteX1" fmla="*/ 4087070 w 4384838"/>
              <a:gd name="connsiteY1" fmla="*/ 0 h 4953002"/>
              <a:gd name="connsiteX2" fmla="*/ 4107004 w 4384838"/>
              <a:gd name="connsiteY2" fmla="*/ 41381 h 4953002"/>
              <a:gd name="connsiteX3" fmla="*/ 4384838 w 4384838"/>
              <a:gd name="connsiteY3" fmla="*/ 1417542 h 4953002"/>
              <a:gd name="connsiteX4" fmla="*/ 849378 w 4384838"/>
              <a:gd name="connsiteY4" fmla="*/ 4953002 h 4953002"/>
              <a:gd name="connsiteX5" fmla="*/ 136860 w 4384838"/>
              <a:gd name="connsiteY5" fmla="*/ 4881174 h 4953002"/>
              <a:gd name="connsiteX6" fmla="*/ 0 w 4384838"/>
              <a:gd name="connsiteY6" fmla="*/ 4849587 h 495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4838" h="4953002">
                <a:moveTo>
                  <a:pt x="0" y="0"/>
                </a:moveTo>
                <a:lnTo>
                  <a:pt x="4087070" y="0"/>
                </a:lnTo>
                <a:lnTo>
                  <a:pt x="4107004" y="41381"/>
                </a:lnTo>
                <a:cubicBezTo>
                  <a:pt x="4285908" y="464358"/>
                  <a:pt x="4384838" y="929397"/>
                  <a:pt x="4384838" y="1417542"/>
                </a:cubicBezTo>
                <a:cubicBezTo>
                  <a:pt x="4384838" y="3370123"/>
                  <a:pt x="2801959" y="4953002"/>
                  <a:pt x="849378" y="4953002"/>
                </a:cubicBezTo>
                <a:cubicBezTo>
                  <a:pt x="605306" y="4953002"/>
                  <a:pt x="367009" y="4928270"/>
                  <a:pt x="136860" y="4881174"/>
                </a:cubicBezTo>
                <a:lnTo>
                  <a:pt x="0" y="4849587"/>
                </a:lnTo>
                <a:close/>
              </a:path>
            </a:pathLst>
          </a:custGeom>
          <a:solidFill>
            <a:srgbClr val="D1252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22" name="矩形 21"/>
          <p:cNvSpPr/>
          <p:nvPr/>
        </p:nvSpPr>
        <p:spPr>
          <a:xfrm>
            <a:off x="4206558" y="2582259"/>
            <a:ext cx="4723765" cy="922020"/>
          </a:xfrm>
          <a:prstGeom prst="rect">
            <a:avLst/>
          </a:prstGeom>
          <a:noFill/>
        </p:spPr>
        <p:txBody>
          <a:bodyPr wrap="none" lIns="91440" tIns="45720" rIns="91440" bIns="45720">
            <a:spAutoFit/>
          </a:bodyPr>
          <a:lstStyle/>
          <a:p>
            <a:pPr algn="ctr"/>
            <a:r>
              <a:rPr lang="zh-CN" altLang="en-US" sz="5400" b="1" cap="none" spc="0" dirty="0">
                <a:ln w="0">
                  <a:solidFill>
                    <a:schemeClr val="bg1"/>
                  </a:solidFill>
                </a:ln>
                <a:effectLst>
                  <a:reflection blurRad="6350" stA="53000" endA="300" endPos="35500" dir="5400000" sy="-90000" algn="bl" rotWithShape="0"/>
                </a:effectLst>
              </a:rPr>
              <a:t>华中大</a:t>
            </a:r>
            <a:r>
              <a:rPr lang="en-US" altLang="zh-CN" sz="5400" b="0" cap="none" spc="0" dirty="0">
                <a:ln w="0"/>
                <a:effectLst>
                  <a:reflection blurRad="6350" stA="53000" endA="300" endPos="35500" dir="5400000" sy="-90000" algn="bl" rotWithShape="0"/>
                </a:effectLst>
              </a:rPr>
              <a:t>PPT</a:t>
            </a:r>
            <a:r>
              <a:rPr lang="zh-CN" altLang="en-US" sz="5400" b="0" cap="none" spc="0" dirty="0">
                <a:ln w="0"/>
                <a:effectLst>
                  <a:reflection blurRad="6350" stA="53000" endA="300" endPos="35500" dir="5400000" sy="-90000" algn="bl" rotWithShape="0"/>
                </a:effectLst>
              </a:rPr>
              <a:t>模板</a:t>
            </a:r>
            <a:endParaRPr lang="zh-CN" altLang="en-US" sz="5400" b="0" cap="none" spc="0" dirty="0">
              <a:ln w="0"/>
              <a:effectLst>
                <a:reflection blurRad="6350" stA="53000" endA="300" endPos="35500" dir="5400000" sy="-90000" algn="bl" rotWithShape="0"/>
              </a:effectLst>
            </a:endParaRPr>
          </a:p>
        </p:txBody>
      </p:sp>
      <p:sp>
        <p:nvSpPr>
          <p:cNvPr id="25" name="文本框 24"/>
          <p:cNvSpPr txBox="1"/>
          <p:nvPr/>
        </p:nvSpPr>
        <p:spPr>
          <a:xfrm>
            <a:off x="5353685" y="3733165"/>
            <a:ext cx="2430145" cy="460375"/>
          </a:xfrm>
          <a:prstGeom prst="rect">
            <a:avLst/>
          </a:prstGeom>
          <a:noFill/>
        </p:spPr>
        <p:txBody>
          <a:bodyPr wrap="square" rtlCol="0">
            <a:spAutoFit/>
          </a:bodyPr>
          <a:lstStyle/>
          <a:p>
            <a:r>
              <a:rPr lang="zh-CN" altLang="en-US" sz="2400" b="1" dirty="0"/>
              <a:t>答辩人：研小招</a:t>
            </a:r>
            <a:endParaRPr lang="zh-CN" altLang="en-US" sz="2400" b="1" dirty="0"/>
          </a:p>
        </p:txBody>
      </p:sp>
      <p:sp>
        <p:nvSpPr>
          <p:cNvPr id="26" name="文本框 25"/>
          <p:cNvSpPr txBox="1"/>
          <p:nvPr/>
        </p:nvSpPr>
        <p:spPr>
          <a:xfrm>
            <a:off x="5268595" y="4170045"/>
            <a:ext cx="2797810" cy="460375"/>
          </a:xfrm>
          <a:prstGeom prst="rect">
            <a:avLst/>
          </a:prstGeom>
          <a:noFill/>
        </p:spPr>
        <p:txBody>
          <a:bodyPr wrap="square" rtlCol="0">
            <a:spAutoFit/>
          </a:bodyPr>
          <a:lstStyle/>
          <a:p>
            <a:r>
              <a:rPr lang="zh-CN" altLang="en-US" sz="2400" b="1" dirty="0"/>
              <a:t>指导老师：</a:t>
            </a:r>
            <a:r>
              <a:rPr lang="en-US" altLang="zh-CN" sz="2400" b="1" dirty="0"/>
              <a:t>X </a:t>
            </a:r>
            <a:r>
              <a:rPr lang="zh-CN" altLang="en-US" sz="2400" b="1" dirty="0"/>
              <a:t>老师</a:t>
            </a:r>
            <a:endParaRPr lang="zh-CN" altLang="en-US" sz="2400" b="1"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9313" y="824566"/>
            <a:ext cx="1828773" cy="471228"/>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0" y="783685"/>
            <a:ext cx="646899" cy="552990"/>
          </a:xfrm>
          <a:prstGeom prst="rect">
            <a:avLst/>
          </a:prstGeom>
        </p:spPr>
      </p:pic>
      <p:pic>
        <p:nvPicPr>
          <p:cNvPr id="5" name="图片 4"/>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847828">
            <a:off x="8758241" y="171378"/>
            <a:ext cx="2638398" cy="2054251"/>
          </a:xfrm>
          <a:prstGeom prst="rect">
            <a:avLst/>
          </a:prstGeom>
        </p:spPr>
      </p:pic>
      <p:pic>
        <p:nvPicPr>
          <p:cNvPr id="6" name="图片 5"/>
          <p:cNvPicPr>
            <a:picLocks noChangeAspect="1"/>
          </p:cNvPicPr>
          <p:nvPr/>
        </p:nvPicPr>
        <p:blipFill rotWithShape="1">
          <a:blip r:embed="rId5">
            <a:extLst>
              <a:ext uri="{28A0092B-C50C-407E-A947-70E740481C1C}">
                <a14:useLocalDpi xmlns:a14="http://schemas.microsoft.com/office/drawing/2010/main" val="0"/>
              </a:ext>
            </a:extLst>
          </a:blip>
          <a:srcRect l="8442" t="12950" r="53367" b="37778"/>
          <a:stretch>
            <a:fillRect/>
          </a:stretch>
        </p:blipFill>
        <p:spPr>
          <a:xfrm rot="13112181">
            <a:off x="9109747" y="4188746"/>
            <a:ext cx="2041951" cy="1975087"/>
          </a:xfrm>
          <a:prstGeom prst="rect">
            <a:avLst/>
          </a:prstGeom>
        </p:spPr>
      </p:pic>
      <p:pic>
        <p:nvPicPr>
          <p:cNvPr id="7" name="图片 6"/>
          <p:cNvPicPr>
            <a:picLocks noChangeAspect="1"/>
          </p:cNvPicPr>
          <p:nvPr/>
        </p:nvPicPr>
        <p:blipFill>
          <a:blip r:embed="rId6"/>
          <a:stretch>
            <a:fillRect/>
          </a:stretch>
        </p:blipFill>
        <p:spPr>
          <a:xfrm rot="19611461">
            <a:off x="1821868" y="5081054"/>
            <a:ext cx="3306565" cy="300756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流程图: 接点 33"/>
          <p:cNvSpPr/>
          <p:nvPr/>
        </p:nvSpPr>
        <p:spPr>
          <a:xfrm>
            <a:off x="5564124" y="4451709"/>
            <a:ext cx="718908" cy="718908"/>
          </a:xfrm>
          <a:prstGeom prst="flowChartConnector">
            <a:avLst/>
          </a:prstGeom>
          <a:solidFill>
            <a:srgbClr val="B01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接点 32"/>
          <p:cNvSpPr/>
          <p:nvPr/>
        </p:nvSpPr>
        <p:spPr>
          <a:xfrm>
            <a:off x="5543887" y="2795723"/>
            <a:ext cx="718908" cy="718908"/>
          </a:xfrm>
          <a:prstGeom prst="flowChartConnector">
            <a:avLst/>
          </a:prstGeom>
          <a:solidFill>
            <a:srgbClr val="B01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p:cNvSpPr/>
          <p:nvPr/>
        </p:nvSpPr>
        <p:spPr>
          <a:xfrm>
            <a:off x="5511731" y="1279603"/>
            <a:ext cx="718908" cy="718908"/>
          </a:xfrm>
          <a:prstGeom prst="flowChartConnector">
            <a:avLst/>
          </a:prstGeom>
          <a:solidFill>
            <a:srgbClr val="B01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p:cNvSpPr/>
          <p:nvPr/>
        </p:nvSpPr>
        <p:spPr>
          <a:xfrm>
            <a:off x="6073105" y="1859885"/>
            <a:ext cx="5801560" cy="1081216"/>
          </a:xfrm>
          <a:prstGeom prst="roundRect">
            <a:avLst>
              <a:gd name="adj" fmla="val 29262"/>
            </a:avLst>
          </a:prstGeom>
          <a:solidFill>
            <a:schemeClr val="bg1">
              <a:lumMod val="75000"/>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sym typeface="+mn-ea"/>
              </a:rPr>
              <a:t>The campus covers an area of more than 7000 mu, with verdant trees, green grass, elegant environment, scenery and 72% green coverage. </a:t>
            </a:r>
            <a:endParaRPr lang="zh-CN" altLang="en-US" dirty="0">
              <a:solidFill>
                <a:schemeClr val="tx1"/>
              </a:solidFill>
            </a:endParaRPr>
          </a:p>
        </p:txBody>
      </p:sp>
      <p:sp>
        <p:nvSpPr>
          <p:cNvPr id="26" name="矩形: 圆角 25"/>
          <p:cNvSpPr/>
          <p:nvPr/>
        </p:nvSpPr>
        <p:spPr>
          <a:xfrm>
            <a:off x="6052084" y="5061734"/>
            <a:ext cx="5858011" cy="1292174"/>
          </a:xfrm>
          <a:prstGeom prst="roundRect">
            <a:avLst>
              <a:gd name="adj" fmla="val 29262"/>
            </a:avLst>
          </a:prstGeom>
          <a:solidFill>
            <a:schemeClr val="bg1">
              <a:lumMod val="75000"/>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p:cNvSpPr/>
          <p:nvPr/>
        </p:nvSpPr>
        <p:spPr>
          <a:xfrm>
            <a:off x="6073105" y="3332873"/>
            <a:ext cx="5801560" cy="1233238"/>
          </a:xfrm>
          <a:prstGeom prst="roundRect">
            <a:avLst>
              <a:gd name="adj" fmla="val 29262"/>
            </a:avLst>
          </a:prstGeom>
          <a:solidFill>
            <a:schemeClr val="bg1">
              <a:lumMod val="75000"/>
              <a:alpha val="2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sym typeface="+mn-ea"/>
              </a:rPr>
              <a:t>The school has a complete teaching and complete public service facilities. The school has a complete teaching and research support system and complete public service facilities. </a:t>
            </a:r>
            <a:endParaRPr lang="en-US" altLang="zh-CN" dirty="0">
              <a:solidFill>
                <a:schemeClr val="tx1"/>
              </a:solidFill>
              <a:latin typeface="+mn-ea"/>
              <a:sym typeface="+mn-ea"/>
            </a:endParaRPr>
          </a:p>
        </p:txBody>
      </p:sp>
      <p:graphicFrame>
        <p:nvGraphicFramePr>
          <p:cNvPr id="2" name="图表 17"/>
          <p:cNvGraphicFramePr/>
          <p:nvPr/>
        </p:nvGraphicFramePr>
        <p:xfrm>
          <a:off x="544613" y="1950760"/>
          <a:ext cx="4379080" cy="3719150"/>
        </p:xfrm>
        <a:graphic>
          <a:graphicData uri="http://schemas.openxmlformats.org/drawingml/2006/chart">
            <c:chart xmlns:c="http://schemas.openxmlformats.org/drawingml/2006/chart" xmlns:r="http://schemas.openxmlformats.org/officeDocument/2006/relationships" r:id="rId1"/>
          </a:graphicData>
        </a:graphic>
      </p:graphicFrame>
      <p:grpSp>
        <p:nvGrpSpPr>
          <p:cNvPr id="9" name="组合 13"/>
          <p:cNvGrpSpPr/>
          <p:nvPr/>
        </p:nvGrpSpPr>
        <p:grpSpPr>
          <a:xfrm>
            <a:off x="5585306" y="1328575"/>
            <a:ext cx="1436767" cy="584775"/>
            <a:chOff x="745406" y="3857085"/>
            <a:chExt cx="715467" cy="584775"/>
          </a:xfrm>
        </p:grpSpPr>
        <p:sp>
          <p:nvSpPr>
            <p:cNvPr id="10" name="文本框 14"/>
            <p:cNvSpPr txBox="1"/>
            <p:nvPr/>
          </p:nvSpPr>
          <p:spPr>
            <a:xfrm>
              <a:off x="745406" y="3857085"/>
              <a:ext cx="318660"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zh-CN" altLang="en-US" sz="32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 name="文本框 15"/>
            <p:cNvSpPr txBox="1"/>
            <p:nvPr/>
          </p:nvSpPr>
          <p:spPr>
            <a:xfrm>
              <a:off x="1100704" y="3949417"/>
              <a:ext cx="360169" cy="400110"/>
            </a:xfrm>
            <a:prstGeom prst="rect">
              <a:avLst/>
            </a:prstGeom>
            <a:noFill/>
          </p:spPr>
          <p:txBody>
            <a:bodyPr wrap="none" rtlCol="0">
              <a:spAutoFit/>
            </a:bodyPr>
            <a:lstStyle/>
            <a:p>
              <a:r>
                <a:rPr lang="zh-CN" altLang="en-US" sz="2000" b="1" spc="100" dirty="0">
                  <a:solidFill>
                    <a:srgbClr val="C00000"/>
                  </a:solidFill>
                  <a:latin typeface="微软雅黑" panose="020B0503020204020204" pitchFamily="34" charset="-122"/>
                  <a:ea typeface="微软雅黑" panose="020B0503020204020204" pitchFamily="34" charset="-122"/>
                  <a:cs typeface="+mn-ea"/>
                  <a:sym typeface="Arial" panose="020B0604020202020204" pitchFamily="34" charset="0"/>
                </a:rPr>
                <a:t>结论</a:t>
              </a:r>
              <a:endParaRPr lang="zh-CN" altLang="en-US" sz="2000" b="1" spc="100" dirty="0">
                <a:solidFill>
                  <a:srgbClr val="C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
        <p:nvSpPr>
          <p:cNvPr id="15" name="文本框 18"/>
          <p:cNvSpPr txBox="1"/>
          <p:nvPr/>
        </p:nvSpPr>
        <p:spPr>
          <a:xfrm>
            <a:off x="6111277" y="2959328"/>
            <a:ext cx="184730" cy="400110"/>
          </a:xfrm>
          <a:prstGeom prst="rect">
            <a:avLst/>
          </a:prstGeom>
          <a:noFill/>
        </p:spPr>
        <p:txBody>
          <a:bodyPr wrap="none" rtlCol="0">
            <a:spAutoFit/>
          </a:bodyPr>
          <a:lstStyle/>
          <a:p>
            <a:endParaRPr lang="zh-CN" altLang="en-US" sz="2000" b="1" spc="10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文本框 23"/>
          <p:cNvSpPr txBox="1"/>
          <p:nvPr/>
        </p:nvSpPr>
        <p:spPr>
          <a:xfrm>
            <a:off x="6176047" y="5227947"/>
            <a:ext cx="5595304" cy="923330"/>
          </a:xfrm>
          <a:prstGeom prst="rect">
            <a:avLst/>
          </a:prstGeom>
          <a:noFill/>
        </p:spPr>
        <p:txBody>
          <a:bodyPr wrap="square" rtlCol="0">
            <a:spAutoFit/>
          </a:bodyPr>
          <a:lstStyle/>
          <a:p>
            <a:r>
              <a:rPr lang="en-US" altLang="zh-CN" dirty="0">
                <a:latin typeface="+mn-ea"/>
                <a:sym typeface="+mn-ea"/>
              </a:rPr>
              <a:t>The school has a complete teaching and research support system and complete public service facilities. The campus covers an area of more than 7000 mu.</a:t>
            </a:r>
            <a:endParaRPr lang="en-US" altLang="zh-CN" dirty="0">
              <a:latin typeface="+mn-ea"/>
              <a:sym typeface="+mn-ea"/>
            </a:endParaRPr>
          </a:p>
        </p:txBody>
      </p:sp>
      <p:sp>
        <p:nvSpPr>
          <p:cNvPr id="23" name="矩形 22"/>
          <p:cNvSpPr/>
          <p:nvPr/>
        </p:nvSpPr>
        <p:spPr>
          <a:xfrm>
            <a:off x="-331172" y="406237"/>
            <a:ext cx="5436115" cy="584775"/>
          </a:xfrm>
          <a:prstGeom prst="rect">
            <a:avLst/>
          </a:prstGeom>
          <a:noFill/>
        </p:spPr>
        <p:txBody>
          <a:bodyPr wrap="squar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 </a:t>
            </a:r>
            <a:r>
              <a:rPr lang="zh-CN" altLang="en-US" sz="3200" dirty="0">
                <a:ln w="0"/>
                <a:solidFill>
                  <a:srgbClr val="CF2B2B"/>
                </a:solidFill>
                <a:effectLst>
                  <a:outerShdw blurRad="38100" dist="19050" dir="2700000" algn="tl" rotWithShape="0">
                    <a:schemeClr val="dk1">
                      <a:alpha val="40000"/>
                    </a:schemeClr>
                  </a:outerShdw>
                </a:effectLst>
              </a:rPr>
              <a:t>请输入您需要的主题</a:t>
            </a:r>
            <a:endParaRPr lang="zh-CN" altLang="en-US" sz="3200" dirty="0">
              <a:ln w="0"/>
              <a:solidFill>
                <a:srgbClr val="CF2B2B"/>
              </a:solidFill>
              <a:effectLst>
                <a:outerShdw blurRad="38100" dist="19050" dir="2700000" algn="tl" rotWithShape="0">
                  <a:schemeClr val="dk1">
                    <a:alpha val="40000"/>
                  </a:schemeClr>
                </a:outerShdw>
              </a:effectLst>
            </a:endParaRPr>
          </a:p>
        </p:txBody>
      </p:sp>
      <p:sp>
        <p:nvSpPr>
          <p:cNvPr id="24" name="L 形 23"/>
          <p:cNvSpPr/>
          <p:nvPr/>
        </p:nvSpPr>
        <p:spPr>
          <a:xfrm rot="5400000">
            <a:off x="243608" y="100688"/>
            <a:ext cx="592510" cy="713966"/>
          </a:xfrm>
          <a:prstGeom prst="corne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14"/>
          <p:cNvSpPr txBox="1"/>
          <p:nvPr/>
        </p:nvSpPr>
        <p:spPr>
          <a:xfrm>
            <a:off x="5617890" y="2843114"/>
            <a:ext cx="639919"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zh-CN" altLang="en-US" sz="32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2" name="文本框 15"/>
          <p:cNvSpPr txBox="1"/>
          <p:nvPr/>
        </p:nvSpPr>
        <p:spPr>
          <a:xfrm>
            <a:off x="6331383" y="2935446"/>
            <a:ext cx="723274" cy="400110"/>
          </a:xfrm>
          <a:prstGeom prst="rect">
            <a:avLst/>
          </a:prstGeom>
          <a:noFill/>
        </p:spPr>
        <p:txBody>
          <a:bodyPr wrap="none" rtlCol="0">
            <a:spAutoFit/>
          </a:bodyPr>
          <a:lstStyle/>
          <a:p>
            <a:r>
              <a:rPr lang="zh-CN" altLang="en-US" sz="2000" b="1" spc="100" dirty="0">
                <a:solidFill>
                  <a:srgbClr val="C00000"/>
                </a:solidFill>
                <a:latin typeface="微软雅黑" panose="020B0503020204020204" pitchFamily="34" charset="-122"/>
                <a:ea typeface="微软雅黑" panose="020B0503020204020204" pitchFamily="34" charset="-122"/>
                <a:cs typeface="+mn-ea"/>
                <a:sym typeface="Arial" panose="020B0604020202020204" pitchFamily="34" charset="0"/>
              </a:rPr>
              <a:t>结论</a:t>
            </a:r>
            <a:endParaRPr lang="zh-CN" altLang="en-US" sz="2000" b="1" spc="100" dirty="0">
              <a:solidFill>
                <a:srgbClr val="C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5" name="文本框 14"/>
          <p:cNvSpPr txBox="1"/>
          <p:nvPr/>
        </p:nvSpPr>
        <p:spPr>
          <a:xfrm>
            <a:off x="5627843" y="4512991"/>
            <a:ext cx="639919" cy="584775"/>
          </a:xfrm>
          <a:prstGeom prst="rect">
            <a:avLst/>
          </a:prstGeom>
          <a:noFill/>
        </p:spPr>
        <p:txBody>
          <a:bodyPr wrap="none" rtlCol="0">
            <a:spAutoFit/>
          </a:bodyPr>
          <a:lstStyle/>
          <a:p>
            <a:r>
              <a:rPr lang="en-US" altLang="zh-CN" sz="32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zh-CN" altLang="en-US" sz="32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6" name="文本框 15"/>
          <p:cNvSpPr txBox="1"/>
          <p:nvPr/>
        </p:nvSpPr>
        <p:spPr>
          <a:xfrm>
            <a:off x="6341336" y="4605323"/>
            <a:ext cx="723274" cy="400110"/>
          </a:xfrm>
          <a:prstGeom prst="rect">
            <a:avLst/>
          </a:prstGeom>
          <a:noFill/>
        </p:spPr>
        <p:txBody>
          <a:bodyPr wrap="none" rtlCol="0">
            <a:spAutoFit/>
          </a:bodyPr>
          <a:lstStyle/>
          <a:p>
            <a:r>
              <a:rPr lang="zh-CN" altLang="en-US" sz="2000" b="1" spc="100" dirty="0">
                <a:solidFill>
                  <a:srgbClr val="C00000"/>
                </a:solidFill>
                <a:latin typeface="微软雅黑" panose="020B0503020204020204" pitchFamily="34" charset="-122"/>
                <a:ea typeface="微软雅黑" panose="020B0503020204020204" pitchFamily="34" charset="-122"/>
                <a:cs typeface="+mn-ea"/>
                <a:sym typeface="Arial" panose="020B0604020202020204" pitchFamily="34" charset="0"/>
              </a:rPr>
              <a:t>结论</a:t>
            </a:r>
            <a:endParaRPr lang="zh-CN" altLang="en-US" sz="2000" b="1" spc="100" dirty="0">
              <a:solidFill>
                <a:srgbClr val="C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8" name="矩形 37"/>
          <p:cNvSpPr/>
          <p:nvPr/>
        </p:nvSpPr>
        <p:spPr>
          <a:xfrm rot="16200000">
            <a:off x="1711595" y="4332366"/>
            <a:ext cx="858335" cy="4281525"/>
          </a:xfrm>
          <a:prstGeom prst="rect">
            <a:avLst/>
          </a:prstGeom>
          <a:solidFill>
            <a:srgbClr val="B01F2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824" y="6232841"/>
            <a:ext cx="1828773" cy="471228"/>
          </a:xfrm>
          <a:prstGeom prst="rect">
            <a:avLst/>
          </a:prstGeom>
        </p:spPr>
      </p:pic>
      <p:pic>
        <p:nvPicPr>
          <p:cNvPr id="40" name="图片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301" y="6191960"/>
            <a:ext cx="646899" cy="552990"/>
          </a:xfrm>
          <a:prstGeom prst="rect">
            <a:avLst/>
          </a:prstGeom>
        </p:spPr>
      </p:pic>
      <p:pic>
        <p:nvPicPr>
          <p:cNvPr id="3" name="图片 2"/>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1484696">
            <a:off x="10690041" y="71126"/>
            <a:ext cx="1753923" cy="1365601"/>
          </a:xfrm>
          <a:prstGeom prst="rect">
            <a:avLst/>
          </a:prstGeom>
        </p:spPr>
      </p:pic>
      <p:sp>
        <p:nvSpPr>
          <p:cNvPr id="4" name="椭圆 3"/>
          <p:cNvSpPr/>
          <p:nvPr/>
        </p:nvSpPr>
        <p:spPr>
          <a:xfrm>
            <a:off x="10475344" y="-24491"/>
            <a:ext cx="371813" cy="371813"/>
          </a:xfrm>
          <a:prstGeom prst="ellipse">
            <a:avLst/>
          </a:prstGeom>
          <a:solidFill>
            <a:srgbClr val="C7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10073741" y="726214"/>
            <a:ext cx="225109" cy="225109"/>
          </a:xfrm>
          <a:prstGeom prst="ellipse">
            <a:avLst/>
          </a:prstGeom>
          <a:solidFill>
            <a:srgbClr val="F8D4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BEBA8EAE-BF5A-486C-A8C5-ECC9F3942E4B}">
                <a14:imgProps xmlns:a14="http://schemas.microsoft.com/office/drawing/2010/main">
                  <a14:imgLayer r:embed="rId2">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a:off x="2791668" y="4654287"/>
            <a:ext cx="6835866" cy="5322391"/>
          </a:xfrm>
          <a:prstGeom prst="rect">
            <a:avLst/>
          </a:prstGeom>
        </p:spPr>
      </p:pic>
      <p:sp>
        <p:nvSpPr>
          <p:cNvPr id="56" name="矩形 55"/>
          <p:cNvSpPr/>
          <p:nvPr/>
        </p:nvSpPr>
        <p:spPr>
          <a:xfrm>
            <a:off x="0" y="1956947"/>
            <a:ext cx="12192000" cy="31308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5109773" y="1897571"/>
            <a:ext cx="1767269" cy="1187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867332" y="3207227"/>
            <a:ext cx="3517532" cy="0"/>
          </a:xfrm>
          <a:prstGeom prst="line">
            <a:avLst/>
          </a:prstGeom>
          <a:ln w="28575">
            <a:solidFill>
              <a:srgbClr val="D83C3C"/>
            </a:solidFill>
          </a:ln>
        </p:spPr>
        <p:style>
          <a:lnRef idx="3">
            <a:schemeClr val="accent3"/>
          </a:lnRef>
          <a:fillRef idx="0">
            <a:schemeClr val="accent3"/>
          </a:fillRef>
          <a:effectRef idx="2">
            <a:schemeClr val="accent3"/>
          </a:effectRef>
          <a:fontRef idx="minor">
            <a:schemeClr val="tx1"/>
          </a:fontRef>
        </p:style>
      </p:cxnSp>
      <p:sp>
        <p:nvSpPr>
          <p:cNvPr id="36" name="流程图: 接点 35"/>
          <p:cNvSpPr/>
          <p:nvPr/>
        </p:nvSpPr>
        <p:spPr>
          <a:xfrm>
            <a:off x="3438329" y="4009661"/>
            <a:ext cx="914400" cy="914400"/>
          </a:xfrm>
          <a:prstGeom prst="flowChartConnecto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接点 34"/>
          <p:cNvSpPr/>
          <p:nvPr/>
        </p:nvSpPr>
        <p:spPr>
          <a:xfrm>
            <a:off x="7818383" y="4009661"/>
            <a:ext cx="914400" cy="914400"/>
          </a:xfrm>
          <a:prstGeom prst="flowChartConnecto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接点 33"/>
          <p:cNvSpPr/>
          <p:nvPr/>
        </p:nvSpPr>
        <p:spPr>
          <a:xfrm>
            <a:off x="6545598" y="2459211"/>
            <a:ext cx="914400" cy="914400"/>
          </a:xfrm>
          <a:prstGeom prst="flowChartConnecto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接点 30"/>
          <p:cNvSpPr/>
          <p:nvPr/>
        </p:nvSpPr>
        <p:spPr>
          <a:xfrm>
            <a:off x="4630262" y="2494951"/>
            <a:ext cx="914400" cy="914400"/>
          </a:xfrm>
          <a:prstGeom prst="flowChartConnecto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34"/>
          <p:cNvSpPr/>
          <p:nvPr/>
        </p:nvSpPr>
        <p:spPr>
          <a:xfrm>
            <a:off x="5243080" y="1473804"/>
            <a:ext cx="3032502"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zh-CN" altLang="en-US" sz="2400" b="1" spc="1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rPr>
              <a:t>输入标题</a:t>
            </a:r>
            <a:endParaRPr lang="zh-CN" altLang="en-US" sz="2400" b="1" spc="1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矩形 15"/>
          <p:cNvSpPr/>
          <p:nvPr/>
        </p:nvSpPr>
        <p:spPr>
          <a:xfrm>
            <a:off x="-331172" y="406237"/>
            <a:ext cx="5436115" cy="584775"/>
          </a:xfrm>
          <a:prstGeom prst="rect">
            <a:avLst/>
          </a:prstGeom>
          <a:noFill/>
        </p:spPr>
        <p:txBody>
          <a:bodyPr wrap="squar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 </a:t>
            </a:r>
            <a:r>
              <a:rPr lang="zh-CN" altLang="en-US" sz="3200" dirty="0">
                <a:ln w="0"/>
                <a:solidFill>
                  <a:srgbClr val="CF2B2B"/>
                </a:solidFill>
                <a:effectLst>
                  <a:outerShdw blurRad="38100" dist="19050" dir="2700000" algn="tl" rotWithShape="0">
                    <a:schemeClr val="dk1">
                      <a:alpha val="40000"/>
                    </a:schemeClr>
                  </a:outerShdw>
                </a:effectLst>
              </a:rPr>
              <a:t>请输入您需要的主题</a:t>
            </a:r>
            <a:endParaRPr lang="zh-CN" altLang="en-US" sz="3200" dirty="0">
              <a:ln w="0"/>
              <a:solidFill>
                <a:srgbClr val="CF2B2B"/>
              </a:solidFill>
              <a:effectLst>
                <a:outerShdw blurRad="38100" dist="19050" dir="2700000" algn="tl" rotWithShape="0">
                  <a:schemeClr val="dk1">
                    <a:alpha val="40000"/>
                  </a:schemeClr>
                </a:outerShdw>
              </a:effectLst>
            </a:endParaRPr>
          </a:p>
        </p:txBody>
      </p:sp>
      <p:sp>
        <p:nvSpPr>
          <p:cNvPr id="20" name="L 形 19"/>
          <p:cNvSpPr/>
          <p:nvPr/>
        </p:nvSpPr>
        <p:spPr>
          <a:xfrm rot="5400000">
            <a:off x="243608" y="100688"/>
            <a:ext cx="592510" cy="713966"/>
          </a:xfrm>
          <a:prstGeom prst="corne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形 22" descr="箭头循环 纯色填充"/>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3032" y="2519032"/>
            <a:ext cx="830356" cy="830356"/>
          </a:xfrm>
          <a:prstGeom prst="rect">
            <a:avLst/>
          </a:prstGeom>
        </p:spPr>
      </p:pic>
      <p:pic>
        <p:nvPicPr>
          <p:cNvPr id="25" name="图形 24" descr="大脑 纯色填充"/>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3084" y="2611162"/>
            <a:ext cx="681978" cy="681978"/>
          </a:xfrm>
          <a:prstGeom prst="rect">
            <a:avLst/>
          </a:prstGeom>
        </p:spPr>
      </p:pic>
      <p:pic>
        <p:nvPicPr>
          <p:cNvPr id="27" name="图形 26" descr="靶心 纯色填充"/>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16860" y="4102730"/>
            <a:ext cx="717445" cy="717445"/>
          </a:xfrm>
          <a:prstGeom prst="rect">
            <a:avLst/>
          </a:prstGeom>
        </p:spPr>
      </p:pic>
      <p:pic>
        <p:nvPicPr>
          <p:cNvPr id="29" name="图形 28" descr="计算机 纯色填充"/>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574845" y="4146177"/>
            <a:ext cx="641367" cy="641367"/>
          </a:xfrm>
          <a:prstGeom prst="rect">
            <a:avLst/>
          </a:prstGeom>
        </p:spPr>
      </p:pic>
      <p:cxnSp>
        <p:nvCxnSpPr>
          <p:cNvPr id="39" name="直接连接符 38"/>
          <p:cNvCxnSpPr/>
          <p:nvPr/>
        </p:nvCxnSpPr>
        <p:spPr>
          <a:xfrm>
            <a:off x="535684" y="4827767"/>
            <a:ext cx="2704123" cy="0"/>
          </a:xfrm>
          <a:prstGeom prst="line">
            <a:avLst/>
          </a:prstGeom>
          <a:ln w="28575">
            <a:solidFill>
              <a:srgbClr val="D83C3C"/>
            </a:solidFill>
          </a:ln>
        </p:spPr>
        <p:style>
          <a:lnRef idx="3">
            <a:schemeClr val="accent3"/>
          </a:lnRef>
          <a:fillRef idx="0">
            <a:schemeClr val="accent3"/>
          </a:fillRef>
          <a:effectRef idx="2">
            <a:schemeClr val="accent3"/>
          </a:effectRef>
          <a:fontRef idx="minor">
            <a:schemeClr val="tx1"/>
          </a:fontRef>
        </p:style>
      </p:cxnSp>
      <p:cxnSp>
        <p:nvCxnSpPr>
          <p:cNvPr id="44" name="直接连接符 43"/>
          <p:cNvCxnSpPr/>
          <p:nvPr/>
        </p:nvCxnSpPr>
        <p:spPr>
          <a:xfrm>
            <a:off x="8913259" y="4823688"/>
            <a:ext cx="2704123" cy="0"/>
          </a:xfrm>
          <a:prstGeom prst="line">
            <a:avLst/>
          </a:prstGeom>
          <a:ln w="28575">
            <a:solidFill>
              <a:srgbClr val="D83C3C"/>
            </a:solidFill>
          </a:ln>
        </p:spPr>
        <p:style>
          <a:lnRef idx="3">
            <a:schemeClr val="accent3"/>
          </a:lnRef>
          <a:fillRef idx="0">
            <a:schemeClr val="accent3"/>
          </a:fillRef>
          <a:effectRef idx="2">
            <a:schemeClr val="accent3"/>
          </a:effectRef>
          <a:fontRef idx="minor">
            <a:schemeClr val="tx1"/>
          </a:fontRef>
        </p:style>
      </p:cxnSp>
      <p:cxnSp>
        <p:nvCxnSpPr>
          <p:cNvPr id="45" name="直接连接符 44"/>
          <p:cNvCxnSpPr/>
          <p:nvPr/>
        </p:nvCxnSpPr>
        <p:spPr>
          <a:xfrm>
            <a:off x="7759320" y="3218952"/>
            <a:ext cx="3517532" cy="0"/>
          </a:xfrm>
          <a:prstGeom prst="line">
            <a:avLst/>
          </a:prstGeom>
          <a:ln w="28575">
            <a:solidFill>
              <a:srgbClr val="D83C3C"/>
            </a:solidFill>
          </a:ln>
        </p:spPr>
        <p:style>
          <a:lnRef idx="3">
            <a:schemeClr val="accent3"/>
          </a:lnRef>
          <a:fillRef idx="0">
            <a:schemeClr val="accent3"/>
          </a:fillRef>
          <a:effectRef idx="2">
            <a:schemeClr val="accent3"/>
          </a:effectRef>
          <a:fontRef idx="minor">
            <a:schemeClr val="tx1"/>
          </a:fontRef>
        </p:style>
      </p:cxnSp>
      <p:sp>
        <p:nvSpPr>
          <p:cNvPr id="48" name="文本框 47"/>
          <p:cNvSpPr txBox="1"/>
          <p:nvPr/>
        </p:nvSpPr>
        <p:spPr>
          <a:xfrm>
            <a:off x="1075333" y="1925938"/>
            <a:ext cx="3492409" cy="1200329"/>
          </a:xfrm>
          <a:prstGeom prst="rect">
            <a:avLst/>
          </a:prstGeom>
          <a:noFill/>
        </p:spPr>
        <p:txBody>
          <a:bodyPr wrap="square">
            <a:spAutoFit/>
          </a:bodyPr>
          <a:lstStyle/>
          <a:p>
            <a:r>
              <a:rPr lang="en-US" altLang="zh-CN" dirty="0">
                <a:latin typeface="+mn-ea"/>
                <a:sym typeface="+mn-ea"/>
              </a:rPr>
              <a:t>The campus covers an area of more than 7000 mu, with verdant trees, green grass, elegant environment.</a:t>
            </a:r>
            <a:endParaRPr lang="zh-CN" altLang="en-US" dirty="0"/>
          </a:p>
        </p:txBody>
      </p:sp>
      <p:sp>
        <p:nvSpPr>
          <p:cNvPr id="50" name="文本框 49"/>
          <p:cNvSpPr txBox="1"/>
          <p:nvPr/>
        </p:nvSpPr>
        <p:spPr>
          <a:xfrm>
            <a:off x="325954" y="3526947"/>
            <a:ext cx="3247206" cy="1200329"/>
          </a:xfrm>
          <a:prstGeom prst="rect">
            <a:avLst/>
          </a:prstGeom>
          <a:noFill/>
        </p:spPr>
        <p:txBody>
          <a:bodyPr wrap="square">
            <a:spAutoFit/>
          </a:bodyPr>
          <a:lstStyle/>
          <a:p>
            <a:r>
              <a:rPr lang="en-US" altLang="zh-CN" dirty="0">
                <a:solidFill>
                  <a:schemeClr val="tx1"/>
                </a:solidFill>
                <a:latin typeface="+mn-ea"/>
                <a:sym typeface="+mn-ea"/>
              </a:rPr>
              <a:t>The school has a complete teaching and complete public service facilities. The school has a public service facilities. </a:t>
            </a:r>
            <a:endParaRPr lang="en-US" altLang="zh-CN" dirty="0">
              <a:solidFill>
                <a:schemeClr val="tx1"/>
              </a:solidFill>
              <a:latin typeface="+mn-ea"/>
              <a:sym typeface="+mn-ea"/>
            </a:endParaRPr>
          </a:p>
        </p:txBody>
      </p:sp>
      <p:sp>
        <p:nvSpPr>
          <p:cNvPr id="52" name="文本框 51"/>
          <p:cNvSpPr txBox="1"/>
          <p:nvPr/>
        </p:nvSpPr>
        <p:spPr>
          <a:xfrm>
            <a:off x="7539742" y="2093533"/>
            <a:ext cx="3849077" cy="923330"/>
          </a:xfrm>
          <a:prstGeom prst="rect">
            <a:avLst/>
          </a:prstGeom>
          <a:noFill/>
        </p:spPr>
        <p:txBody>
          <a:bodyPr wrap="square">
            <a:spAutoFit/>
          </a:bodyPr>
          <a:lstStyle/>
          <a:p>
            <a:r>
              <a:rPr lang="en-US" altLang="zh-CN" dirty="0">
                <a:latin typeface="+mn-ea"/>
                <a:sym typeface="+mn-ea"/>
              </a:rPr>
              <a:t>The school has a complete teaching and research support system and complete public service facilities. </a:t>
            </a:r>
            <a:endParaRPr lang="en-US" altLang="zh-CN" dirty="0">
              <a:latin typeface="+mn-ea"/>
              <a:sym typeface="+mn-ea"/>
            </a:endParaRPr>
          </a:p>
        </p:txBody>
      </p:sp>
      <p:sp>
        <p:nvSpPr>
          <p:cNvPr id="54" name="文本框 53"/>
          <p:cNvSpPr txBox="1"/>
          <p:nvPr/>
        </p:nvSpPr>
        <p:spPr>
          <a:xfrm>
            <a:off x="8812122" y="3367329"/>
            <a:ext cx="2878214" cy="1477328"/>
          </a:xfrm>
          <a:prstGeom prst="rect">
            <a:avLst/>
          </a:prstGeom>
          <a:noFill/>
        </p:spPr>
        <p:txBody>
          <a:bodyPr wrap="square">
            <a:spAutoFit/>
          </a:bodyPr>
          <a:lstStyle/>
          <a:p>
            <a:r>
              <a:rPr lang="en-US" altLang="zh-CN" dirty="0">
                <a:latin typeface="+mn-ea"/>
                <a:sym typeface="+mn-ea"/>
              </a:rPr>
              <a:t>The school has a complete teaching and research support system and complete public service facilities. </a:t>
            </a:r>
            <a:endParaRPr lang="en-US" altLang="zh-CN" dirty="0">
              <a:latin typeface="+mn-ea"/>
              <a:sym typeface="+mn-ea"/>
            </a:endParaRPr>
          </a:p>
        </p:txBody>
      </p:sp>
      <p:sp>
        <p:nvSpPr>
          <p:cNvPr id="57" name="矩形 56"/>
          <p:cNvSpPr/>
          <p:nvPr/>
        </p:nvSpPr>
        <p:spPr>
          <a:xfrm rot="16200000">
            <a:off x="9545959" y="-1635483"/>
            <a:ext cx="1010558" cy="4281525"/>
          </a:xfrm>
          <a:prstGeom prst="rect">
            <a:avLst/>
          </a:prstGeom>
          <a:solidFill>
            <a:srgbClr val="B01F24"/>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图片 5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68300" y="286398"/>
            <a:ext cx="1828773" cy="471228"/>
          </a:xfrm>
          <a:prstGeom prst="rect">
            <a:avLst/>
          </a:prstGeom>
          <a:effectLst/>
        </p:spPr>
      </p:pic>
      <p:pic>
        <p:nvPicPr>
          <p:cNvPr id="59" name="图片 5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24777" y="245517"/>
            <a:ext cx="646899" cy="552990"/>
          </a:xfrm>
          <a:prstGeom prst="rect">
            <a:avLst/>
          </a:prstGeom>
          <a:effectLst/>
        </p:spPr>
      </p:pic>
      <p:cxnSp>
        <p:nvCxnSpPr>
          <p:cNvPr id="7" name="直接连接符 6"/>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任意多边形: 形状 15"/>
          <p:cNvSpPr/>
          <p:nvPr/>
        </p:nvSpPr>
        <p:spPr>
          <a:xfrm rot="16200000">
            <a:off x="1181318" y="4358525"/>
            <a:ext cx="1318158" cy="3680791"/>
          </a:xfrm>
          <a:custGeom>
            <a:avLst/>
            <a:gdLst>
              <a:gd name="connsiteX0" fmla="*/ 1318158 w 1318158"/>
              <a:gd name="connsiteY0" fmla="*/ 1169821 h 3680791"/>
              <a:gd name="connsiteX1" fmla="*/ 138336 w 1318158"/>
              <a:gd name="connsiteY1" fmla="*/ 3589162 h 3680791"/>
              <a:gd name="connsiteX2" fmla="*/ 0 w 1318158"/>
              <a:gd name="connsiteY2" fmla="*/ 3680791 h 3680791"/>
              <a:gd name="connsiteX3" fmla="*/ 1 w 1318158"/>
              <a:gd name="connsiteY3" fmla="*/ 0 h 3680791"/>
              <a:gd name="connsiteX4" fmla="*/ 1092777 w 1318158"/>
              <a:gd name="connsiteY4" fmla="*/ 0 h 3680791"/>
              <a:gd name="connsiteX5" fmla="*/ 1107865 w 1318158"/>
              <a:gd name="connsiteY5" fmla="*/ 34150 h 3680791"/>
              <a:gd name="connsiteX6" fmla="*/ 1318158 w 1318158"/>
              <a:gd name="connsiteY6" fmla="*/ 1169821 h 3680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8158" h="3680791">
                <a:moveTo>
                  <a:pt x="1318158" y="1169821"/>
                </a:moveTo>
                <a:cubicBezTo>
                  <a:pt x="1318158" y="2176921"/>
                  <a:pt x="850156" y="3064844"/>
                  <a:pt x="138336" y="3589162"/>
                </a:cubicBezTo>
                <a:lnTo>
                  <a:pt x="0" y="3680791"/>
                </a:lnTo>
                <a:lnTo>
                  <a:pt x="1" y="0"/>
                </a:lnTo>
                <a:lnTo>
                  <a:pt x="1092777" y="0"/>
                </a:lnTo>
                <a:lnTo>
                  <a:pt x="1107865" y="34150"/>
                </a:lnTo>
                <a:cubicBezTo>
                  <a:pt x="1243278" y="383210"/>
                  <a:pt x="1318158" y="766981"/>
                  <a:pt x="1318158" y="1169821"/>
                </a:cubicBezTo>
                <a:close/>
              </a:path>
            </a:pathLst>
          </a:custGeom>
          <a:solidFill>
            <a:srgbClr val="D1252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5" name="矩形 4"/>
          <p:cNvSpPr/>
          <p:nvPr/>
        </p:nvSpPr>
        <p:spPr>
          <a:xfrm>
            <a:off x="-28821" y="1832655"/>
            <a:ext cx="12212806" cy="28286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582779" y="3290415"/>
            <a:ext cx="5900253" cy="1569660"/>
          </a:xfrm>
          <a:prstGeom prst="rect">
            <a:avLst/>
          </a:prstGeom>
          <a:noFill/>
          <a:ln>
            <a:noFill/>
          </a:ln>
          <a:effectLst>
            <a:softEdge rad="0"/>
          </a:effectLst>
        </p:spPr>
        <p:txBody>
          <a:bodyPr wrap="square" lIns="91440" tIns="45720" rIns="91440" bIns="45720">
            <a:spAutoFit/>
          </a:bodyPr>
          <a:lstStyle/>
          <a:p>
            <a:pPr algn="ctr"/>
            <a:r>
              <a:rPr lang="en-US" altLang="zh-CN" sz="9600" b="1" cap="none" spc="600" dirty="0">
                <a:ln w="9525">
                  <a:solidFill>
                    <a:srgbClr val="EBA2A4"/>
                  </a:solidFill>
                  <a:prstDash val="solid"/>
                </a:ln>
                <a:solidFill>
                  <a:srgbClr val="D94B4B"/>
                </a:solidFill>
                <a:effectLst>
                  <a:outerShdw blurRad="12700" dist="38100" dir="2700000" algn="tl" rotWithShape="0">
                    <a:schemeClr val="bg1">
                      <a:lumMod val="50000"/>
                    </a:schemeClr>
                  </a:outerShdw>
                </a:effectLst>
              </a:rPr>
              <a:t>THANKS</a:t>
            </a:r>
            <a:endParaRPr lang="zh-CN" altLang="en-US" sz="9600" b="1" cap="none" spc="600" dirty="0">
              <a:ln w="9525">
                <a:solidFill>
                  <a:srgbClr val="EBA2A4"/>
                </a:solidFill>
                <a:prstDash val="solid"/>
              </a:ln>
              <a:solidFill>
                <a:srgbClr val="D94B4B"/>
              </a:solidFill>
              <a:effectLst>
                <a:outerShdw blurRad="12700" dist="38100" dir="2700000" algn="tl" rotWithShape="0">
                  <a:schemeClr val="bg1">
                    <a:lumMod val="50000"/>
                  </a:schemeClr>
                </a:outerShdw>
              </a:effectLst>
            </a:endParaRPr>
          </a:p>
        </p:txBody>
      </p:sp>
      <p:sp>
        <p:nvSpPr>
          <p:cNvPr id="6" name="文本框 5"/>
          <p:cNvSpPr txBox="1"/>
          <p:nvPr/>
        </p:nvSpPr>
        <p:spPr>
          <a:xfrm>
            <a:off x="1026795" y="2719705"/>
            <a:ext cx="4948555" cy="398780"/>
          </a:xfrm>
          <a:prstGeom prst="rect">
            <a:avLst/>
          </a:prstGeom>
          <a:noFill/>
        </p:spPr>
        <p:txBody>
          <a:bodyPr wrap="square">
            <a:spAutoFit/>
          </a:bodyPr>
          <a:lstStyle/>
          <a:p>
            <a:r>
              <a:rPr lang="zh-CN" altLang="en-US" sz="2000" b="1" spc="300" dirty="0">
                <a:latin typeface="微软雅黑 Light" panose="020B0502040204020203" charset="-122"/>
                <a:ea typeface="微软雅黑 Light" panose="020B0502040204020203" charset="-122"/>
                <a:cs typeface="微软雅黑 Light" panose="020B0502040204020203" charset="-122"/>
              </a:rPr>
              <a:t>华中科技大学</a:t>
            </a:r>
            <a:r>
              <a:rPr lang="en-US" altLang="zh-CN" sz="2000" b="1" spc="300" dirty="0">
                <a:latin typeface="微软雅黑 Light" panose="020B0502040204020203" charset="-122"/>
                <a:ea typeface="微软雅黑 Light" panose="020B0502040204020203" charset="-122"/>
                <a:cs typeface="微软雅黑 Light" panose="020B0502040204020203" charset="-122"/>
              </a:rPr>
              <a:t>2022</a:t>
            </a:r>
            <a:r>
              <a:rPr lang="zh-CN" altLang="en-US" sz="2000" b="1" spc="300" dirty="0">
                <a:latin typeface="微软雅黑 Light" panose="020B0502040204020203" charset="-122"/>
                <a:ea typeface="微软雅黑 Light" panose="020B0502040204020203" charset="-122"/>
                <a:cs typeface="微软雅黑 Light" panose="020B0502040204020203" charset="-122"/>
              </a:rPr>
              <a:t>级  </a:t>
            </a:r>
            <a:r>
              <a:rPr lang="en-US" altLang="zh-CN" sz="2000" b="1" spc="300" dirty="0">
                <a:latin typeface="微软雅黑 Light" panose="020B0502040204020203" charset="-122"/>
                <a:ea typeface="微软雅黑 Light" panose="020B0502040204020203" charset="-122"/>
                <a:cs typeface="微软雅黑 Light" panose="020B0502040204020203" charset="-122"/>
              </a:rPr>
              <a:t>XXXXXX</a:t>
            </a:r>
            <a:r>
              <a:rPr lang="zh-CN" altLang="en-US" sz="2000" b="1" spc="300" dirty="0">
                <a:latin typeface="微软雅黑 Light" panose="020B0502040204020203" charset="-122"/>
                <a:ea typeface="微软雅黑 Light" panose="020B0502040204020203" charset="-122"/>
                <a:cs typeface="微软雅黑 Light" panose="020B0502040204020203" charset="-122"/>
              </a:rPr>
              <a:t>学院</a:t>
            </a:r>
            <a:r>
              <a:rPr lang="zh-CN" altLang="en-US" sz="2000" b="1" spc="300" dirty="0">
                <a:latin typeface="+mj-ea"/>
                <a:ea typeface="+mj-ea"/>
              </a:rPr>
              <a:t> </a:t>
            </a:r>
            <a:endParaRPr lang="zh-CN" altLang="en-US" sz="2000" b="1" spc="300" dirty="0">
              <a:latin typeface="+mj-ea"/>
              <a:ea typeface="+mj-ea"/>
            </a:endParaRPr>
          </a:p>
        </p:txBody>
      </p:sp>
      <p:sp>
        <p:nvSpPr>
          <p:cNvPr id="10" name="文本框 10"/>
          <p:cNvSpPr txBox="1"/>
          <p:nvPr/>
        </p:nvSpPr>
        <p:spPr>
          <a:xfrm>
            <a:off x="3609908" y="3141410"/>
            <a:ext cx="2956334" cy="400110"/>
          </a:xfrm>
          <a:prstGeom prst="rect">
            <a:avLst/>
          </a:prstGeom>
          <a:noFill/>
        </p:spPr>
        <p:txBody>
          <a:bodyPr wrap="square" rtlCol="0">
            <a:spAutoFit/>
          </a:bodyPr>
          <a:lstStyle/>
          <a:p>
            <a:r>
              <a:rPr lang="zh-CN" altLang="en-US" sz="2000" spc="100" dirty="0">
                <a:latin typeface="Arial" panose="020B0604020202020204" pitchFamily="34" charset="0"/>
                <a:ea typeface="微软雅黑" panose="020B0503020204020204" pitchFamily="34" charset="-122"/>
                <a:cs typeface="+mn-ea"/>
                <a:sym typeface="Arial" panose="020B0604020202020204" pitchFamily="34" charset="0"/>
              </a:rPr>
              <a:t>答辩学生：研小招</a:t>
            </a:r>
            <a:endParaRPr lang="zh-CN" altLang="en-US" sz="2000" spc="1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文本框 11"/>
          <p:cNvSpPr txBox="1"/>
          <p:nvPr/>
        </p:nvSpPr>
        <p:spPr>
          <a:xfrm>
            <a:off x="3646056" y="3564475"/>
            <a:ext cx="2920186" cy="400110"/>
          </a:xfrm>
          <a:prstGeom prst="rect">
            <a:avLst/>
          </a:prstGeom>
          <a:noFill/>
        </p:spPr>
        <p:txBody>
          <a:bodyPr wrap="square" rtlCol="0">
            <a:spAutoFit/>
          </a:bodyPr>
          <a:lstStyle/>
          <a:p>
            <a:r>
              <a:rPr lang="zh-CN" altLang="en-US" sz="2000" spc="100" dirty="0">
                <a:latin typeface="Arial" panose="020B0604020202020204" pitchFamily="34" charset="0"/>
                <a:ea typeface="微软雅黑" panose="020B0503020204020204" pitchFamily="34" charset="-122"/>
                <a:cs typeface="+mn-ea"/>
                <a:sym typeface="Arial" panose="020B0604020202020204" pitchFamily="34" charset="0"/>
              </a:rPr>
              <a:t>指导老师：</a:t>
            </a:r>
            <a:r>
              <a:rPr lang="en-US" altLang="zh-CN" sz="2000" spc="100" dirty="0">
                <a:latin typeface="Arial" panose="020B0604020202020204" pitchFamily="34" charset="0"/>
                <a:ea typeface="微软雅黑" panose="020B0503020204020204" pitchFamily="34" charset="-122"/>
                <a:cs typeface="+mn-ea"/>
              </a:rPr>
              <a:t>X</a:t>
            </a:r>
            <a:r>
              <a:rPr lang="zh-CN" altLang="en-US" sz="2000" spc="100" dirty="0">
                <a:latin typeface="Arial" panose="020B0604020202020204" pitchFamily="34" charset="0"/>
                <a:ea typeface="微软雅黑" panose="020B0503020204020204" pitchFamily="34" charset="-122"/>
                <a:cs typeface="+mn-ea"/>
                <a:sym typeface="Arial" panose="020B0604020202020204" pitchFamily="34" charset="0"/>
              </a:rPr>
              <a:t>老师</a:t>
            </a:r>
            <a:endParaRPr lang="zh-CN" altLang="en-US" sz="2000" spc="100" dirty="0">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1174" y="6172309"/>
            <a:ext cx="1990934" cy="513013"/>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361" y="6190424"/>
            <a:ext cx="552421" cy="472228"/>
          </a:xfrm>
          <a:prstGeom prst="rect">
            <a:avLst/>
          </a:prstGeom>
        </p:spPr>
      </p:pic>
      <p:pic>
        <p:nvPicPr>
          <p:cNvPr id="14" name="图片 13"/>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847828">
            <a:off x="6655532" y="-310866"/>
            <a:ext cx="3025455" cy="2355613"/>
          </a:xfrm>
          <a:prstGeom prst="rect">
            <a:avLst/>
          </a:prstGeom>
        </p:spPr>
      </p:pic>
      <p:pic>
        <p:nvPicPr>
          <p:cNvPr id="7" name="图片 6"/>
          <p:cNvPicPr>
            <a:picLocks noChangeAspect="1"/>
          </p:cNvPicPr>
          <p:nvPr/>
        </p:nvPicPr>
        <p:blipFill>
          <a:blip r:embed="rId5"/>
          <a:stretch>
            <a:fillRect/>
          </a:stretch>
        </p:blipFill>
        <p:spPr>
          <a:xfrm rot="16868086">
            <a:off x="924409" y="732723"/>
            <a:ext cx="2359356" cy="2347163"/>
          </a:xfrm>
          <a:prstGeom prst="rect">
            <a:avLst/>
          </a:prstGeom>
        </p:spPr>
      </p:pic>
      <p:pic>
        <p:nvPicPr>
          <p:cNvPr id="8" name="图片 7"/>
          <p:cNvPicPr>
            <a:picLocks noChangeAspect="1"/>
          </p:cNvPicPr>
          <p:nvPr/>
        </p:nvPicPr>
        <p:blipFill>
          <a:blip r:embed="rId6"/>
          <a:stretch>
            <a:fillRect/>
          </a:stretch>
        </p:blipFill>
        <p:spPr>
          <a:xfrm>
            <a:off x="8463667" y="3821482"/>
            <a:ext cx="4035902" cy="406638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流程图: 终止 32"/>
          <p:cNvSpPr/>
          <p:nvPr/>
        </p:nvSpPr>
        <p:spPr>
          <a:xfrm>
            <a:off x="6629498" y="885694"/>
            <a:ext cx="3786090" cy="1028124"/>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泪滴形 33"/>
          <p:cNvSpPr/>
          <p:nvPr/>
        </p:nvSpPr>
        <p:spPr>
          <a:xfrm>
            <a:off x="6697780" y="953949"/>
            <a:ext cx="885825" cy="905405"/>
          </a:xfrm>
          <a:prstGeom prst="teardrop">
            <a:avLst>
              <a:gd name="adj" fmla="val 98387"/>
            </a:avLst>
          </a:prstGeom>
          <a:solidFill>
            <a:srgbClr val="C7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1">
            <a:extLst>
              <a:ext uri="{BEBA8EAE-BF5A-486C-A8C5-ECC9F3942E4B}">
                <a14:imgProps xmlns:a14="http://schemas.microsoft.com/office/drawing/2010/main">
                  <a14:imgLayer r:embed="rId2">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847828">
            <a:off x="633498" y="2234825"/>
            <a:ext cx="3762359" cy="2929365"/>
          </a:xfrm>
          <a:prstGeom prst="rect">
            <a:avLst/>
          </a:prstGeom>
        </p:spPr>
      </p:pic>
      <p:sp>
        <p:nvSpPr>
          <p:cNvPr id="24" name="流程图: 离页连接符 23"/>
          <p:cNvSpPr/>
          <p:nvPr/>
        </p:nvSpPr>
        <p:spPr>
          <a:xfrm rot="16200000">
            <a:off x="1174960" y="-1168194"/>
            <a:ext cx="1070599" cy="3414621"/>
          </a:xfrm>
          <a:prstGeom prst="flowChartOffpageConnector">
            <a:avLst/>
          </a:prstGeom>
          <a:solidFill>
            <a:srgbClr val="B01F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680979" y="872446"/>
            <a:ext cx="954107" cy="923330"/>
          </a:xfrm>
          <a:prstGeom prst="rect">
            <a:avLst/>
          </a:prstGeom>
          <a:noFill/>
        </p:spPr>
        <p:txBody>
          <a:bodyPr wrap="none" lIns="91440" tIns="45720" rIns="91440" bIns="45720">
            <a:spAutoFit/>
          </a:bodyPr>
          <a:lstStyle/>
          <a:p>
            <a:pPr algn="ctr"/>
            <a:r>
              <a:rPr lang="en-US" altLang="zh-CN" sz="5400" b="1" dirty="0">
                <a:ln w="10160">
                  <a:solidFill>
                    <a:schemeClr val="bg1"/>
                  </a:solidFill>
                  <a:prstDash val="solid"/>
                </a:ln>
                <a:solidFill>
                  <a:schemeClr val="bg1"/>
                </a:solidFill>
                <a:effectLst>
                  <a:outerShdw blurRad="38100" dist="22860" dir="5400000" algn="tl" rotWithShape="0">
                    <a:srgbClr val="000000">
                      <a:alpha val="30000"/>
                    </a:srgbClr>
                  </a:outerShdw>
                </a:effectLst>
              </a:rPr>
              <a:t>01</a:t>
            </a:r>
            <a:endParaRPr lang="zh-CN" altLang="en-US" sz="54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sp>
        <p:nvSpPr>
          <p:cNvPr id="9" name="矩形 8"/>
          <p:cNvSpPr/>
          <p:nvPr/>
        </p:nvSpPr>
        <p:spPr>
          <a:xfrm>
            <a:off x="1647157" y="2713674"/>
            <a:ext cx="1569660" cy="923330"/>
          </a:xfrm>
          <a:prstGeom prst="rect">
            <a:avLst/>
          </a:prstGeom>
          <a:noFill/>
        </p:spPr>
        <p:txBody>
          <a:bodyPr wrap="none" lIns="91440" tIns="45720" rIns="91440" bIns="45720">
            <a:spAutoFit/>
          </a:bodyPr>
          <a:lstStyle/>
          <a:p>
            <a:pPr algn="ctr"/>
            <a:r>
              <a:rPr lang="zh-CN" altLang="en-US" sz="5400" b="1" dirty="0">
                <a:ln w="10160">
                  <a:solidFill>
                    <a:schemeClr val="bg1"/>
                  </a:solidFill>
                  <a:prstDash val="solid"/>
                </a:ln>
                <a:solidFill>
                  <a:srgbClr val="FFFFFF"/>
                </a:solidFill>
                <a:effectLst>
                  <a:outerShdw blurRad="38100" dist="22860" dir="5400000" algn="tl" rotWithShape="0">
                    <a:srgbClr val="000000">
                      <a:alpha val="30000"/>
                    </a:srgbClr>
                  </a:outerShdw>
                </a:effectLst>
              </a:rPr>
              <a:t>目录</a:t>
            </a:r>
            <a:endParaRPr lang="zh-CN" altLang="en-US" sz="5400" b="1" dirty="0">
              <a:ln w="10160">
                <a:solidFill>
                  <a:schemeClr val="bg1"/>
                </a:solidFill>
                <a:prstDash val="solid"/>
              </a:ln>
              <a:solidFill>
                <a:srgbClr val="FFFFFF"/>
              </a:solidFill>
              <a:effectLst>
                <a:outerShdw blurRad="38100" dist="22860" dir="5400000" algn="tl" rotWithShape="0">
                  <a:srgbClr val="000000">
                    <a:alpha val="30000"/>
                  </a:srgbClr>
                </a:outerShdw>
              </a:effectLst>
            </a:endParaRPr>
          </a:p>
        </p:txBody>
      </p:sp>
      <p:sp>
        <p:nvSpPr>
          <p:cNvPr id="10" name="矩形 9"/>
          <p:cNvSpPr/>
          <p:nvPr/>
        </p:nvSpPr>
        <p:spPr>
          <a:xfrm>
            <a:off x="1653163" y="3570650"/>
            <a:ext cx="1648207" cy="523220"/>
          </a:xfrm>
          <a:prstGeom prst="rect">
            <a:avLst/>
          </a:prstGeom>
          <a:noFill/>
        </p:spPr>
        <p:txBody>
          <a:bodyPr wrap="none" lIns="91440" tIns="45720" rIns="91440" bIns="45720">
            <a:spAutoFit/>
          </a:bodyPr>
          <a:lstStyle/>
          <a:p>
            <a:pPr algn="ctr"/>
            <a:r>
              <a:rPr lang="en-US" altLang="zh-CN" sz="2800" b="1" dirty="0">
                <a:ln w="10160">
                  <a:solidFill>
                    <a:schemeClr val="bg1"/>
                  </a:solidFill>
                  <a:prstDash val="solid"/>
                </a:ln>
                <a:solidFill>
                  <a:srgbClr val="FFFFFF"/>
                </a:solidFill>
                <a:effectLst>
                  <a:outerShdw blurRad="38100" dist="22860" dir="5400000" algn="tl" rotWithShape="0">
                    <a:srgbClr val="000000">
                      <a:alpha val="30000"/>
                    </a:srgbClr>
                  </a:outerShdw>
                </a:effectLst>
              </a:rPr>
              <a:t>Contents</a:t>
            </a:r>
            <a:endParaRPr lang="zh-CN" altLang="en-US" sz="2800" b="1" dirty="0">
              <a:ln w="10160">
                <a:solidFill>
                  <a:schemeClr val="bg1"/>
                </a:solidFill>
                <a:prstDash val="solid"/>
              </a:ln>
              <a:solidFill>
                <a:srgbClr val="FFFFFF"/>
              </a:solidFill>
              <a:effectLst>
                <a:outerShdw blurRad="38100" dist="22860" dir="5400000" algn="tl" rotWithShape="0">
                  <a:srgbClr val="000000">
                    <a:alpha val="30000"/>
                  </a:srgbClr>
                </a:outerShdw>
              </a:effectLst>
            </a:endParaRPr>
          </a:p>
        </p:txBody>
      </p:sp>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670" y="295422"/>
            <a:ext cx="1828773" cy="471228"/>
          </a:xfrm>
          <a:prstGeom prst="rect">
            <a:avLst/>
          </a:prstGeom>
        </p:spPr>
      </p:pic>
      <p:pic>
        <p:nvPicPr>
          <p:cNvPr id="29" name="图片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47" y="254541"/>
            <a:ext cx="646899" cy="552990"/>
          </a:xfrm>
          <a:prstGeom prst="rect">
            <a:avLst/>
          </a:prstGeom>
        </p:spPr>
      </p:pic>
      <p:sp>
        <p:nvSpPr>
          <p:cNvPr id="31" name="文本框 30"/>
          <p:cNvSpPr txBox="1"/>
          <p:nvPr/>
        </p:nvSpPr>
        <p:spPr>
          <a:xfrm>
            <a:off x="7694930" y="1016000"/>
            <a:ext cx="2381250" cy="798830"/>
          </a:xfrm>
          <a:prstGeom prst="rect">
            <a:avLst/>
          </a:prstGeom>
          <a:noFill/>
        </p:spPr>
        <p:txBody>
          <a:bodyPr wrap="square" rtlCol="0">
            <a:spAutoFit/>
          </a:bodyPr>
          <a:lstStyle/>
          <a:p>
            <a:r>
              <a:rPr lang="zh-CN" altLang="en-US" sz="2800" dirty="0"/>
              <a:t>请输入标题</a:t>
            </a:r>
            <a:endParaRPr lang="en-US" altLang="zh-CN" sz="2800" dirty="0"/>
          </a:p>
          <a:p>
            <a:r>
              <a:rPr lang="en-US" altLang="zh-CN" dirty="0"/>
              <a:t>Please enter the title</a:t>
            </a:r>
            <a:endParaRPr lang="en-US" altLang="zh-CN" dirty="0"/>
          </a:p>
        </p:txBody>
      </p:sp>
      <p:cxnSp>
        <p:nvCxnSpPr>
          <p:cNvPr id="32" name="直接连接符 31"/>
          <p:cNvCxnSpPr>
            <a:stCxn id="24" idx="2"/>
          </p:cNvCxnSpPr>
          <p:nvPr/>
        </p:nvCxnSpPr>
        <p:spPr>
          <a:xfrm flipV="1">
            <a:off x="3417570" y="533400"/>
            <a:ext cx="8755380" cy="5716"/>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18" name="矩形 17"/>
          <p:cNvSpPr/>
          <p:nvPr/>
        </p:nvSpPr>
        <p:spPr>
          <a:xfrm>
            <a:off x="0" y="6250291"/>
            <a:ext cx="12192000" cy="607709"/>
          </a:xfrm>
          <a:prstGeom prst="rect">
            <a:avLst/>
          </a:prstGeom>
          <a:solidFill>
            <a:srgbClr val="C70C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终止 34"/>
          <p:cNvSpPr/>
          <p:nvPr/>
        </p:nvSpPr>
        <p:spPr>
          <a:xfrm>
            <a:off x="7522716" y="2178550"/>
            <a:ext cx="3786090" cy="1028124"/>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终止 37"/>
          <p:cNvSpPr/>
          <p:nvPr/>
        </p:nvSpPr>
        <p:spPr>
          <a:xfrm>
            <a:off x="6672318" y="3471406"/>
            <a:ext cx="3786090" cy="1028124"/>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终止 40"/>
          <p:cNvSpPr/>
          <p:nvPr/>
        </p:nvSpPr>
        <p:spPr>
          <a:xfrm>
            <a:off x="7435769" y="4760558"/>
            <a:ext cx="3786090" cy="1028124"/>
          </a:xfrm>
          <a:prstGeom prst="flowChartTerminato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泪滴形 44"/>
          <p:cNvSpPr/>
          <p:nvPr/>
        </p:nvSpPr>
        <p:spPr>
          <a:xfrm>
            <a:off x="7607760" y="2252685"/>
            <a:ext cx="885825" cy="905405"/>
          </a:xfrm>
          <a:prstGeom prst="teardrop">
            <a:avLst>
              <a:gd name="adj" fmla="val 98387"/>
            </a:avLst>
          </a:prstGeom>
          <a:solidFill>
            <a:srgbClr val="B01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565238" y="2202245"/>
            <a:ext cx="954107" cy="923330"/>
          </a:xfrm>
          <a:prstGeom prst="rect">
            <a:avLst/>
          </a:prstGeom>
          <a:noFill/>
        </p:spPr>
        <p:txBody>
          <a:bodyPr wrap="none" lIns="91440" tIns="45720" rIns="91440" bIns="45720">
            <a:spAutoFit/>
          </a:bodyPr>
          <a:lstStyle/>
          <a:p>
            <a:pPr algn="ctr"/>
            <a:r>
              <a:rPr lang="en-US" altLang="zh-CN" sz="5400" b="1" dirty="0">
                <a:ln w="10160">
                  <a:solidFill>
                    <a:schemeClr val="bg1"/>
                  </a:solidFill>
                  <a:prstDash val="solid"/>
                </a:ln>
                <a:solidFill>
                  <a:schemeClr val="bg1"/>
                </a:solidFill>
                <a:effectLst>
                  <a:outerShdw blurRad="38100" dist="22860" dir="5400000" algn="tl" rotWithShape="0">
                    <a:srgbClr val="000000">
                      <a:alpha val="30000"/>
                    </a:srgbClr>
                  </a:outerShdw>
                </a:effectLst>
              </a:rPr>
              <a:t>02</a:t>
            </a:r>
            <a:endParaRPr lang="zh-CN" altLang="en-US" sz="54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sp>
        <p:nvSpPr>
          <p:cNvPr id="46" name="泪滴形 45"/>
          <p:cNvSpPr/>
          <p:nvPr/>
        </p:nvSpPr>
        <p:spPr>
          <a:xfrm>
            <a:off x="6749261" y="3530913"/>
            <a:ext cx="885825" cy="905405"/>
          </a:xfrm>
          <a:prstGeom prst="teardrop">
            <a:avLst>
              <a:gd name="adj" fmla="val 98387"/>
            </a:avLst>
          </a:prstGeom>
          <a:solidFill>
            <a:srgbClr val="CE6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706459" y="3497138"/>
            <a:ext cx="954107" cy="923330"/>
          </a:xfrm>
          <a:prstGeom prst="rect">
            <a:avLst/>
          </a:prstGeom>
          <a:noFill/>
        </p:spPr>
        <p:txBody>
          <a:bodyPr wrap="none" lIns="91440" tIns="45720" rIns="91440" bIns="45720">
            <a:spAutoFit/>
          </a:bodyPr>
          <a:lstStyle/>
          <a:p>
            <a:pPr algn="ctr"/>
            <a:r>
              <a:rPr lang="en-US" altLang="zh-CN" sz="5400" b="1" dirty="0">
                <a:ln w="10160">
                  <a:solidFill>
                    <a:schemeClr val="bg1"/>
                  </a:solidFill>
                  <a:prstDash val="solid"/>
                </a:ln>
                <a:solidFill>
                  <a:schemeClr val="bg1"/>
                </a:solidFill>
                <a:effectLst>
                  <a:outerShdw blurRad="38100" dist="22860" dir="5400000" algn="tl" rotWithShape="0">
                    <a:srgbClr val="000000">
                      <a:alpha val="30000"/>
                    </a:srgbClr>
                  </a:outerShdw>
                </a:effectLst>
              </a:rPr>
              <a:t>03</a:t>
            </a:r>
            <a:endParaRPr lang="zh-CN" altLang="en-US" sz="54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sp>
        <p:nvSpPr>
          <p:cNvPr id="50" name="泪滴形 49"/>
          <p:cNvSpPr/>
          <p:nvPr/>
        </p:nvSpPr>
        <p:spPr>
          <a:xfrm>
            <a:off x="7496585" y="4847774"/>
            <a:ext cx="885825" cy="905405"/>
          </a:xfrm>
          <a:prstGeom prst="teardrop">
            <a:avLst>
              <a:gd name="adj" fmla="val 98387"/>
            </a:avLst>
          </a:prstGeom>
          <a:solidFill>
            <a:srgbClr val="B01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7469910" y="4802200"/>
            <a:ext cx="954107" cy="923330"/>
          </a:xfrm>
          <a:prstGeom prst="rect">
            <a:avLst/>
          </a:prstGeom>
          <a:noFill/>
        </p:spPr>
        <p:txBody>
          <a:bodyPr wrap="none" lIns="91440" tIns="45720" rIns="91440" bIns="45720">
            <a:spAutoFit/>
          </a:bodyPr>
          <a:lstStyle/>
          <a:p>
            <a:pPr algn="ctr"/>
            <a:r>
              <a:rPr lang="en-US" altLang="zh-CN" sz="5400" b="1" dirty="0">
                <a:ln w="10160">
                  <a:solidFill>
                    <a:schemeClr val="bg1"/>
                  </a:solidFill>
                  <a:prstDash val="solid"/>
                </a:ln>
                <a:solidFill>
                  <a:schemeClr val="bg1"/>
                </a:solidFill>
                <a:effectLst>
                  <a:outerShdw blurRad="38100" dist="22860" dir="5400000" algn="tl" rotWithShape="0">
                    <a:srgbClr val="000000">
                      <a:alpha val="30000"/>
                    </a:srgbClr>
                  </a:outerShdw>
                </a:effectLst>
              </a:rPr>
              <a:t>04</a:t>
            </a:r>
            <a:endParaRPr lang="zh-CN" altLang="en-US" sz="54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pic>
        <p:nvPicPr>
          <p:cNvPr id="3" name="图片 2"/>
          <p:cNvPicPr>
            <a:picLocks noChangeAspect="1"/>
          </p:cNvPicPr>
          <p:nvPr/>
        </p:nvPicPr>
        <p:blipFill rotWithShape="1">
          <a:blip r:embed="rId5">
            <a:extLst>
              <a:ext uri="{28A0092B-C50C-407E-A947-70E740481C1C}">
                <a14:useLocalDpi xmlns:a14="http://schemas.microsoft.com/office/drawing/2010/main" val="0"/>
              </a:ext>
            </a:extLst>
          </a:blip>
          <a:srcRect l="8442" t="12950" r="53367" b="37778"/>
          <a:stretch>
            <a:fillRect/>
          </a:stretch>
        </p:blipFill>
        <p:spPr>
          <a:xfrm rot="17709911">
            <a:off x="-53362" y="2125118"/>
            <a:ext cx="1107817" cy="1071542"/>
          </a:xfrm>
          <a:prstGeom prst="rect">
            <a:avLst/>
          </a:prstGeom>
        </p:spPr>
      </p:pic>
      <p:pic>
        <p:nvPicPr>
          <p:cNvPr id="4" name="图片 3"/>
          <p:cNvPicPr>
            <a:picLocks noChangeAspect="1"/>
          </p:cNvPicPr>
          <p:nvPr/>
        </p:nvPicPr>
        <p:blipFill rotWithShape="1">
          <a:blip r:embed="rId6">
            <a:extLst>
              <a:ext uri="{28A0092B-C50C-407E-A947-70E740481C1C}">
                <a14:useLocalDpi xmlns:a14="http://schemas.microsoft.com/office/drawing/2010/main" val="0"/>
              </a:ext>
            </a:extLst>
          </a:blip>
          <a:srcRect l="7960" t="14362" r="52214" b="37393"/>
          <a:stretch>
            <a:fillRect/>
          </a:stretch>
        </p:blipFill>
        <p:spPr>
          <a:xfrm rot="18635906">
            <a:off x="3528970" y="1096181"/>
            <a:ext cx="1593695" cy="1447414"/>
          </a:xfrm>
          <a:prstGeom prst="rect">
            <a:avLst/>
          </a:prstGeom>
        </p:spPr>
      </p:pic>
      <p:sp>
        <p:nvSpPr>
          <p:cNvPr id="5" name="文本框 4"/>
          <p:cNvSpPr txBox="1"/>
          <p:nvPr/>
        </p:nvSpPr>
        <p:spPr>
          <a:xfrm>
            <a:off x="8631555" y="2293620"/>
            <a:ext cx="2381250" cy="798830"/>
          </a:xfrm>
          <a:prstGeom prst="rect">
            <a:avLst/>
          </a:prstGeom>
          <a:noFill/>
        </p:spPr>
        <p:txBody>
          <a:bodyPr wrap="square" rtlCol="0">
            <a:spAutoFit/>
          </a:bodyPr>
          <a:p>
            <a:r>
              <a:rPr lang="zh-CN" altLang="en-US" sz="2800" dirty="0"/>
              <a:t>请输入标题</a:t>
            </a:r>
            <a:endParaRPr lang="en-US" altLang="zh-CN" sz="2800" dirty="0"/>
          </a:p>
          <a:p>
            <a:r>
              <a:rPr lang="en-US" altLang="zh-CN" dirty="0"/>
              <a:t>Please enter the title</a:t>
            </a:r>
            <a:endParaRPr lang="en-US" altLang="zh-CN" dirty="0"/>
          </a:p>
        </p:txBody>
      </p:sp>
      <p:sp>
        <p:nvSpPr>
          <p:cNvPr id="6" name="文本框 5"/>
          <p:cNvSpPr txBox="1"/>
          <p:nvPr/>
        </p:nvSpPr>
        <p:spPr>
          <a:xfrm>
            <a:off x="7763510" y="3584575"/>
            <a:ext cx="2381250" cy="798830"/>
          </a:xfrm>
          <a:prstGeom prst="rect">
            <a:avLst/>
          </a:prstGeom>
          <a:noFill/>
        </p:spPr>
        <p:txBody>
          <a:bodyPr wrap="square" rtlCol="0">
            <a:spAutoFit/>
          </a:bodyPr>
          <a:lstStyle/>
          <a:p>
            <a:r>
              <a:rPr lang="zh-CN" altLang="en-US" sz="2800" dirty="0"/>
              <a:t>请输入标题</a:t>
            </a:r>
            <a:endParaRPr lang="en-US" altLang="zh-CN" sz="2800" dirty="0"/>
          </a:p>
          <a:p>
            <a:r>
              <a:rPr lang="en-US" altLang="zh-CN" dirty="0"/>
              <a:t>Please enter the title</a:t>
            </a:r>
            <a:endParaRPr lang="en-US" altLang="zh-CN" dirty="0"/>
          </a:p>
        </p:txBody>
      </p:sp>
      <p:sp>
        <p:nvSpPr>
          <p:cNvPr id="7" name="文本框 6"/>
          <p:cNvSpPr txBox="1"/>
          <p:nvPr/>
        </p:nvSpPr>
        <p:spPr>
          <a:xfrm>
            <a:off x="8519160" y="4878705"/>
            <a:ext cx="2381250" cy="798830"/>
          </a:xfrm>
          <a:prstGeom prst="rect">
            <a:avLst/>
          </a:prstGeom>
          <a:noFill/>
        </p:spPr>
        <p:txBody>
          <a:bodyPr wrap="square" rtlCol="0">
            <a:spAutoFit/>
          </a:bodyPr>
          <a:lstStyle/>
          <a:p>
            <a:r>
              <a:rPr lang="zh-CN" altLang="en-US" sz="2800" dirty="0"/>
              <a:t>请输入标题</a:t>
            </a:r>
            <a:endParaRPr lang="en-US" altLang="zh-CN" sz="2800" dirty="0"/>
          </a:p>
          <a:p>
            <a:r>
              <a:rPr lang="en-US" altLang="zh-CN" dirty="0"/>
              <a:t>Please enter the title</a:t>
            </a:r>
            <a:endParaRPr lang="en-US" altLang="zh-C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p:nvSpPr>
        <p:spPr>
          <a:xfrm>
            <a:off x="0" y="2485010"/>
            <a:ext cx="12191998" cy="156823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9" name="文本框 8"/>
          <p:cNvSpPr txBox="1"/>
          <p:nvPr/>
        </p:nvSpPr>
        <p:spPr>
          <a:xfrm>
            <a:off x="4564379" y="2537889"/>
            <a:ext cx="8717280" cy="1446550"/>
          </a:xfrm>
          <a:prstGeom prst="rect">
            <a:avLst/>
          </a:prstGeom>
          <a:noFill/>
        </p:spPr>
        <p:txBody>
          <a:bodyPr wrap="square" rtlCol="0">
            <a:spAutoFit/>
          </a:bodyPr>
          <a:lstStyle/>
          <a:p>
            <a:r>
              <a:rPr lang="zh-CN" altLang="en-US" sz="4400" dirty="0"/>
              <a:t>请输入标题</a:t>
            </a:r>
            <a:endParaRPr lang="en-US" altLang="zh-CN" sz="4400" dirty="0"/>
          </a:p>
          <a:p>
            <a:r>
              <a:rPr lang="en-US" altLang="zh-CN" sz="4400" dirty="0"/>
              <a:t>Please enter the title</a:t>
            </a:r>
            <a:endParaRPr lang="zh-CN" altLang="en-US" sz="4400" dirty="0"/>
          </a:p>
        </p:txBody>
      </p:sp>
      <p:pic>
        <p:nvPicPr>
          <p:cNvPr id="14" name="图片 13"/>
          <p:cNvPicPr>
            <a:picLocks noChangeAspect="1"/>
          </p:cNvPicPr>
          <p:nvPr/>
        </p:nvPicPr>
        <p:blipFill>
          <a:blip r:embed="rId1">
            <a:alphaModFix amt="20000"/>
            <a:grayscl/>
            <a:extLst>
              <a:ext uri="{28A0092B-C50C-407E-A947-70E740481C1C}">
                <a14:useLocalDpi xmlns:a14="http://schemas.microsoft.com/office/drawing/2010/main" val="0"/>
              </a:ext>
            </a:extLst>
          </a:blip>
          <a:stretch>
            <a:fillRect/>
          </a:stretch>
        </p:blipFill>
        <p:spPr>
          <a:xfrm>
            <a:off x="-256671" y="-38058"/>
            <a:ext cx="8111169" cy="2517473"/>
          </a:xfrm>
          <a:prstGeom prst="rect">
            <a:avLst/>
          </a:prstGeom>
        </p:spPr>
      </p:pic>
      <p:pic>
        <p:nvPicPr>
          <p:cNvPr id="23" name="图片 22"/>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847828">
            <a:off x="16425" y="5064144"/>
            <a:ext cx="2237453" cy="1742076"/>
          </a:xfrm>
          <a:prstGeom prst="rect">
            <a:avLst/>
          </a:prstGeom>
        </p:spPr>
      </p:pic>
      <p:sp>
        <p:nvSpPr>
          <p:cNvPr id="24" name="椭圆 23"/>
          <p:cNvSpPr/>
          <p:nvPr/>
        </p:nvSpPr>
        <p:spPr>
          <a:xfrm>
            <a:off x="2269733" y="5430233"/>
            <a:ext cx="486954" cy="486954"/>
          </a:xfrm>
          <a:prstGeom prst="ellipse">
            <a:avLst/>
          </a:prstGeom>
          <a:solidFill>
            <a:srgbClr val="D9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51329" y="6568657"/>
            <a:ext cx="209860" cy="209860"/>
          </a:xfrm>
          <a:prstGeom prst="ellipse">
            <a:avLst/>
          </a:prstGeom>
          <a:solidFill>
            <a:srgbClr val="DA2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流程图: 离页连接符 29"/>
          <p:cNvSpPr/>
          <p:nvPr/>
        </p:nvSpPr>
        <p:spPr>
          <a:xfrm rot="16200000">
            <a:off x="1296243" y="1061709"/>
            <a:ext cx="1822353" cy="4414839"/>
          </a:xfrm>
          <a:prstGeom prst="flowChartOffpage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62000" y="2426023"/>
            <a:ext cx="7414259" cy="1569660"/>
          </a:xfrm>
          <a:prstGeom prst="rect">
            <a:avLst/>
          </a:prstGeom>
          <a:noFill/>
        </p:spPr>
        <p:txBody>
          <a:bodyPr wrap="square" lIns="91440" tIns="45720" rIns="91440" bIns="45720">
            <a:spAutoFit/>
          </a:bodyPr>
          <a:lstStyle/>
          <a:p>
            <a:pPr algn="ctr"/>
            <a:r>
              <a:rPr lang="en-US" altLang="zh-CN" sz="9600" b="1" dirty="0">
                <a:ln w="10160">
                  <a:solidFill>
                    <a:schemeClr val="bg1"/>
                  </a:solidFill>
                  <a:prstDash val="solid"/>
                </a:ln>
                <a:solidFill>
                  <a:schemeClr val="bg1"/>
                </a:solidFill>
                <a:effectLst>
                  <a:outerShdw blurRad="38100" dist="22860" dir="5400000" algn="tl" rotWithShape="0">
                    <a:srgbClr val="000000">
                      <a:alpha val="30000"/>
                    </a:srgbClr>
                  </a:outerShdw>
                </a:effectLst>
              </a:rPr>
              <a:t>01</a:t>
            </a:r>
            <a:endParaRPr lang="zh-CN" altLang="en-US" sz="96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pic>
        <p:nvPicPr>
          <p:cNvPr id="36" name="图片 35"/>
          <p:cNvPicPr>
            <a:picLocks noChangeAspect="1"/>
          </p:cNvPicPr>
          <p:nvPr/>
        </p:nvPicPr>
        <p:blipFill rotWithShape="1">
          <a:blip r:embed="rId4">
            <a:alphaModFix amt="50000"/>
            <a:extLst>
              <a:ext uri="{BEBA8EAE-BF5A-486C-A8C5-ECC9F3942E4B}">
                <a14:imgProps xmlns:a14="http://schemas.microsoft.com/office/drawing/2010/main">
                  <a14:imgLayer r:embed="rId5">
                    <a14:imgEffect>
                      <a14:colorTemperature colorTemp="8800"/>
                    </a14:imgEffect>
                    <a14:imgEffect>
                      <a14:saturation sat="300000"/>
                    </a14:imgEffect>
                  </a14:imgLayer>
                </a14:imgProps>
              </a:ext>
              <a:ext uri="{28A0092B-C50C-407E-A947-70E740481C1C}">
                <a14:useLocalDpi xmlns:a14="http://schemas.microsoft.com/office/drawing/2010/main" val="0"/>
              </a:ext>
            </a:extLst>
          </a:blip>
          <a:srcRect l="9779" t="12124" r="49345" b="36041"/>
          <a:stretch>
            <a:fillRect/>
          </a:stretch>
        </p:blipFill>
        <p:spPr>
          <a:xfrm rot="10800000">
            <a:off x="11088413" y="6068489"/>
            <a:ext cx="830424" cy="789511"/>
          </a:xfrm>
          <a:prstGeom prst="rect">
            <a:avLst/>
          </a:prstGeom>
        </p:spPr>
      </p:pic>
      <p:pic>
        <p:nvPicPr>
          <p:cNvPr id="3" name="图片 2"/>
          <p:cNvPicPr>
            <a:picLocks noChangeAspect="1"/>
          </p:cNvPicPr>
          <p:nvPr/>
        </p:nvPicPr>
        <p:blipFill rotWithShape="1">
          <a:blip r:embed="rId6">
            <a:extLst>
              <a:ext uri="{BEBA8EAE-BF5A-486C-A8C5-ECC9F3942E4B}">
                <a14:imgProps xmlns:a14="http://schemas.microsoft.com/office/drawing/2010/main">
                  <a14:imgLayer r:embed="rId7">
                    <a14:imgEffect>
                      <a14:saturation sat="200000"/>
                    </a14:imgEffect>
                  </a14:imgLayer>
                </a14:imgProps>
              </a:ext>
              <a:ext uri="{28A0092B-C50C-407E-A947-70E740481C1C}">
                <a14:useLocalDpi xmlns:a14="http://schemas.microsoft.com/office/drawing/2010/main" val="0"/>
              </a:ext>
            </a:extLst>
          </a:blip>
          <a:srcRect l="7960" t="14362" r="52214" b="37393"/>
          <a:stretch>
            <a:fillRect/>
          </a:stretch>
        </p:blipFill>
        <p:spPr>
          <a:xfrm rot="11130726">
            <a:off x="5034679" y="5566372"/>
            <a:ext cx="1270405" cy="1153798"/>
          </a:xfrm>
          <a:prstGeom prst="rect">
            <a:avLst/>
          </a:prstGeom>
        </p:spPr>
      </p:pic>
      <p:pic>
        <p:nvPicPr>
          <p:cNvPr id="11" name="图片 10"/>
          <p:cNvPicPr>
            <a:picLocks noChangeAspect="1"/>
          </p:cNvPicPr>
          <p:nvPr/>
        </p:nvPicPr>
        <p:blipFill rotWithShape="1">
          <a:blip r:embed="rId8">
            <a:alphaModFix amt="50000"/>
            <a:extLst>
              <a:ext uri="{BEBA8EAE-BF5A-486C-A8C5-ECC9F3942E4B}">
                <a14:imgProps xmlns:a14="http://schemas.microsoft.com/office/drawing/2010/main">
                  <a14:imgLayer r:embed="rId9">
                    <a14:imgEffect>
                      <a14:saturation sat="200000"/>
                    </a14:imgEffect>
                  </a14:imgLayer>
                </a14:imgProps>
              </a:ext>
              <a:ext uri="{28A0092B-C50C-407E-A947-70E740481C1C}">
                <a14:useLocalDpi xmlns:a14="http://schemas.microsoft.com/office/drawing/2010/main" val="0"/>
              </a:ext>
            </a:extLst>
          </a:blip>
          <a:srcRect l="8442" t="12950" r="53367" b="37778"/>
          <a:stretch>
            <a:fillRect/>
          </a:stretch>
        </p:blipFill>
        <p:spPr>
          <a:xfrm rot="1565595">
            <a:off x="7683911" y="4275067"/>
            <a:ext cx="2200101" cy="212805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直接连接符 20"/>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
        <p:nvSpPr>
          <p:cNvPr id="8" name="矩形 7"/>
          <p:cNvSpPr/>
          <p:nvPr/>
        </p:nvSpPr>
        <p:spPr>
          <a:xfrm>
            <a:off x="1" y="1702316"/>
            <a:ext cx="12191999" cy="4281525"/>
          </a:xfrm>
          <a:prstGeom prst="rect">
            <a:avLst/>
          </a:prstGeom>
          <a:solidFill>
            <a:schemeClr val="bg1">
              <a:lumMod val="75000"/>
              <a:alpha val="14000"/>
            </a:schemeClr>
          </a:solidFill>
          <a:ln>
            <a:solidFill>
              <a:srgbClr val="C00000">
                <a:alpha val="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2" name="图片 1"/>
          <p:cNvPicPr>
            <a:picLocks noChangeAspect="1"/>
          </p:cNvPicPr>
          <p:nvPr/>
        </p:nvPicPr>
        <p:blipFill rotWithShape="1">
          <a:blip r:embed="rId1">
            <a:extLst>
              <a:ext uri="{BEBA8EAE-BF5A-486C-A8C5-ECC9F3942E4B}">
                <a14:imgProps xmlns:a14="http://schemas.microsoft.com/office/drawing/2010/main">
                  <a14:imgLayer r:embed="rId2">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847828">
            <a:off x="10440148" y="-396155"/>
            <a:ext cx="2193239" cy="1707651"/>
          </a:xfrm>
          <a:prstGeom prst="rect">
            <a:avLst/>
          </a:prstGeom>
        </p:spPr>
      </p:pic>
      <p:sp>
        <p:nvSpPr>
          <p:cNvPr id="14" name="文本框 13"/>
          <p:cNvSpPr txBox="1"/>
          <p:nvPr/>
        </p:nvSpPr>
        <p:spPr>
          <a:xfrm>
            <a:off x="1151700" y="2222677"/>
            <a:ext cx="9888599" cy="3416320"/>
          </a:xfrm>
          <a:prstGeom prst="rect">
            <a:avLst/>
          </a:prstGeom>
          <a:noFill/>
        </p:spPr>
        <p:txBody>
          <a:bodyPr wrap="square" rtlCol="0">
            <a:spAutoFit/>
          </a:bodyPr>
          <a:lstStyle/>
          <a:p>
            <a:pPr algn="just"/>
            <a:r>
              <a:rPr lang="en-US" altLang="zh-CN" sz="2400" dirty="0">
                <a:latin typeface="+mn-ea"/>
                <a:sym typeface="+mn-ea"/>
              </a:rPr>
              <a:t>The campus covers an area of more than 7000 mu, with verdant trees, green grass, elegant environment, beautiful scenery and 72% green coverage. It is known as "Forest University". The school has a complete teaching and research support system and complete public service facilities. The campus covers an area of more than 7000 mu, with verdant trees, green grass, elegant environment, beautiful scenery and 72% green coverage. It is known as "Forest University". The school has a complete teaching and research support system and complete public service facilities.</a:t>
            </a:r>
            <a:endParaRPr lang="en-US" altLang="zh-CN" sz="2400" dirty="0">
              <a:latin typeface="+mn-ea"/>
              <a:sym typeface="+mn-ea"/>
            </a:endParaRPr>
          </a:p>
        </p:txBody>
      </p:sp>
      <p:sp>
        <p:nvSpPr>
          <p:cNvPr id="12" name="矩形 11"/>
          <p:cNvSpPr/>
          <p:nvPr/>
        </p:nvSpPr>
        <p:spPr>
          <a:xfrm>
            <a:off x="-331172" y="406237"/>
            <a:ext cx="5436115" cy="584775"/>
          </a:xfrm>
          <a:prstGeom prst="rect">
            <a:avLst/>
          </a:prstGeom>
          <a:noFill/>
        </p:spPr>
        <p:txBody>
          <a:bodyPr wrap="squar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 </a:t>
            </a:r>
            <a:r>
              <a:rPr lang="zh-CN" altLang="en-US" sz="3200" dirty="0">
                <a:ln w="0"/>
                <a:solidFill>
                  <a:srgbClr val="CF2B2B"/>
                </a:solidFill>
                <a:effectLst>
                  <a:outerShdw blurRad="38100" dist="19050" dir="2700000" algn="tl" rotWithShape="0">
                    <a:schemeClr val="dk1">
                      <a:alpha val="40000"/>
                    </a:schemeClr>
                  </a:outerShdw>
                </a:effectLst>
              </a:rPr>
              <a:t>请输入您需要的主题</a:t>
            </a:r>
            <a:endParaRPr lang="zh-CN" altLang="en-US" sz="3200" dirty="0">
              <a:ln w="0"/>
              <a:solidFill>
                <a:srgbClr val="CF2B2B"/>
              </a:solidFill>
              <a:effectLst>
                <a:outerShdw blurRad="38100" dist="19050" dir="2700000" algn="tl" rotWithShape="0">
                  <a:schemeClr val="dk1">
                    <a:alpha val="40000"/>
                  </a:schemeClr>
                </a:outerShdw>
              </a:effectLst>
            </a:endParaRPr>
          </a:p>
        </p:txBody>
      </p:sp>
      <p:sp>
        <p:nvSpPr>
          <p:cNvPr id="15" name="矩形 14"/>
          <p:cNvSpPr/>
          <p:nvPr/>
        </p:nvSpPr>
        <p:spPr>
          <a:xfrm rot="16200000">
            <a:off x="1635483" y="4256255"/>
            <a:ext cx="1010558" cy="4281525"/>
          </a:xfrm>
          <a:prstGeom prst="rect">
            <a:avLst/>
          </a:prstGeom>
          <a:solidFill>
            <a:srgbClr val="B01F2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824" y="6178136"/>
            <a:ext cx="1828773" cy="471228"/>
          </a:xfrm>
          <a:prstGeom prst="rect">
            <a:avLst/>
          </a:prstGeom>
        </p:spPr>
      </p:pic>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301" y="6137255"/>
            <a:ext cx="646899" cy="552990"/>
          </a:xfrm>
          <a:prstGeom prst="rect">
            <a:avLst/>
          </a:prstGeom>
        </p:spPr>
      </p:pic>
      <p:sp>
        <p:nvSpPr>
          <p:cNvPr id="19" name="L 形 18"/>
          <p:cNvSpPr/>
          <p:nvPr/>
        </p:nvSpPr>
        <p:spPr>
          <a:xfrm rot="5400000">
            <a:off x="243608" y="100688"/>
            <a:ext cx="592510" cy="713966"/>
          </a:xfrm>
          <a:prstGeom prst="corne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1079917" y="6353485"/>
            <a:ext cx="1433991" cy="1433991"/>
          </a:xfrm>
          <a:prstGeom prst="ellipse">
            <a:avLst/>
          </a:prstGeom>
          <a:solidFill>
            <a:srgbClr val="D9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rotWithShape="1">
          <a:blip r:embed="rId5">
            <a:extLst>
              <a:ext uri="{28A0092B-C50C-407E-A947-70E740481C1C}">
                <a14:useLocalDpi xmlns:a14="http://schemas.microsoft.com/office/drawing/2010/main" val="0"/>
              </a:ext>
            </a:extLst>
          </a:blip>
          <a:srcRect l="7960" t="14362" r="52214" b="37393"/>
          <a:stretch>
            <a:fillRect/>
          </a:stretch>
        </p:blipFill>
        <p:spPr>
          <a:xfrm rot="576472" flipV="1">
            <a:off x="10118171" y="5786870"/>
            <a:ext cx="934792" cy="848990"/>
          </a:xfrm>
          <a:prstGeom prst="rect">
            <a:avLst/>
          </a:prstGeom>
        </p:spPr>
      </p:pic>
      <p:pic>
        <p:nvPicPr>
          <p:cNvPr id="7" name="图片 6"/>
          <p:cNvPicPr>
            <a:picLocks noChangeAspect="1"/>
          </p:cNvPicPr>
          <p:nvPr/>
        </p:nvPicPr>
        <p:blipFill rotWithShape="1">
          <a:blip r:embed="rId6">
            <a:extLst>
              <a:ext uri="{28A0092B-C50C-407E-A947-70E740481C1C}">
                <a14:useLocalDpi xmlns:a14="http://schemas.microsoft.com/office/drawing/2010/main" val="0"/>
              </a:ext>
            </a:extLst>
          </a:blip>
          <a:srcRect l="8442" t="12950" r="53367" b="37778"/>
          <a:stretch>
            <a:fillRect/>
          </a:stretch>
        </p:blipFill>
        <p:spPr>
          <a:xfrm rot="1984408">
            <a:off x="11161731" y="5390831"/>
            <a:ext cx="803564" cy="777251"/>
          </a:xfrm>
          <a:prstGeom prst="rect">
            <a:avLst/>
          </a:prstGeom>
        </p:spPr>
      </p:pic>
      <p:pic>
        <p:nvPicPr>
          <p:cNvPr id="3" name="图片 2"/>
          <p:cNvPicPr>
            <a:picLocks noChangeAspect="1"/>
          </p:cNvPicPr>
          <p:nvPr/>
        </p:nvPicPr>
        <p:blipFill>
          <a:blip r:embed="rId7"/>
          <a:stretch>
            <a:fillRect/>
          </a:stretch>
        </p:blipFill>
        <p:spPr>
          <a:xfrm rot="291396">
            <a:off x="10285321" y="691044"/>
            <a:ext cx="563829" cy="4844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0" y="2422053"/>
            <a:ext cx="12192000" cy="1627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397974" y="2497420"/>
            <a:ext cx="6030477" cy="1446550"/>
          </a:xfrm>
          <a:prstGeom prst="rect">
            <a:avLst/>
          </a:prstGeom>
          <a:noFill/>
        </p:spPr>
        <p:txBody>
          <a:bodyPr wrap="square" rtlCol="0">
            <a:spAutoFit/>
          </a:bodyPr>
          <a:lstStyle/>
          <a:p>
            <a:r>
              <a:rPr lang="zh-CN" altLang="en-US" sz="4400" dirty="0"/>
              <a:t>请输入标题</a:t>
            </a:r>
            <a:endParaRPr lang="en-US" altLang="zh-CN" sz="4400" dirty="0"/>
          </a:p>
          <a:p>
            <a:r>
              <a:rPr lang="en-US" altLang="zh-CN" sz="4400" dirty="0"/>
              <a:t>Please enter the title</a:t>
            </a:r>
            <a:endParaRPr lang="zh-CN" altLang="en-US" sz="4400" dirty="0"/>
          </a:p>
        </p:txBody>
      </p:sp>
      <p:pic>
        <p:nvPicPr>
          <p:cNvPr id="5" name="图片 4"/>
          <p:cNvPicPr>
            <a:picLocks noChangeAspect="1"/>
          </p:cNvPicPr>
          <p:nvPr/>
        </p:nvPicPr>
        <p:blipFill rotWithShape="1">
          <a:blip r:embed="rId1">
            <a:alphaModFix amt="85000"/>
            <a:extLst>
              <a:ext uri="{BEBA8EAE-BF5A-486C-A8C5-ECC9F3942E4B}">
                <a14:imgProps xmlns:a14="http://schemas.microsoft.com/office/drawing/2010/main">
                  <a14:imgLayer r:embed="rId2">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19670398">
            <a:off x="9101883" y="4466718"/>
            <a:ext cx="3387510" cy="2637508"/>
          </a:xfrm>
          <a:prstGeom prst="rect">
            <a:avLst/>
          </a:prstGeom>
        </p:spPr>
      </p:pic>
      <p:pic>
        <p:nvPicPr>
          <p:cNvPr id="6" name="图片 5"/>
          <p:cNvPicPr>
            <a:picLocks noChangeAspect="1"/>
          </p:cNvPicPr>
          <p:nvPr/>
        </p:nvPicPr>
        <p:blipFill rotWithShape="1">
          <a:blip r:embed="rId1">
            <a:extLst>
              <a:ext uri="{BEBA8EAE-BF5A-486C-A8C5-ECC9F3942E4B}">
                <a14:imgProps xmlns:a14="http://schemas.microsoft.com/office/drawing/2010/main">
                  <a14:imgLayer r:embed="rId2">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847828">
            <a:off x="11161730" y="3797057"/>
            <a:ext cx="648325" cy="504784"/>
          </a:xfrm>
          <a:prstGeom prst="rect">
            <a:avLst/>
          </a:prstGeom>
        </p:spPr>
      </p:pic>
      <p:sp>
        <p:nvSpPr>
          <p:cNvPr id="12" name="流程图: 离页连接符 11"/>
          <p:cNvSpPr/>
          <p:nvPr/>
        </p:nvSpPr>
        <p:spPr>
          <a:xfrm rot="16200000">
            <a:off x="1253708" y="1028331"/>
            <a:ext cx="1873692" cy="4414839"/>
          </a:xfrm>
          <a:prstGeom prst="flowChartOffpage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85916" y="2345619"/>
            <a:ext cx="5436115" cy="1569660"/>
          </a:xfrm>
          <a:prstGeom prst="rect">
            <a:avLst/>
          </a:prstGeom>
          <a:noFill/>
        </p:spPr>
        <p:txBody>
          <a:bodyPr wrap="square" lIns="91440" tIns="45720" rIns="91440" bIns="45720">
            <a:spAutoFit/>
          </a:bodyPr>
          <a:lstStyle/>
          <a:p>
            <a:pPr algn="ctr"/>
            <a:r>
              <a:rPr lang="en-US" altLang="zh-CN" sz="9600" b="1" dirty="0">
                <a:ln w="10160">
                  <a:solidFill>
                    <a:schemeClr val="bg1"/>
                  </a:solidFill>
                  <a:prstDash val="solid"/>
                </a:ln>
                <a:solidFill>
                  <a:schemeClr val="bg1"/>
                </a:solidFill>
                <a:effectLst>
                  <a:outerShdw blurRad="38100" dist="22860" dir="5400000" algn="tl" rotWithShape="0">
                    <a:srgbClr val="000000">
                      <a:alpha val="30000"/>
                    </a:srgbClr>
                  </a:outerShdw>
                </a:effectLst>
              </a:rPr>
              <a:t>02</a:t>
            </a:r>
            <a:endParaRPr lang="zh-CN" altLang="en-US" sz="96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pic>
        <p:nvPicPr>
          <p:cNvPr id="2" name="图片 1"/>
          <p:cNvPicPr>
            <a:picLocks noChangeAspect="1"/>
          </p:cNvPicPr>
          <p:nvPr/>
        </p:nvPicPr>
        <p:blipFill>
          <a:blip r:embed="rId3">
            <a:alphaModFix amt="50000"/>
          </a:blip>
          <a:stretch>
            <a:fillRect/>
          </a:stretch>
        </p:blipFill>
        <p:spPr>
          <a:xfrm rot="19616787">
            <a:off x="-352497" y="4024818"/>
            <a:ext cx="2972476" cy="2785636"/>
          </a:xfrm>
          <a:prstGeom prst="rect">
            <a:avLst/>
          </a:prstGeom>
        </p:spPr>
      </p:pic>
      <p:pic>
        <p:nvPicPr>
          <p:cNvPr id="4" name="图片 3"/>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Lst>
          </a:blip>
          <a:stretch>
            <a:fillRect/>
          </a:stretch>
        </p:blipFill>
        <p:spPr>
          <a:xfrm>
            <a:off x="5827679" y="4225564"/>
            <a:ext cx="2361558" cy="2348510"/>
          </a:xfrm>
          <a:prstGeom prst="rect">
            <a:avLst/>
          </a:prstGeom>
        </p:spPr>
      </p:pic>
      <p:pic>
        <p:nvPicPr>
          <p:cNvPr id="9" name="图片 8"/>
          <p:cNvPicPr>
            <a:picLocks noChangeAspect="1"/>
          </p:cNvPicPr>
          <p:nvPr/>
        </p:nvPicPr>
        <p:blipFill rotWithShape="1">
          <a:blip r:embed="rId6">
            <a:alphaModFix amt="70000"/>
            <a:extLst>
              <a:ext uri="{28A0092B-C50C-407E-A947-70E740481C1C}">
                <a14:useLocalDpi xmlns:a14="http://schemas.microsoft.com/office/drawing/2010/main" val="0"/>
              </a:ext>
            </a:extLst>
          </a:blip>
          <a:srcRect l="8442" t="12950" r="53367" b="37778"/>
          <a:stretch>
            <a:fillRect/>
          </a:stretch>
        </p:blipFill>
        <p:spPr>
          <a:xfrm rot="17075688">
            <a:off x="3822047" y="6106144"/>
            <a:ext cx="803564" cy="777251"/>
          </a:xfrm>
          <a:prstGeom prst="rect">
            <a:avLst/>
          </a:prstGeom>
        </p:spPr>
      </p:pic>
      <p:pic>
        <p:nvPicPr>
          <p:cNvPr id="14" name="图片 13"/>
          <p:cNvPicPr>
            <a:picLocks noChangeAspect="1"/>
          </p:cNvPicPr>
          <p:nvPr/>
        </p:nvPicPr>
        <p:blipFill>
          <a:blip r:embed="rId7"/>
          <a:stretch>
            <a:fillRect/>
          </a:stretch>
        </p:blipFill>
        <p:spPr>
          <a:xfrm>
            <a:off x="-249773" y="-59234"/>
            <a:ext cx="7992549" cy="248128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stretch>
            <a:fillRect/>
          </a:stretch>
        </p:blipFill>
        <p:spPr>
          <a:xfrm rot="15017271">
            <a:off x="3578490" y="4965147"/>
            <a:ext cx="1932740" cy="1922061"/>
          </a:xfrm>
          <a:prstGeom prst="rect">
            <a:avLst/>
          </a:prstGeom>
        </p:spPr>
      </p:pic>
      <p:pic>
        <p:nvPicPr>
          <p:cNvPr id="7" name="图片 6"/>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1130515">
            <a:off x="9297817" y="4112377"/>
            <a:ext cx="3884878" cy="3024758"/>
          </a:xfrm>
          <a:prstGeom prst="rect">
            <a:avLst/>
          </a:prstGeom>
        </p:spPr>
      </p:pic>
      <p:sp>
        <p:nvSpPr>
          <p:cNvPr id="4" name="矩形 3"/>
          <p:cNvSpPr/>
          <p:nvPr/>
        </p:nvSpPr>
        <p:spPr>
          <a:xfrm>
            <a:off x="509879" y="2316193"/>
            <a:ext cx="3368039" cy="36610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sp>
        <p:nvSpPr>
          <p:cNvPr id="50" name="矩形: 圆角 49"/>
          <p:cNvSpPr/>
          <p:nvPr/>
        </p:nvSpPr>
        <p:spPr>
          <a:xfrm>
            <a:off x="1249680" y="1315575"/>
            <a:ext cx="1821180" cy="828681"/>
          </a:xfrm>
          <a:prstGeom prst="roundRect">
            <a:avLst>
              <a:gd name="adj" fmla="val 50000"/>
            </a:avLst>
          </a:prstGeom>
          <a:solidFill>
            <a:srgbClr val="C0000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输入标题</a:t>
            </a:r>
            <a:endParaRPr lang="zh-CN" altLang="en-US"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文本框 54"/>
          <p:cNvSpPr txBox="1"/>
          <p:nvPr/>
        </p:nvSpPr>
        <p:spPr>
          <a:xfrm>
            <a:off x="686060" y="2458795"/>
            <a:ext cx="3191858" cy="3416320"/>
          </a:xfrm>
          <a:prstGeom prst="rect">
            <a:avLst/>
          </a:prstGeom>
          <a:noFill/>
          <a:ln>
            <a:noFill/>
          </a:ln>
        </p:spPr>
        <p:txBody>
          <a:bodyPr wrap="square" rtlCol="0">
            <a:spAutoFit/>
          </a:bodyPr>
          <a:lstStyle/>
          <a:p>
            <a:r>
              <a:rPr lang="en-US" altLang="zh-CN" sz="1800" dirty="0">
                <a:latin typeface="+mn-ea"/>
                <a:sym typeface="+mn-ea"/>
              </a:rPr>
              <a:t>It is known as "Forest University". The school has a complete teaching and research support system and complete public service facilities.</a:t>
            </a:r>
            <a:endParaRPr lang="en-US" altLang="zh-CN" sz="1800" dirty="0">
              <a:latin typeface="+mn-ea"/>
              <a:sym typeface="+mn-ea"/>
            </a:endParaRPr>
          </a:p>
          <a:p>
            <a:r>
              <a:rPr lang="en-US" altLang="zh-CN" sz="1800" dirty="0">
                <a:latin typeface="+mn-ea"/>
                <a:sym typeface="+mn-ea"/>
              </a:rPr>
              <a:t>The campus covers an area of more than 7000 mu, with verdant trees, green grass, elegant environment, beautiful scenery and 72% green coverage. </a:t>
            </a:r>
            <a:endParaRPr lang="zh-CN" altLang="en-US" sz="1800" dirty="0"/>
          </a:p>
        </p:txBody>
      </p:sp>
      <p:sp>
        <p:nvSpPr>
          <p:cNvPr id="2" name="矩形 1"/>
          <p:cNvSpPr/>
          <p:nvPr/>
        </p:nvSpPr>
        <p:spPr>
          <a:xfrm>
            <a:off x="4420333" y="2316194"/>
            <a:ext cx="3368039" cy="36610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sp>
        <p:nvSpPr>
          <p:cNvPr id="3" name="矩形 2"/>
          <p:cNvSpPr/>
          <p:nvPr/>
        </p:nvSpPr>
        <p:spPr>
          <a:xfrm>
            <a:off x="8314082" y="2316193"/>
            <a:ext cx="3368039" cy="36610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sp>
        <p:nvSpPr>
          <p:cNvPr id="5" name="文本框 4"/>
          <p:cNvSpPr txBox="1"/>
          <p:nvPr/>
        </p:nvSpPr>
        <p:spPr>
          <a:xfrm>
            <a:off x="4680915" y="2458795"/>
            <a:ext cx="3191858" cy="3416320"/>
          </a:xfrm>
          <a:prstGeom prst="rect">
            <a:avLst/>
          </a:prstGeom>
          <a:noFill/>
          <a:ln>
            <a:noFill/>
          </a:ln>
        </p:spPr>
        <p:txBody>
          <a:bodyPr wrap="square" rtlCol="0">
            <a:spAutoFit/>
          </a:bodyPr>
          <a:lstStyle/>
          <a:p>
            <a:r>
              <a:rPr lang="en-US" altLang="zh-CN" sz="1800" dirty="0">
                <a:latin typeface="+mn-ea"/>
                <a:sym typeface="+mn-ea"/>
              </a:rPr>
              <a:t>It is known as "Forest University". The school has a complete teaching and research support system and complete public service facilities.</a:t>
            </a:r>
            <a:endParaRPr lang="en-US" altLang="zh-CN" sz="1800" dirty="0">
              <a:latin typeface="+mn-ea"/>
              <a:sym typeface="+mn-ea"/>
            </a:endParaRPr>
          </a:p>
          <a:p>
            <a:r>
              <a:rPr lang="en-US" altLang="zh-CN" sz="1800" dirty="0">
                <a:latin typeface="+mn-ea"/>
                <a:sym typeface="+mn-ea"/>
              </a:rPr>
              <a:t>The campus covers an area of more than 7000 mu, with verdant trees, green grass, elegant environment, beautiful scenery and 72% green coverage. </a:t>
            </a:r>
            <a:endParaRPr lang="zh-CN" altLang="en-US" sz="1800" dirty="0"/>
          </a:p>
        </p:txBody>
      </p:sp>
      <p:sp>
        <p:nvSpPr>
          <p:cNvPr id="6" name="文本框 5"/>
          <p:cNvSpPr txBox="1"/>
          <p:nvPr/>
        </p:nvSpPr>
        <p:spPr>
          <a:xfrm>
            <a:off x="8477969" y="2458795"/>
            <a:ext cx="3191858" cy="3416320"/>
          </a:xfrm>
          <a:prstGeom prst="rect">
            <a:avLst/>
          </a:prstGeom>
          <a:noFill/>
          <a:ln>
            <a:noFill/>
          </a:ln>
        </p:spPr>
        <p:txBody>
          <a:bodyPr wrap="square" rtlCol="0">
            <a:spAutoFit/>
          </a:bodyPr>
          <a:lstStyle/>
          <a:p>
            <a:r>
              <a:rPr lang="en-US" altLang="zh-CN" sz="1800" dirty="0">
                <a:latin typeface="+mn-ea"/>
                <a:sym typeface="+mn-ea"/>
              </a:rPr>
              <a:t>It is known as "Forest University". The school has a complete teaching and research support system and complete public service facilities.</a:t>
            </a:r>
            <a:endParaRPr lang="en-US" altLang="zh-CN" sz="1800" dirty="0">
              <a:latin typeface="+mn-ea"/>
              <a:sym typeface="+mn-ea"/>
            </a:endParaRPr>
          </a:p>
          <a:p>
            <a:r>
              <a:rPr lang="en-US" altLang="zh-CN" sz="1800" dirty="0">
                <a:latin typeface="+mn-ea"/>
                <a:sym typeface="+mn-ea"/>
              </a:rPr>
              <a:t>The campus covers an area of more than 7000 mu, with verdant trees, green grass, elegant environment, beautiful scenery and 72% green coverage. </a:t>
            </a:r>
            <a:endParaRPr lang="zh-CN" altLang="en-US" sz="1800" dirty="0"/>
          </a:p>
        </p:txBody>
      </p:sp>
      <p:sp>
        <p:nvSpPr>
          <p:cNvPr id="11" name="矩形 10"/>
          <p:cNvSpPr/>
          <p:nvPr/>
        </p:nvSpPr>
        <p:spPr>
          <a:xfrm>
            <a:off x="-331172" y="406237"/>
            <a:ext cx="5436115" cy="584775"/>
          </a:xfrm>
          <a:prstGeom prst="rect">
            <a:avLst/>
          </a:prstGeom>
          <a:noFill/>
        </p:spPr>
        <p:txBody>
          <a:bodyPr wrap="squar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 </a:t>
            </a:r>
            <a:r>
              <a:rPr lang="zh-CN" altLang="en-US" sz="3200" dirty="0">
                <a:ln w="0"/>
                <a:solidFill>
                  <a:srgbClr val="CF2B2B"/>
                </a:solidFill>
                <a:effectLst>
                  <a:outerShdw blurRad="38100" dist="19050" dir="2700000" algn="tl" rotWithShape="0">
                    <a:schemeClr val="dk1">
                      <a:alpha val="40000"/>
                    </a:schemeClr>
                  </a:outerShdw>
                </a:effectLst>
              </a:rPr>
              <a:t>请输入您需要的主题</a:t>
            </a:r>
            <a:endParaRPr lang="zh-CN" altLang="en-US" sz="3200" dirty="0">
              <a:ln w="0"/>
              <a:solidFill>
                <a:srgbClr val="CF2B2B"/>
              </a:solidFill>
              <a:effectLst>
                <a:outerShdw blurRad="38100" dist="19050" dir="2700000" algn="tl" rotWithShape="0">
                  <a:schemeClr val="dk1">
                    <a:alpha val="40000"/>
                  </a:schemeClr>
                </a:outerShdw>
              </a:effectLst>
            </a:endParaRPr>
          </a:p>
        </p:txBody>
      </p:sp>
      <p:sp>
        <p:nvSpPr>
          <p:cNvPr id="13" name="矩形: 圆角 12"/>
          <p:cNvSpPr/>
          <p:nvPr/>
        </p:nvSpPr>
        <p:spPr>
          <a:xfrm>
            <a:off x="5260222" y="1315574"/>
            <a:ext cx="1821180" cy="828681"/>
          </a:xfrm>
          <a:prstGeom prst="roundRect">
            <a:avLst>
              <a:gd name="adj" fmla="val 50000"/>
            </a:avLst>
          </a:prstGeom>
          <a:solidFill>
            <a:srgbClr val="C0000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输入标题</a:t>
            </a:r>
            <a:endParaRPr lang="zh-CN" altLang="en-US"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矩形: 圆角 13"/>
          <p:cNvSpPr/>
          <p:nvPr/>
        </p:nvSpPr>
        <p:spPr>
          <a:xfrm>
            <a:off x="9006840" y="1315573"/>
            <a:ext cx="1821180" cy="828681"/>
          </a:xfrm>
          <a:prstGeom prst="roundRect">
            <a:avLst>
              <a:gd name="adj" fmla="val 50000"/>
            </a:avLst>
          </a:prstGeom>
          <a:solidFill>
            <a:srgbClr val="C0000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输入标题</a:t>
            </a:r>
            <a:endParaRPr lang="zh-CN" altLang="en-US" sz="2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L 形 16"/>
          <p:cNvSpPr/>
          <p:nvPr/>
        </p:nvSpPr>
        <p:spPr>
          <a:xfrm rot="5400000">
            <a:off x="243608" y="100688"/>
            <a:ext cx="592510" cy="713966"/>
          </a:xfrm>
          <a:prstGeom prst="corne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rot="16200000">
            <a:off x="9545959" y="-1635483"/>
            <a:ext cx="1010558" cy="4281525"/>
          </a:xfrm>
          <a:prstGeom prst="rect">
            <a:avLst/>
          </a:prstGeom>
          <a:solidFill>
            <a:srgbClr val="B01F24"/>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8300" y="286398"/>
            <a:ext cx="1828773" cy="471228"/>
          </a:xfrm>
          <a:prstGeom prst="rect">
            <a:avLst/>
          </a:prstGeom>
          <a:effectLst/>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4777" y="245517"/>
            <a:ext cx="646899" cy="552990"/>
          </a:xfrm>
          <a:prstGeom prst="rect">
            <a:avLst/>
          </a:prstGeom>
          <a:effectLst/>
        </p:spPr>
      </p:pic>
      <p:cxnSp>
        <p:nvCxnSpPr>
          <p:cNvPr id="24" name="直接连接符 23"/>
          <p:cNvCxnSpPr/>
          <p:nvPr/>
        </p:nvCxnSpPr>
        <p:spPr>
          <a:xfrm>
            <a:off x="0" y="991012"/>
            <a:ext cx="11337131"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pic>
        <p:nvPicPr>
          <p:cNvPr id="9" name="图片 8"/>
          <p:cNvPicPr>
            <a:picLocks noChangeAspect="1"/>
          </p:cNvPicPr>
          <p:nvPr/>
        </p:nvPicPr>
        <p:blipFill rotWithShape="1">
          <a:blip r:embed="rId6">
            <a:extLst>
              <a:ext uri="{28A0092B-C50C-407E-A947-70E740481C1C}">
                <a14:useLocalDpi xmlns:a14="http://schemas.microsoft.com/office/drawing/2010/main" val="0"/>
              </a:ext>
            </a:extLst>
          </a:blip>
          <a:srcRect l="8442" t="12950" r="53367" b="37778"/>
          <a:stretch>
            <a:fillRect/>
          </a:stretch>
        </p:blipFill>
        <p:spPr>
          <a:xfrm rot="17639541">
            <a:off x="166506" y="5895833"/>
            <a:ext cx="1088216" cy="1052582"/>
          </a:xfrm>
          <a:prstGeom prst="rect">
            <a:avLst/>
          </a:prstGeom>
        </p:spPr>
      </p:pic>
      <p:pic>
        <p:nvPicPr>
          <p:cNvPr id="21" name="图片 20"/>
          <p:cNvPicPr>
            <a:picLocks noChangeAspect="1"/>
          </p:cNvPicPr>
          <p:nvPr/>
        </p:nvPicPr>
        <p:blipFill>
          <a:blip r:embed="rId7"/>
          <a:stretch>
            <a:fillRect/>
          </a:stretch>
        </p:blipFill>
        <p:spPr>
          <a:xfrm rot="4553973">
            <a:off x="8711544" y="6087360"/>
            <a:ext cx="920264" cy="86241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alphaModFix amt="50000"/>
          </a:blip>
          <a:stretch>
            <a:fillRect/>
          </a:stretch>
        </p:blipFill>
        <p:spPr>
          <a:xfrm>
            <a:off x="5474883" y="3076620"/>
            <a:ext cx="3130256" cy="3114079"/>
          </a:xfrm>
          <a:prstGeom prst="rect">
            <a:avLst/>
          </a:prstGeom>
        </p:spPr>
      </p:pic>
      <p:sp>
        <p:nvSpPr>
          <p:cNvPr id="9" name="矩形 8"/>
          <p:cNvSpPr/>
          <p:nvPr/>
        </p:nvSpPr>
        <p:spPr>
          <a:xfrm>
            <a:off x="0" y="2486711"/>
            <a:ext cx="12192000" cy="1627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a:alphaModFix amt="20000"/>
            <a:grayscl/>
            <a:extLst>
              <a:ext uri="{28A0092B-C50C-407E-A947-70E740481C1C}">
                <a14:useLocalDpi xmlns:a14="http://schemas.microsoft.com/office/drawing/2010/main" val="0"/>
              </a:ext>
            </a:extLst>
          </a:blip>
          <a:stretch>
            <a:fillRect/>
          </a:stretch>
        </p:blipFill>
        <p:spPr>
          <a:xfrm>
            <a:off x="-254594" y="-182199"/>
            <a:ext cx="8414982" cy="2611768"/>
          </a:xfrm>
          <a:prstGeom prst="rect">
            <a:avLst/>
          </a:prstGeom>
        </p:spPr>
      </p:pic>
      <p:sp>
        <p:nvSpPr>
          <p:cNvPr id="11" name="文本框 10"/>
          <p:cNvSpPr txBox="1"/>
          <p:nvPr/>
        </p:nvSpPr>
        <p:spPr>
          <a:xfrm>
            <a:off x="4601611" y="2571086"/>
            <a:ext cx="6030477" cy="1446550"/>
          </a:xfrm>
          <a:prstGeom prst="rect">
            <a:avLst/>
          </a:prstGeom>
          <a:noFill/>
        </p:spPr>
        <p:txBody>
          <a:bodyPr wrap="square" rtlCol="0">
            <a:spAutoFit/>
          </a:bodyPr>
          <a:lstStyle/>
          <a:p>
            <a:r>
              <a:rPr lang="zh-CN" altLang="en-US" sz="4400" dirty="0"/>
              <a:t>请输入标题</a:t>
            </a:r>
            <a:endParaRPr lang="en-US" altLang="zh-CN" sz="4400" dirty="0"/>
          </a:p>
          <a:p>
            <a:r>
              <a:rPr lang="en-US" altLang="zh-CN" sz="4400" dirty="0"/>
              <a:t>Please enter the title</a:t>
            </a:r>
            <a:endParaRPr lang="zh-CN" altLang="en-US" sz="4400" dirty="0"/>
          </a:p>
        </p:txBody>
      </p:sp>
      <p:pic>
        <p:nvPicPr>
          <p:cNvPr id="4" name="图片 3"/>
          <p:cNvPicPr>
            <a:picLocks noChangeAspect="1"/>
          </p:cNvPicPr>
          <p:nvPr/>
        </p:nvPicPr>
        <p:blipFill rotWithShape="1">
          <a:blip r:embed="rId3">
            <a:alphaModFix amt="85000"/>
            <a:extLst>
              <a:ext uri="{BEBA8EAE-BF5A-486C-A8C5-ECC9F3942E4B}">
                <a14:imgProps xmlns:a14="http://schemas.microsoft.com/office/drawing/2010/main">
                  <a14:imgLayer r:embed="rId4">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1017725">
            <a:off x="9008166" y="381026"/>
            <a:ext cx="2257268" cy="1757504"/>
          </a:xfrm>
          <a:prstGeom prst="rect">
            <a:avLst/>
          </a:prstGeom>
        </p:spPr>
      </p:pic>
      <p:sp>
        <p:nvSpPr>
          <p:cNvPr id="21" name="流程图: 离页连接符 20"/>
          <p:cNvSpPr/>
          <p:nvPr/>
        </p:nvSpPr>
        <p:spPr>
          <a:xfrm rot="16200000">
            <a:off x="1267995" y="1090042"/>
            <a:ext cx="1873692" cy="4414839"/>
          </a:xfrm>
          <a:prstGeom prst="flowChartOffpage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rotWithShape="1">
          <a:blip r:embed="rId3">
            <a:alphaModFix amt="20000"/>
            <a:extLst>
              <a:ext uri="{BEBA8EAE-BF5A-486C-A8C5-ECC9F3942E4B}">
                <a14:imgProps xmlns:a14="http://schemas.microsoft.com/office/drawing/2010/main">
                  <a14:imgLayer r:embed="rId4">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19839691">
            <a:off x="11063388" y="79579"/>
            <a:ext cx="892365" cy="694793"/>
          </a:xfrm>
          <a:prstGeom prst="rect">
            <a:avLst/>
          </a:prstGeom>
        </p:spPr>
      </p:pic>
      <p:sp>
        <p:nvSpPr>
          <p:cNvPr id="10" name="矩形 9"/>
          <p:cNvSpPr/>
          <p:nvPr/>
        </p:nvSpPr>
        <p:spPr>
          <a:xfrm>
            <a:off x="385916" y="2410277"/>
            <a:ext cx="5436115" cy="1569660"/>
          </a:xfrm>
          <a:prstGeom prst="rect">
            <a:avLst/>
          </a:prstGeom>
          <a:noFill/>
        </p:spPr>
        <p:txBody>
          <a:bodyPr wrap="square" lIns="91440" tIns="45720" rIns="91440" bIns="45720">
            <a:spAutoFit/>
          </a:bodyPr>
          <a:lstStyle/>
          <a:p>
            <a:pPr algn="ctr"/>
            <a:r>
              <a:rPr lang="en-US" altLang="zh-CN" sz="9600" b="1" dirty="0">
                <a:ln w="10160">
                  <a:solidFill>
                    <a:schemeClr val="bg1"/>
                  </a:solidFill>
                  <a:prstDash val="solid"/>
                </a:ln>
                <a:solidFill>
                  <a:schemeClr val="bg1"/>
                </a:solidFill>
                <a:effectLst>
                  <a:outerShdw blurRad="38100" dist="22860" dir="5400000" algn="tl" rotWithShape="0">
                    <a:srgbClr val="000000">
                      <a:alpha val="30000"/>
                    </a:srgbClr>
                  </a:outerShdw>
                </a:effectLst>
              </a:rPr>
              <a:t>03</a:t>
            </a:r>
            <a:endParaRPr lang="zh-CN" altLang="en-US" sz="96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pic>
        <p:nvPicPr>
          <p:cNvPr id="6" name="图片 5"/>
          <p:cNvPicPr>
            <a:picLocks noChangeAspect="1"/>
          </p:cNvPicPr>
          <p:nvPr/>
        </p:nvPicPr>
        <p:blipFill>
          <a:blip r:embed="rId5">
            <a:alphaModFix amt="50000"/>
          </a:blip>
          <a:stretch>
            <a:fillRect/>
          </a:stretch>
        </p:blipFill>
        <p:spPr>
          <a:xfrm rot="13896274">
            <a:off x="10314061" y="5120775"/>
            <a:ext cx="1605446" cy="1503460"/>
          </a:xfrm>
          <a:prstGeom prst="rect">
            <a:avLst/>
          </a:prstGeom>
        </p:spPr>
      </p:pic>
      <p:pic>
        <p:nvPicPr>
          <p:cNvPr id="7" name="图片 6"/>
          <p:cNvPicPr>
            <a:picLocks noChangeAspect="1"/>
          </p:cNvPicPr>
          <p:nvPr/>
        </p:nvPicPr>
        <p:blipFill>
          <a:blip r:embed="rId6">
            <a:alphaModFix amt="20000"/>
          </a:blip>
          <a:stretch>
            <a:fillRect/>
          </a:stretch>
        </p:blipFill>
        <p:spPr>
          <a:xfrm>
            <a:off x="-1827106" y="3147602"/>
            <a:ext cx="5408954" cy="544980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BEBA8EAE-BF5A-486C-A8C5-ECC9F3942E4B}">
                <a14:imgProps xmlns:a14="http://schemas.microsoft.com/office/drawing/2010/main">
                  <a14:imgLayer r:embed="rId2">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1456452">
            <a:off x="21489" y="5575110"/>
            <a:ext cx="1570149" cy="1222515"/>
          </a:xfrm>
          <a:prstGeom prst="rect">
            <a:avLst/>
          </a:prstGeom>
        </p:spPr>
      </p:pic>
      <p:sp>
        <p:nvSpPr>
          <p:cNvPr id="11" name="L 形 10"/>
          <p:cNvSpPr/>
          <p:nvPr/>
        </p:nvSpPr>
        <p:spPr>
          <a:xfrm rot="16200000">
            <a:off x="8425548" y="3091542"/>
            <a:ext cx="4310742" cy="3222169"/>
          </a:xfrm>
          <a:prstGeom prst="corner">
            <a:avLst>
              <a:gd name="adj1" fmla="val 35546"/>
              <a:gd name="adj2" fmla="val 41206"/>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16280" y="2446638"/>
            <a:ext cx="10897286" cy="34919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终止 12"/>
          <p:cNvSpPr/>
          <p:nvPr/>
        </p:nvSpPr>
        <p:spPr>
          <a:xfrm>
            <a:off x="719458" y="1346383"/>
            <a:ext cx="1808949" cy="860645"/>
          </a:xfrm>
          <a:prstGeom prst="flowChartTerminator">
            <a:avLst/>
          </a:prstGeom>
          <a:solidFill>
            <a:schemeClr val="bg1"/>
          </a:solidFill>
          <a:ln w="19050">
            <a:solidFill>
              <a:srgbClr val="CF2B2B"/>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Step 1</a:t>
            </a:r>
            <a:endParaRPr lang="zh-CN" altLang="en-US" sz="2800" b="1" dirty="0">
              <a:solidFill>
                <a:schemeClr val="tx1"/>
              </a:solidFill>
            </a:endParaRPr>
          </a:p>
        </p:txBody>
      </p:sp>
      <p:sp>
        <p:nvSpPr>
          <p:cNvPr id="16" name="流程图: 过程 15"/>
          <p:cNvSpPr/>
          <p:nvPr/>
        </p:nvSpPr>
        <p:spPr>
          <a:xfrm>
            <a:off x="3102434" y="1400541"/>
            <a:ext cx="1626174" cy="824539"/>
          </a:xfrm>
          <a:prstGeom prst="flowChartProcess">
            <a:avLst/>
          </a:prstGeom>
          <a:solidFill>
            <a:schemeClr val="bg1"/>
          </a:solidFill>
          <a:ln w="19050">
            <a:solidFill>
              <a:srgbClr val="CF2B2B"/>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Step 2</a:t>
            </a:r>
            <a:endParaRPr lang="zh-CN" altLang="en-US" sz="2800" b="1" dirty="0">
              <a:solidFill>
                <a:schemeClr val="tx1"/>
              </a:solidFill>
            </a:endParaRPr>
          </a:p>
        </p:txBody>
      </p:sp>
      <p:sp>
        <p:nvSpPr>
          <p:cNvPr id="20" name="流程图: 过程 19"/>
          <p:cNvSpPr/>
          <p:nvPr/>
        </p:nvSpPr>
        <p:spPr>
          <a:xfrm>
            <a:off x="5353425" y="1400540"/>
            <a:ext cx="1626174" cy="824539"/>
          </a:xfrm>
          <a:prstGeom prst="flowChartProcess">
            <a:avLst/>
          </a:prstGeom>
          <a:solidFill>
            <a:schemeClr val="bg1"/>
          </a:solidFill>
          <a:ln w="19050">
            <a:solidFill>
              <a:srgbClr val="CF2B2B"/>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Step 3</a:t>
            </a:r>
            <a:endParaRPr lang="zh-CN" altLang="en-US" sz="2800" b="1" dirty="0">
              <a:solidFill>
                <a:schemeClr val="tx1"/>
              </a:solidFill>
            </a:endParaRPr>
          </a:p>
        </p:txBody>
      </p:sp>
      <p:sp>
        <p:nvSpPr>
          <p:cNvPr id="21" name="流程图: 过程 20"/>
          <p:cNvSpPr/>
          <p:nvPr/>
        </p:nvSpPr>
        <p:spPr>
          <a:xfrm>
            <a:off x="7576249" y="1382489"/>
            <a:ext cx="1626174" cy="824539"/>
          </a:xfrm>
          <a:prstGeom prst="flowChartProcess">
            <a:avLst/>
          </a:prstGeom>
          <a:solidFill>
            <a:schemeClr val="bg1"/>
          </a:solidFill>
          <a:ln w="19050">
            <a:solidFill>
              <a:srgbClr val="CF2B2B"/>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Step 4</a:t>
            </a:r>
            <a:endParaRPr lang="zh-CN" altLang="en-US" sz="2800" b="1" dirty="0">
              <a:solidFill>
                <a:schemeClr val="tx1"/>
              </a:solidFill>
            </a:endParaRPr>
          </a:p>
        </p:txBody>
      </p:sp>
      <p:sp>
        <p:nvSpPr>
          <p:cNvPr id="22" name="流程图: 终止 21"/>
          <p:cNvSpPr/>
          <p:nvPr/>
        </p:nvSpPr>
        <p:spPr>
          <a:xfrm>
            <a:off x="9804617" y="1364909"/>
            <a:ext cx="1808949" cy="860645"/>
          </a:xfrm>
          <a:prstGeom prst="flowChartTerminator">
            <a:avLst/>
          </a:prstGeom>
          <a:solidFill>
            <a:schemeClr val="bg1"/>
          </a:solidFill>
          <a:ln w="19050">
            <a:solidFill>
              <a:srgbClr val="CF2B2B"/>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Step 5</a:t>
            </a:r>
            <a:endParaRPr lang="zh-CN" altLang="en-US" sz="2800" b="1" dirty="0">
              <a:solidFill>
                <a:schemeClr val="tx1"/>
              </a:solidFill>
            </a:endParaRPr>
          </a:p>
        </p:txBody>
      </p:sp>
      <p:sp>
        <p:nvSpPr>
          <p:cNvPr id="5" name="文本框 9"/>
          <p:cNvSpPr txBox="1"/>
          <p:nvPr/>
        </p:nvSpPr>
        <p:spPr>
          <a:xfrm>
            <a:off x="896846" y="2799432"/>
            <a:ext cx="10578874" cy="2954655"/>
          </a:xfrm>
          <a:prstGeom prst="rect">
            <a:avLst/>
          </a:prstGeom>
          <a:noFill/>
        </p:spPr>
        <p:txBody>
          <a:bodyPr wrap="square" rtlCol="0">
            <a:spAutoFit/>
          </a:bodyPr>
          <a:lstStyle/>
          <a:p>
            <a:r>
              <a:rPr lang="en-US" altLang="zh-CN" sz="2400" dirty="0">
                <a:latin typeface="+mn-ea"/>
                <a:sym typeface="+mn-ea"/>
              </a:rPr>
              <a:t>The campus covers an area of more than 7000 mu, with verdant trees, green grass, elegant environment, beautiful scenery and 72% green coverage. The school has a complete teaching and research support system and complete public service facilities. The campus covers an area of more than 7000 mu, with verdant trees, green grass, elegant environment, beautiful scenery and 72% green coverage. The school has a complete teaching and research support system and complete public service facilities.</a:t>
            </a:r>
            <a:endParaRPr lang="en-US" altLang="zh-CN" sz="2400" dirty="0">
              <a:latin typeface="+mn-ea"/>
              <a:sym typeface="+mn-ea"/>
            </a:endParaRPr>
          </a:p>
          <a:p>
            <a:endParaRPr lang="zh-CN" altLang="en-US" dirty="0"/>
          </a:p>
        </p:txBody>
      </p:sp>
      <p:sp>
        <p:nvSpPr>
          <p:cNvPr id="3" name="矩形 2"/>
          <p:cNvSpPr/>
          <p:nvPr/>
        </p:nvSpPr>
        <p:spPr>
          <a:xfrm>
            <a:off x="-331172" y="406237"/>
            <a:ext cx="5436115" cy="584775"/>
          </a:xfrm>
          <a:prstGeom prst="rect">
            <a:avLst/>
          </a:prstGeom>
          <a:noFill/>
        </p:spPr>
        <p:txBody>
          <a:bodyPr wrap="square" lIns="91440" tIns="45720" rIns="91440" bIns="45720">
            <a:spAutoFit/>
          </a:bodyPr>
          <a:lstStyle/>
          <a:p>
            <a:pPr algn="ctr"/>
            <a:r>
              <a:rPr lang="en-US" altLang="zh-CN" sz="3200" dirty="0">
                <a:ln w="0"/>
                <a:effectLst>
                  <a:outerShdw blurRad="38100" dist="19050" dir="2700000" algn="tl" rotWithShape="0">
                    <a:schemeClr val="dk1">
                      <a:alpha val="40000"/>
                    </a:schemeClr>
                  </a:outerShdw>
                </a:effectLst>
              </a:rPr>
              <a:t> </a:t>
            </a:r>
            <a:r>
              <a:rPr lang="zh-CN" altLang="en-US" sz="3200" dirty="0">
                <a:ln w="0"/>
                <a:solidFill>
                  <a:srgbClr val="CF2B2B"/>
                </a:solidFill>
                <a:effectLst>
                  <a:outerShdw blurRad="38100" dist="19050" dir="2700000" algn="tl" rotWithShape="0">
                    <a:schemeClr val="dk1">
                      <a:alpha val="40000"/>
                    </a:schemeClr>
                  </a:outerShdw>
                </a:effectLst>
              </a:rPr>
              <a:t>请输入您需要的主题</a:t>
            </a:r>
            <a:endParaRPr lang="zh-CN" altLang="en-US" sz="3200" dirty="0">
              <a:ln w="0"/>
              <a:solidFill>
                <a:srgbClr val="CF2B2B"/>
              </a:solidFill>
              <a:effectLst>
                <a:outerShdw blurRad="38100" dist="19050" dir="2700000" algn="tl" rotWithShape="0">
                  <a:schemeClr val="dk1">
                    <a:alpha val="40000"/>
                  </a:schemeClr>
                </a:outerShdw>
              </a:effectLst>
            </a:endParaRPr>
          </a:p>
        </p:txBody>
      </p:sp>
      <p:sp>
        <p:nvSpPr>
          <p:cNvPr id="6" name="L 形 5"/>
          <p:cNvSpPr/>
          <p:nvPr/>
        </p:nvSpPr>
        <p:spPr>
          <a:xfrm rot="5400000">
            <a:off x="243608" y="100688"/>
            <a:ext cx="592510" cy="713966"/>
          </a:xfrm>
          <a:prstGeom prst="corner">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9146" y="6043271"/>
            <a:ext cx="1828773" cy="471228"/>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5623" y="6002390"/>
            <a:ext cx="646899" cy="552990"/>
          </a:xfrm>
          <a:prstGeom prst="rect">
            <a:avLst/>
          </a:prstGeom>
        </p:spPr>
      </p:pic>
      <p:sp>
        <p:nvSpPr>
          <p:cNvPr id="15" name="等腰三角形 14"/>
          <p:cNvSpPr/>
          <p:nvPr/>
        </p:nvSpPr>
        <p:spPr>
          <a:xfrm rot="5400000">
            <a:off x="2634295" y="1582824"/>
            <a:ext cx="424108" cy="42159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5400000">
            <a:off x="4854358" y="1602011"/>
            <a:ext cx="424108" cy="42159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7063098" y="1600845"/>
            <a:ext cx="424108" cy="42159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等腰三角形 18"/>
          <p:cNvSpPr/>
          <p:nvPr/>
        </p:nvSpPr>
        <p:spPr>
          <a:xfrm rot="5400000">
            <a:off x="9291484" y="1588878"/>
            <a:ext cx="424108" cy="42159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V 形 25"/>
          <p:cNvSpPr/>
          <p:nvPr/>
        </p:nvSpPr>
        <p:spPr>
          <a:xfrm>
            <a:off x="11458352" y="374758"/>
            <a:ext cx="733648" cy="682488"/>
          </a:xfrm>
          <a:prstGeom prst="chevron">
            <a:avLst>
              <a:gd name="adj" fmla="val 40920"/>
            </a:avLst>
          </a:prstGeom>
          <a:solidFill>
            <a:srgbClr val="D18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5" name="直接连接符 34"/>
          <p:cNvCxnSpPr>
            <a:stCxn id="26" idx="1"/>
          </p:cNvCxnSpPr>
          <p:nvPr/>
        </p:nvCxnSpPr>
        <p:spPr>
          <a:xfrm flipH="1">
            <a:off x="4363001" y="716002"/>
            <a:ext cx="7374625" cy="11916"/>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sp>
        <p:nvSpPr>
          <p:cNvPr id="42" name="椭圆 41"/>
          <p:cNvSpPr/>
          <p:nvPr/>
        </p:nvSpPr>
        <p:spPr>
          <a:xfrm>
            <a:off x="1641504" y="6326741"/>
            <a:ext cx="457277" cy="457277"/>
          </a:xfrm>
          <a:prstGeom prst="ellipse">
            <a:avLst/>
          </a:prstGeom>
          <a:solidFill>
            <a:srgbClr val="F4C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图片 7"/>
          <p:cNvPicPr>
            <a:picLocks noChangeAspect="1"/>
          </p:cNvPicPr>
          <p:nvPr/>
        </p:nvPicPr>
        <p:blipFill>
          <a:blip r:embed="rId5"/>
          <a:stretch>
            <a:fillRect/>
          </a:stretch>
        </p:blipFill>
        <p:spPr>
          <a:xfrm rot="16200000">
            <a:off x="1871835" y="5144807"/>
            <a:ext cx="1793544" cy="179692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5579" y="153660"/>
            <a:ext cx="1754757" cy="452156"/>
          </a:xfrm>
          <a:prstGeom prst="rect">
            <a:avLst/>
          </a:prstGeom>
        </p:spPr>
      </p:pic>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82" y="153660"/>
            <a:ext cx="620717" cy="530609"/>
          </a:xfrm>
          <a:prstGeom prst="rect">
            <a:avLst/>
          </a:prstGeom>
        </p:spPr>
      </p:pic>
      <p:sp>
        <p:nvSpPr>
          <p:cNvPr id="7" name="矩形 6"/>
          <p:cNvSpPr/>
          <p:nvPr/>
        </p:nvSpPr>
        <p:spPr>
          <a:xfrm>
            <a:off x="0" y="2662199"/>
            <a:ext cx="12192000" cy="1627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14840" y="2690005"/>
            <a:ext cx="6030477" cy="1446550"/>
          </a:xfrm>
          <a:prstGeom prst="rect">
            <a:avLst/>
          </a:prstGeom>
          <a:noFill/>
        </p:spPr>
        <p:txBody>
          <a:bodyPr wrap="square" rtlCol="0">
            <a:spAutoFit/>
          </a:bodyPr>
          <a:lstStyle/>
          <a:p>
            <a:r>
              <a:rPr lang="zh-CN" altLang="en-US" sz="4400" dirty="0"/>
              <a:t>请输入标题</a:t>
            </a:r>
            <a:endParaRPr lang="en-US" altLang="zh-CN" sz="4400" dirty="0"/>
          </a:p>
          <a:p>
            <a:r>
              <a:rPr lang="en-US" altLang="zh-CN" sz="4400" dirty="0"/>
              <a:t>Please enter the title</a:t>
            </a:r>
            <a:endParaRPr lang="zh-CN" altLang="en-US" sz="4400" dirty="0"/>
          </a:p>
        </p:txBody>
      </p:sp>
      <p:pic>
        <p:nvPicPr>
          <p:cNvPr id="14" name="图片 13"/>
          <p:cNvPicPr>
            <a:picLocks noChangeAspect="1"/>
          </p:cNvPicPr>
          <p:nvPr/>
        </p:nvPicPr>
        <p:blipFill>
          <a:blip r:embed="rId3">
            <a:alphaModFix amt="20000"/>
            <a:grayscl/>
            <a:extLst>
              <a:ext uri="{28A0092B-C50C-407E-A947-70E740481C1C}">
                <a14:useLocalDpi xmlns:a14="http://schemas.microsoft.com/office/drawing/2010/main" val="0"/>
              </a:ext>
            </a:extLst>
          </a:blip>
          <a:stretch>
            <a:fillRect/>
          </a:stretch>
        </p:blipFill>
        <p:spPr>
          <a:xfrm>
            <a:off x="4051247" y="4302192"/>
            <a:ext cx="8316244" cy="2581123"/>
          </a:xfrm>
          <a:prstGeom prst="rect">
            <a:avLst/>
          </a:prstGeom>
        </p:spPr>
      </p:pic>
      <p:pic>
        <p:nvPicPr>
          <p:cNvPr id="2" name="图片 1"/>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7200"/>
                    </a14:imgEffect>
                    <a14:imgEffect>
                      <a14:saturation sat="300000"/>
                    </a14:imgEffect>
                  </a14:imgLayer>
                </a14:imgProps>
              </a:ext>
              <a:ext uri="{28A0092B-C50C-407E-A947-70E740481C1C}">
                <a14:useLocalDpi xmlns:a14="http://schemas.microsoft.com/office/drawing/2010/main" val="0"/>
              </a:ext>
            </a:extLst>
          </a:blip>
          <a:srcRect l="5027" t="13039" r="48583" b="38784"/>
          <a:stretch>
            <a:fillRect/>
          </a:stretch>
        </p:blipFill>
        <p:spPr>
          <a:xfrm rot="770689">
            <a:off x="-264725" y="-216986"/>
            <a:ext cx="2800605" cy="2180546"/>
          </a:xfrm>
          <a:prstGeom prst="rect">
            <a:avLst/>
          </a:prstGeom>
        </p:spPr>
      </p:pic>
      <p:sp>
        <p:nvSpPr>
          <p:cNvPr id="13" name="椭圆 12"/>
          <p:cNvSpPr/>
          <p:nvPr/>
        </p:nvSpPr>
        <p:spPr>
          <a:xfrm>
            <a:off x="7717156" y="1755126"/>
            <a:ext cx="619054" cy="619054"/>
          </a:xfrm>
          <a:prstGeom prst="ellipse">
            <a:avLst/>
          </a:prstGeom>
          <a:solidFill>
            <a:srgbClr val="F4C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流程图: 离页连接符 19"/>
          <p:cNvSpPr/>
          <p:nvPr/>
        </p:nvSpPr>
        <p:spPr>
          <a:xfrm rot="16200000">
            <a:off x="1270574" y="1268477"/>
            <a:ext cx="1873692" cy="4414839"/>
          </a:xfrm>
          <a:prstGeom prst="flowChartOffpage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85916" y="2585765"/>
            <a:ext cx="5436115" cy="1569660"/>
          </a:xfrm>
          <a:prstGeom prst="rect">
            <a:avLst/>
          </a:prstGeom>
          <a:noFill/>
        </p:spPr>
        <p:txBody>
          <a:bodyPr wrap="square" lIns="91440" tIns="45720" rIns="91440" bIns="45720">
            <a:spAutoFit/>
          </a:bodyPr>
          <a:lstStyle/>
          <a:p>
            <a:pPr algn="ctr"/>
            <a:r>
              <a:rPr lang="en-US" altLang="zh-CN" sz="9600" b="1" dirty="0">
                <a:ln w="10160">
                  <a:solidFill>
                    <a:schemeClr val="bg1"/>
                  </a:solidFill>
                  <a:prstDash val="solid"/>
                </a:ln>
                <a:solidFill>
                  <a:schemeClr val="bg1"/>
                </a:solidFill>
                <a:effectLst>
                  <a:outerShdw blurRad="38100" dist="22860" dir="5400000" algn="tl" rotWithShape="0">
                    <a:srgbClr val="000000">
                      <a:alpha val="30000"/>
                    </a:srgbClr>
                  </a:outerShdw>
                </a:effectLst>
              </a:rPr>
              <a:t>04</a:t>
            </a:r>
            <a:endParaRPr lang="zh-CN" altLang="en-US" sz="9600"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pic>
        <p:nvPicPr>
          <p:cNvPr id="3" name="图片 2"/>
          <p:cNvPicPr>
            <a:picLocks noChangeAspect="1"/>
          </p:cNvPicPr>
          <p:nvPr/>
        </p:nvPicPr>
        <p:blipFill>
          <a:blip r:embed="rId6">
            <a:alphaModFix amt="70000"/>
          </a:blip>
          <a:stretch>
            <a:fillRect/>
          </a:stretch>
        </p:blipFill>
        <p:spPr>
          <a:xfrm>
            <a:off x="5114124" y="-788102"/>
            <a:ext cx="2732994" cy="2738151"/>
          </a:xfrm>
          <a:prstGeom prst="rect">
            <a:avLst/>
          </a:prstGeom>
        </p:spPr>
      </p:pic>
      <p:pic>
        <p:nvPicPr>
          <p:cNvPr id="6" name="图片 5"/>
          <p:cNvPicPr>
            <a:picLocks noChangeAspect="1"/>
          </p:cNvPicPr>
          <p:nvPr/>
        </p:nvPicPr>
        <p:blipFill>
          <a:blip r:embed="rId6">
            <a:alphaModFix amt="85000"/>
          </a:blip>
          <a:stretch>
            <a:fillRect/>
          </a:stretch>
        </p:blipFill>
        <p:spPr>
          <a:xfrm rot="9561429">
            <a:off x="9145680" y="-257520"/>
            <a:ext cx="3681829" cy="3688776"/>
          </a:xfrm>
          <a:prstGeom prst="rect">
            <a:avLst/>
          </a:prstGeom>
        </p:spPr>
      </p:pic>
      <p:pic>
        <p:nvPicPr>
          <p:cNvPr id="9" name="图片 8"/>
          <p:cNvPicPr>
            <a:picLocks noChangeAspect="1"/>
          </p:cNvPicPr>
          <p:nvPr/>
        </p:nvPicPr>
        <p:blipFill>
          <a:blip r:embed="rId7">
            <a:alphaModFix amt="70000"/>
            <a:extLst>
              <a:ext uri="{BEBA8EAE-BF5A-486C-A8C5-ECC9F3942E4B}">
                <a14:imgProps xmlns:a14="http://schemas.microsoft.com/office/drawing/2010/main">
                  <a14:imgLayer r:embed="rId8">
                    <a14:imgEffect>
                      <a14:colorTemperature colorTemp="7200"/>
                    </a14:imgEffect>
                  </a14:imgLayer>
                </a14:imgProps>
              </a:ext>
            </a:extLst>
          </a:blip>
          <a:stretch>
            <a:fillRect/>
          </a:stretch>
        </p:blipFill>
        <p:spPr>
          <a:xfrm rot="19216361">
            <a:off x="2507538" y="1346632"/>
            <a:ext cx="1085853" cy="9293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COMMONDATA" val="eyJoZGlkIjoiOWFjYWIyZjUwMTdmODQ5MGQwMGU3YWZkZjQxMjAxY2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3223</Words>
  <Application>WPS 演示</Application>
  <PresentationFormat>宽屏</PresentationFormat>
  <Paragraphs>132</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微软雅黑</vt:lpstr>
      <vt:lpstr>微软雅黑 Light</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 晓科</dc:creator>
  <cp:lastModifiedBy>黄小豆</cp:lastModifiedBy>
  <cp:revision>21</cp:revision>
  <dcterms:created xsi:type="dcterms:W3CDTF">2022-09-20T13:10:00Z</dcterms:created>
  <dcterms:modified xsi:type="dcterms:W3CDTF">2022-10-07T08:58:13Z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AD84D621C1654FABB1B0C57D66C3432A</vt:lpwstr>
  </property>
  <property fmtid="{D5CDD505-2E9C-101B-9397-08002B2CF9AE}" pid="3" name="KSOProductBuildVer">
    <vt:lpwstr>2052-11.1.0.12358</vt:lpwstr>
  </property>
</Properties>
</file>