
<file path=[Content_Types].xml><?xml version="1.0" encoding="utf-8"?>
<Types xmlns="http://schemas.openxmlformats.org/package/2006/content-types">
  <Default Extension="xlsx" ContentType="application/vnd.openxmlformats-officedocument.spreadsheetml.sheet"/>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61" r:id="rId5"/>
    <p:sldId id="267" r:id="rId6"/>
    <p:sldId id="262" r:id="rId7"/>
    <p:sldId id="269" r:id="rId8"/>
    <p:sldId id="270" r:id="rId9"/>
    <p:sldId id="273" r:id="rId10"/>
    <p:sldId id="271" r:id="rId11"/>
    <p:sldId id="263" r:id="rId12"/>
    <p:sldId id="266" r:id="rId13"/>
    <p:sldId id="272" r:id="rId14"/>
    <p:sldId id="268" r:id="rId15"/>
    <p:sldId id="274" r:id="rId16"/>
    <p:sldId id="264" r:id="rId17"/>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F5FD"/>
    <a:srgbClr val="D9EBFF"/>
    <a:srgbClr val="4FA1E8"/>
    <a:srgbClr val="575053"/>
    <a:srgbClr val="25557A"/>
    <a:srgbClr val="F5F7F9"/>
    <a:srgbClr val="FFFFFF"/>
    <a:srgbClr val="848EAC"/>
    <a:srgbClr val="A12B10"/>
    <a:srgbClr val="2483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15"/>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gs" Target="tags/tag80.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solidFill>
                <a:srgbClr val="25557A"/>
              </a:solidFill>
              <a:round/>
            </a:ln>
            <a:effectLst/>
          </c:spPr>
          <c:marker>
            <c:symbol val="none"/>
          </c:marker>
          <c:dLbls>
            <c:delete val="1"/>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mooth val="1"/>
        </c:ser>
        <c:ser>
          <c:idx val="1"/>
          <c:order val="1"/>
          <c:tx>
            <c:strRef>
              <c:f>Sheet1!$C$1</c:f>
              <c:strCache>
                <c:ptCount val="1"/>
                <c:pt idx="0">
                  <c:v>系列 2</c:v>
                </c:pt>
              </c:strCache>
            </c:strRef>
          </c:tx>
          <c:spPr>
            <a:ln w="28575" cap="rnd">
              <a:solidFill>
                <a:schemeClr val="accent1">
                  <a:lumMod val="20000"/>
                  <a:lumOff val="80000"/>
                </a:schemeClr>
              </a:solidFill>
              <a:round/>
            </a:ln>
            <a:effectLst/>
          </c:spPr>
          <c:marker>
            <c:symbol val="none"/>
          </c:marker>
          <c:dLbls>
            <c:delete val="1"/>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mooth val="1"/>
        </c:ser>
        <c:ser>
          <c:idx val="2"/>
          <c:order val="2"/>
          <c:tx>
            <c:strRef>
              <c:f>Sheet1!$D$1</c:f>
              <c:strCache>
                <c:ptCount val="1"/>
                <c:pt idx="0">
                  <c:v>系列 3</c:v>
                </c:pt>
              </c:strCache>
            </c:strRef>
          </c:tx>
          <c:spPr>
            <a:ln w="28575" cap="rnd">
              <a:solidFill>
                <a:schemeClr val="bg1">
                  <a:lumMod val="95000"/>
                </a:schemeClr>
              </a:solidFill>
              <a:round/>
            </a:ln>
            <a:effectLst/>
          </c:spPr>
          <c:marker>
            <c:symbol val="none"/>
          </c:marker>
          <c:dLbls>
            <c:delete val="1"/>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mooth val="1"/>
        </c:ser>
        <c:dLbls>
          <c:showLegendKey val="0"/>
          <c:showVal val="0"/>
          <c:showCatName val="0"/>
          <c:showSerName val="0"/>
          <c:showPercent val="0"/>
          <c:showBubbleSize val="0"/>
        </c:dLbls>
        <c:marker val="0"/>
        <c:smooth val="1"/>
        <c:axId val="1756385360"/>
        <c:axId val="1756387000"/>
      </c:lineChart>
      <c:catAx>
        <c:axId val="1756385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200" b="0" i="0" u="none" strike="noStrike" kern="1200" baseline="0">
                <a:solidFill>
                  <a:schemeClr val="tx1">
                    <a:lumMod val="65000"/>
                    <a:lumOff val="35000"/>
                  </a:schemeClr>
                </a:solidFill>
                <a:latin typeface="+mn-lt"/>
                <a:ea typeface="+mn-ea"/>
                <a:cs typeface="+mn-cs"/>
              </a:defRPr>
            </a:pPr>
          </a:p>
        </c:txPr>
        <c:crossAx val="1756387000"/>
        <c:crosses val="autoZero"/>
        <c:auto val="1"/>
        <c:lblAlgn val="ctr"/>
        <c:lblOffset val="100"/>
        <c:noMultiLvlLbl val="0"/>
      </c:catAx>
      <c:valAx>
        <c:axId val="17563870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200" b="0" i="0" u="none" strike="noStrike" kern="1200" baseline="0">
                <a:solidFill>
                  <a:schemeClr val="tx1">
                    <a:lumMod val="65000"/>
                    <a:lumOff val="35000"/>
                  </a:schemeClr>
                </a:solidFill>
                <a:latin typeface="+mn-lt"/>
                <a:ea typeface="+mn-ea"/>
                <a:cs typeface="+mn-cs"/>
              </a:defRPr>
            </a:pPr>
          </a:p>
        </c:txPr>
        <c:crossAx val="1756385360"/>
        <c:crosses val="autoZero"/>
        <c:crossBetween val="between"/>
      </c:valAx>
      <c:spPr>
        <a:noFill/>
        <a:ln>
          <a:noFill/>
        </a:ln>
        <a:effectLst/>
      </c:spPr>
    </c:plotArea>
    <c:plotVisOnly val="1"/>
    <c:dispBlanksAs val="gap"/>
    <c:showDLblsOverMax val="0"/>
  </c:chart>
  <c:spPr>
    <a:noFill/>
    <a:ln>
      <a:noFill/>
    </a:ln>
    <a:effectLst/>
  </c:spPr>
  <c:txPr>
    <a:bodyPr/>
    <a:lstStyle/>
    <a:p>
      <a:pPr>
        <a:defRPr lang="zh-CN" sz="1200"/>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系列 1</c:v>
                </c:pt>
              </c:strCache>
            </c:strRef>
          </c:tx>
          <c:spPr>
            <a:solidFill>
              <a:srgbClr val="25557A"/>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accent1">
                <a:lumMod val="20000"/>
                <a:lumOff val="80000"/>
              </a:schemeClr>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系列 3</c:v>
                </c:pt>
              </c:strCache>
            </c:strRef>
          </c:tx>
          <c:spPr>
            <a:solidFill>
              <a:schemeClr val="bg1">
                <a:lumMod val="95000"/>
              </a:schemeClr>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overlap val="100"/>
        <c:axId val="1756385360"/>
        <c:axId val="1756387000"/>
      </c:barChart>
      <c:catAx>
        <c:axId val="17563853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200" b="0" i="0" u="none" strike="noStrike" kern="1200" baseline="0">
                <a:solidFill>
                  <a:schemeClr val="tx1">
                    <a:lumMod val="65000"/>
                    <a:lumOff val="35000"/>
                  </a:schemeClr>
                </a:solidFill>
                <a:latin typeface="+mn-lt"/>
                <a:ea typeface="+mn-ea"/>
                <a:cs typeface="+mn-cs"/>
              </a:defRPr>
            </a:pPr>
          </a:p>
        </c:txPr>
        <c:crossAx val="1756387000"/>
        <c:crosses val="autoZero"/>
        <c:auto val="1"/>
        <c:lblAlgn val="ctr"/>
        <c:lblOffset val="100"/>
        <c:noMultiLvlLbl val="0"/>
      </c:catAx>
      <c:valAx>
        <c:axId val="17563870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200" b="0" i="0" u="none" strike="noStrike" kern="1200" baseline="0">
                <a:solidFill>
                  <a:schemeClr val="tx1">
                    <a:lumMod val="65000"/>
                    <a:lumOff val="35000"/>
                  </a:schemeClr>
                </a:solidFill>
                <a:latin typeface="+mn-lt"/>
                <a:ea typeface="+mn-ea"/>
                <a:cs typeface="+mn-cs"/>
              </a:defRPr>
            </a:pPr>
          </a:p>
        </c:txPr>
        <c:crossAx val="1756385360"/>
        <c:crosses val="autoZero"/>
        <c:crossBetween val="between"/>
      </c:valAx>
      <c:spPr>
        <a:noFill/>
        <a:ln>
          <a:noFill/>
        </a:ln>
        <a:effectLst/>
      </c:spPr>
    </c:plotArea>
    <c:plotVisOnly val="1"/>
    <c:dispBlanksAs val="gap"/>
    <c:showDLblsOverMax val="0"/>
  </c:chart>
  <c:spPr>
    <a:noFill/>
    <a:ln>
      <a:noFill/>
    </a:ln>
    <a:effectLst/>
  </c:spPr>
  <c:txPr>
    <a:bodyPr/>
    <a:lstStyle/>
    <a:p>
      <a:pPr>
        <a:defRPr lang="zh-CN" sz="1050"/>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3.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4.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5.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76.xml"/><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image" Target="../media/image16.jpe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77.xml"/><Relationship Id="rId3" Type="http://schemas.openxmlformats.org/officeDocument/2006/relationships/image" Target="../media/image7.png"/><Relationship Id="rId2" Type="http://schemas.openxmlformats.org/officeDocument/2006/relationships/chart" Target="../charts/chart2.xml"/><Relationship Id="rId1" Type="http://schemas.openxmlformats.org/officeDocument/2006/relationships/chart" Target="../charts/chart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8.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9.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64.xml"/><Relationship Id="rId4" Type="http://schemas.openxmlformats.org/officeDocument/2006/relationships/image" Target="../media/image5.png"/><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5.xml"/><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6.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7.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69.xml"/><Relationship Id="rId4" Type="http://schemas.openxmlformats.org/officeDocument/2006/relationships/image" Target="../media/image5.png"/><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70.xml"/><Relationship Id="rId4" Type="http://schemas.openxmlformats.org/officeDocument/2006/relationships/image" Target="../media/image5.png"/><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72.xml"/><Relationship Id="rId7" Type="http://schemas.openxmlformats.org/officeDocument/2006/relationships/image" Target="../media/image5.png"/><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 Id="rId3" Type="http://schemas.openxmlformats.org/officeDocument/2006/relationships/tags" Target="../tags/tag71.xml"/><Relationship Id="rId2" Type="http://schemas.openxmlformats.org/officeDocument/2006/relationships/image" Target="../media/image11.jpe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73.xml"/><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组合 62"/>
          <p:cNvGrpSpPr/>
          <p:nvPr/>
        </p:nvGrpSpPr>
        <p:grpSpPr>
          <a:xfrm rot="10800000">
            <a:off x="-28575" y="3744463"/>
            <a:ext cx="4737100" cy="5091168"/>
            <a:chOff x="8135783" y="-1669981"/>
            <a:chExt cx="4056217" cy="4359393"/>
          </a:xfrm>
        </p:grpSpPr>
        <p:sp>
          <p:nvSpPr>
            <p:cNvPr id="65" name="任意多边形: 形状 64"/>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4" name="直角三角形 63"/>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9" name="图片 8" descr="1037"/>
          <p:cNvPicPr>
            <a:picLocks noChangeAspect="1"/>
          </p:cNvPicPr>
          <p:nvPr/>
        </p:nvPicPr>
        <p:blipFill>
          <a:blip r:embed="rId1">
            <a:alphaModFix amt="25000"/>
          </a:blip>
          <a:stretch>
            <a:fillRect/>
          </a:stretch>
        </p:blipFill>
        <p:spPr>
          <a:xfrm>
            <a:off x="9106535" y="5777865"/>
            <a:ext cx="3085714" cy="1080000"/>
          </a:xfrm>
          <a:prstGeom prst="rect">
            <a:avLst/>
          </a:prstGeom>
        </p:spPr>
      </p:pic>
      <p:grpSp>
        <p:nvGrpSpPr>
          <p:cNvPr id="11" name="组合 10"/>
          <p:cNvGrpSpPr/>
          <p:nvPr/>
        </p:nvGrpSpPr>
        <p:grpSpPr>
          <a:xfrm>
            <a:off x="2151380" y="2035175"/>
            <a:ext cx="7889240" cy="2787650"/>
            <a:chOff x="4143" y="4637"/>
            <a:chExt cx="12424" cy="4390"/>
          </a:xfrm>
        </p:grpSpPr>
        <p:sp>
          <p:nvSpPr>
            <p:cNvPr id="27" name="文本框 1"/>
            <p:cNvSpPr txBox="1"/>
            <p:nvPr/>
          </p:nvSpPr>
          <p:spPr>
            <a:xfrm>
              <a:off x="4143" y="4637"/>
              <a:ext cx="12424" cy="1598"/>
            </a:xfrm>
            <a:prstGeom prst="rect">
              <a:avLst/>
            </a:prstGeom>
            <a:noFill/>
            <a:ln w="6350">
              <a:noFill/>
            </a:ln>
            <a:effectLst/>
          </p:spPr>
          <p:txBody>
            <a:bodyPr rot="0" spcFirstLastPara="0" vertOverflow="overflow" horzOverflow="overflow" vert="horz" wrap="square" lIns="91440" tIns="45720" rIns="91440" bIns="45720" numCol="1" spcCol="0" rtlCol="0" fromWordArt="0" anchor="t" anchorCtr="0" forceAA="0" compatLnSpc="1">
              <a:spAutoFit/>
            </a:bodyPr>
            <a:p>
              <a:pPr algn="ctr" rtl="0" eaLnBrk="1" fontAlgn="auto" latinLnBrk="0" hangingPunct="1"/>
              <a:r>
                <a:rPr lang="zh-CN" sz="6000" b="1" kern="100">
                  <a:solidFill>
                    <a:srgbClr val="25557A"/>
                  </a:solidFill>
                  <a:latin typeface="微软雅黑" panose="020B0503020204020204" charset="-122"/>
                  <a:ea typeface="微软雅黑" panose="020B0503020204020204" charset="-122"/>
                  <a:cs typeface="微软雅黑" panose="020B0503020204020204" charset="-122"/>
                  <a:sym typeface="Times New Roman" panose="02020603050405020304"/>
                </a:rPr>
                <a:t>华中大</a:t>
              </a:r>
              <a:r>
                <a:rPr lang="en-US" altLang="zh-CN" sz="6000" b="1" kern="100">
                  <a:solidFill>
                    <a:srgbClr val="25557A"/>
                  </a:solidFill>
                  <a:latin typeface="微软雅黑" panose="020B0503020204020204" charset="-122"/>
                  <a:ea typeface="微软雅黑" panose="020B0503020204020204" charset="-122"/>
                  <a:cs typeface="微软雅黑" panose="020B0503020204020204" charset="-122"/>
                  <a:sym typeface="Times New Roman" panose="02020603050405020304"/>
                </a:rPr>
                <a:t>PPT</a:t>
              </a:r>
              <a:r>
                <a:rPr lang="zh-CN" altLang="en-US" sz="6000" b="1" kern="100">
                  <a:solidFill>
                    <a:srgbClr val="25557A"/>
                  </a:solidFill>
                  <a:latin typeface="微软雅黑" panose="020B0503020204020204" charset="-122"/>
                  <a:ea typeface="微软雅黑" panose="020B0503020204020204" charset="-122"/>
                  <a:cs typeface="微软雅黑" panose="020B0503020204020204" charset="-122"/>
                  <a:sym typeface="Times New Roman" panose="02020603050405020304"/>
                </a:rPr>
                <a:t>模板</a:t>
              </a:r>
              <a:endParaRPr lang="zh-CN" altLang="en-US" sz="6000" b="1" kern="100">
                <a:solidFill>
                  <a:srgbClr val="25557A"/>
                </a:solidFill>
                <a:latin typeface="微软雅黑" panose="020B0503020204020204" charset="-122"/>
                <a:ea typeface="微软雅黑" panose="020B0503020204020204" charset="-122"/>
                <a:cs typeface="微软雅黑" panose="020B0503020204020204" charset="-122"/>
                <a:sym typeface="Times New Roman" panose="02020603050405020304"/>
              </a:endParaRPr>
            </a:p>
          </p:txBody>
        </p:sp>
        <p:sp>
          <p:nvSpPr>
            <p:cNvPr id="28" name="文本框 1"/>
            <p:cNvSpPr txBox="1"/>
            <p:nvPr/>
          </p:nvSpPr>
          <p:spPr>
            <a:xfrm>
              <a:off x="7636" y="8530"/>
              <a:ext cx="5913" cy="497"/>
            </a:xfrm>
            <a:prstGeom prst="rect">
              <a:avLst/>
            </a:prstGeom>
            <a:noFill/>
            <a:ln w="6350">
              <a:noFill/>
            </a:ln>
            <a:effectLst/>
          </p:spPr>
          <p:txBody>
            <a:bodyPr rot="0" spcFirstLastPara="0" vertOverflow="overflow" horzOverflow="overflow" vert="horz" wrap="square" lIns="91440" tIns="45720" rIns="91440" bIns="45720" numCol="1" spcCol="0" rtlCol="0" fromWordArt="0" anchor="t" anchorCtr="0" forceAA="0" compatLnSpc="1">
              <a:noAutofit/>
            </a:bodyPr>
            <a:p>
              <a:pPr algn="l" rtl="0" eaLnBrk="1" fontAlgn="auto" latinLnBrk="0" hangingPunct="1">
                <a:lnSpc>
                  <a:spcPts val="1800"/>
                </a:lnSpc>
              </a:pPr>
              <a:r>
                <a:rPr lang="zh-CN" altLang="en-US" sz="1600" kern="1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汇报人丨研小招</a:t>
              </a:r>
              <a:r>
                <a:rPr lang="en-US" altLang="zh-CN" sz="1600" kern="1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    </a:t>
              </a:r>
              <a:r>
                <a:rPr lang="zh-CN" altLang="en-US" sz="1600" kern="1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时间丨</a:t>
              </a:r>
              <a:r>
                <a:rPr lang="en-US" altLang="zh-CN" sz="1600" kern="1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202X</a:t>
              </a:r>
              <a:r>
                <a:rPr lang="zh-CN" altLang="en-US" sz="1600" kern="1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年</a:t>
              </a:r>
              <a:r>
                <a:rPr lang="en-US" altLang="zh-CN" sz="1600" kern="1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X</a:t>
              </a:r>
              <a:r>
                <a:rPr lang="zh-CN" altLang="en-US" sz="1600" kern="1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月</a:t>
              </a:r>
              <a:endParaRPr lang="zh-CN" altLang="en-US" sz="1600" kern="1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endParaRPr>
            </a:p>
          </p:txBody>
        </p:sp>
        <p:sp>
          <p:nvSpPr>
            <p:cNvPr id="29" name="文本框 32"/>
            <p:cNvSpPr txBox="1"/>
            <p:nvPr/>
          </p:nvSpPr>
          <p:spPr>
            <a:xfrm>
              <a:off x="5781" y="6564"/>
              <a:ext cx="9129" cy="564"/>
            </a:xfrm>
            <a:prstGeom prst="rect">
              <a:avLst/>
            </a:prstGeom>
            <a:noFill/>
            <a:ln w="6350">
              <a:noFill/>
            </a:ln>
            <a:effectLst/>
          </p:spPr>
          <p:txBody>
            <a:bodyPr rot="0" spcFirstLastPara="0" vertOverflow="overflow" horzOverflow="overflow" vert="horz" wrap="square" lIns="91440" tIns="45720" rIns="91440" bIns="45720" numCol="1" spcCol="0" rtlCol="0" fromWordArt="0" anchor="t" anchorCtr="0" forceAA="0" compatLnSpc="1">
              <a:noAutofit/>
            </a:bodyPr>
            <a:p>
              <a:pPr algn="ctr" rtl="0" eaLnBrk="1" fontAlgn="auto" latinLnBrk="0" hangingPunct="1">
                <a:lnSpc>
                  <a:spcPts val="2000"/>
                </a:lnSpc>
              </a:pPr>
              <a:r>
                <a:rPr lang="zh-CN" altLang="en-US" sz="2000" b="1" kern="100">
                  <a:solidFill>
                    <a:srgbClr val="595959"/>
                  </a:solidFill>
                  <a:latin typeface="微软雅黑" panose="020B0503020204020204" charset="-122"/>
                  <a:ea typeface="微软雅黑" panose="020B0503020204020204" charset="-122"/>
                  <a:cs typeface="微软雅黑" panose="020B0503020204020204" charset="-122"/>
                  <a:sym typeface="Times New Roman" panose="02020603050405020304"/>
                </a:rPr>
                <a:t>学术报告</a:t>
              </a:r>
              <a:r>
                <a:rPr lang="en-US" altLang="zh-CN" sz="2000" b="1" kern="100">
                  <a:solidFill>
                    <a:srgbClr val="595959"/>
                  </a:solidFill>
                  <a:latin typeface="微软雅黑" panose="020B0503020204020204" charset="-122"/>
                  <a:ea typeface="微软雅黑" panose="020B0503020204020204" charset="-122"/>
                  <a:cs typeface="微软雅黑" panose="020B0503020204020204" charset="-122"/>
                  <a:sym typeface="Times New Roman" panose="02020603050405020304"/>
                </a:rPr>
                <a:t> | </a:t>
              </a:r>
              <a:r>
                <a:rPr lang="zh-CN" altLang="en-US" sz="2000" b="1" kern="100">
                  <a:solidFill>
                    <a:srgbClr val="595959"/>
                  </a:solidFill>
                  <a:latin typeface="微软雅黑" panose="020B0503020204020204" charset="-122"/>
                  <a:ea typeface="微软雅黑" panose="020B0503020204020204" charset="-122"/>
                  <a:cs typeface="微软雅黑" panose="020B0503020204020204" charset="-122"/>
                  <a:sym typeface="Times New Roman" panose="02020603050405020304"/>
                </a:rPr>
                <a:t>工作汇报</a:t>
              </a:r>
              <a:r>
                <a:rPr lang="en-US" altLang="zh-CN" sz="2000" b="1" kern="100">
                  <a:solidFill>
                    <a:srgbClr val="595959"/>
                  </a:solidFill>
                  <a:latin typeface="微软雅黑" panose="020B0503020204020204" charset="-122"/>
                  <a:ea typeface="微软雅黑" panose="020B0503020204020204" charset="-122"/>
                  <a:cs typeface="微软雅黑" panose="020B0503020204020204" charset="-122"/>
                  <a:sym typeface="Times New Roman" panose="02020603050405020304"/>
                </a:rPr>
                <a:t> | </a:t>
              </a:r>
              <a:r>
                <a:rPr lang="zh-CN" altLang="en-US" sz="2000" b="1" kern="100">
                  <a:solidFill>
                    <a:srgbClr val="595959"/>
                  </a:solidFill>
                  <a:latin typeface="微软雅黑" panose="020B0503020204020204" charset="-122"/>
                  <a:ea typeface="微软雅黑" panose="020B0503020204020204" charset="-122"/>
                  <a:cs typeface="微软雅黑" panose="020B0503020204020204" charset="-122"/>
                  <a:sym typeface="Times New Roman" panose="02020603050405020304"/>
                </a:rPr>
                <a:t>论文答辩</a:t>
              </a:r>
              <a:endParaRPr lang="en-US" altLang="zh-CN" sz="2000" b="1" kern="100">
                <a:solidFill>
                  <a:srgbClr val="595959"/>
                </a:solidFill>
                <a:latin typeface="微软雅黑" panose="020B0503020204020204" charset="-122"/>
                <a:ea typeface="微软雅黑" panose="020B0503020204020204" charset="-122"/>
                <a:cs typeface="微软雅黑" panose="020B0503020204020204" charset="-122"/>
                <a:sym typeface="Times New Roman" panose="02020603050405020304"/>
              </a:endParaRPr>
            </a:p>
          </p:txBody>
        </p:sp>
      </p:grpSp>
      <p:grpSp>
        <p:nvGrpSpPr>
          <p:cNvPr id="2" name="组合 1"/>
          <p:cNvGrpSpPr/>
          <p:nvPr/>
        </p:nvGrpSpPr>
        <p:grpSpPr>
          <a:xfrm>
            <a:off x="7454900" y="-1959610"/>
            <a:ext cx="4737100" cy="5091430"/>
            <a:chOff x="11740" y="-3086"/>
            <a:chExt cx="7460" cy="8018"/>
          </a:xfrm>
        </p:grpSpPr>
        <p:grpSp>
          <p:nvGrpSpPr>
            <p:cNvPr id="3" name="组合 2"/>
            <p:cNvGrpSpPr/>
            <p:nvPr/>
          </p:nvGrpSpPr>
          <p:grpSpPr>
            <a:xfrm>
              <a:off x="11740" y="-3086"/>
              <a:ext cx="7460" cy="8018"/>
              <a:chOff x="8135783" y="-1669981"/>
              <a:chExt cx="4056217" cy="4359393"/>
            </a:xfrm>
          </p:grpSpPr>
          <p:sp>
            <p:nvSpPr>
              <p:cNvPr id="7" name="任意多边形: 形状 12"/>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直角三角形 16"/>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8" name="图片 17" descr="校徽"/>
            <p:cNvPicPr>
              <a:picLocks noChangeAspect="1"/>
            </p:cNvPicPr>
            <p:nvPr/>
          </p:nvPicPr>
          <p:blipFill>
            <a:blip r:embed="rId2"/>
            <a:stretch>
              <a:fillRect/>
            </a:stretch>
          </p:blipFill>
          <p:spPr>
            <a:xfrm>
              <a:off x="16399" y="293"/>
              <a:ext cx="2240" cy="1701"/>
            </a:xfrm>
            <a:prstGeom prst="rect">
              <a:avLst/>
            </a:prstGeom>
          </p:spPr>
        </p:pic>
      </p:gr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6096000" y="4245610"/>
            <a:ext cx="2160000" cy="15951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lnSpc>
                <a:spcPct val="150000"/>
              </a:lnSpc>
            </a:pPr>
            <a:r>
              <a:rPr lang="zh-CN" altLang="en-US" sz="1400">
                <a:solidFill>
                  <a:schemeClr val="tx1"/>
                </a:solidFill>
                <a:latin typeface="微软雅黑" panose="020B0503020204020204" charset="-122"/>
                <a:ea typeface="微软雅黑" panose="020B0503020204020204" charset="-122"/>
                <a:sym typeface="+mn-ea"/>
              </a:rPr>
              <a:t>点击此处输入你想要表达的内容点击此处输入你想要表达的内容点击此处输入你想要表达的内容</a:t>
            </a:r>
            <a:endParaRPr lang="zh-CN" altLang="en-US" sz="1400">
              <a:solidFill>
                <a:schemeClr val="tx1"/>
              </a:solidFill>
              <a:latin typeface="微软雅黑" panose="020B0503020204020204" charset="-122"/>
              <a:ea typeface="微软雅黑" panose="020B0503020204020204" charset="-122"/>
              <a:sym typeface="+mn-ea"/>
            </a:endParaRPr>
          </a:p>
        </p:txBody>
      </p:sp>
      <p:sp>
        <p:nvSpPr>
          <p:cNvPr id="58" name="矩形 57"/>
          <p:cNvSpPr/>
          <p:nvPr/>
        </p:nvSpPr>
        <p:spPr>
          <a:xfrm>
            <a:off x="1651000" y="4245610"/>
            <a:ext cx="2160000" cy="15951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fontAlgn="auto">
              <a:lnSpc>
                <a:spcPct val="150000"/>
              </a:lnSpc>
            </a:pPr>
            <a:r>
              <a:rPr lang="zh-CN" altLang="en-US" sz="1400">
                <a:solidFill>
                  <a:schemeClr val="tx1"/>
                </a:solidFill>
                <a:latin typeface="微软雅黑" panose="020B0503020204020204" charset="-122"/>
                <a:ea typeface="微软雅黑" panose="020B0503020204020204" charset="-122"/>
                <a:sym typeface="+mn-ea"/>
              </a:rPr>
              <a:t>点击此处输入你想要表达的内容点击此处输入你想要表达的内容点击此处输入你想要表达的内容</a:t>
            </a:r>
            <a:endParaRPr lang="zh-CN" altLang="en-US" sz="1400">
              <a:solidFill>
                <a:schemeClr val="tx1"/>
              </a:solidFill>
              <a:latin typeface="微软雅黑" panose="020B0503020204020204" charset="-122"/>
              <a:ea typeface="微软雅黑" panose="020B0503020204020204" charset="-122"/>
              <a:sym typeface="+mn-ea"/>
            </a:endParaRPr>
          </a:p>
        </p:txBody>
      </p:sp>
      <p:sp>
        <p:nvSpPr>
          <p:cNvPr id="56" name="矩形 55"/>
          <p:cNvSpPr/>
          <p:nvPr/>
        </p:nvSpPr>
        <p:spPr>
          <a:xfrm>
            <a:off x="3125470" y="1593215"/>
            <a:ext cx="2160000" cy="15951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lnSpc>
                <a:spcPct val="150000"/>
              </a:lnSpc>
            </a:pPr>
            <a:r>
              <a:rPr lang="zh-CN" altLang="en-US" sz="1400">
                <a:solidFill>
                  <a:schemeClr val="tx1"/>
                </a:solidFill>
                <a:latin typeface="微软雅黑" panose="020B0503020204020204" charset="-122"/>
                <a:ea typeface="微软雅黑" panose="020B0503020204020204" charset="-122"/>
                <a:sym typeface="+mn-ea"/>
              </a:rPr>
              <a:t>点击此处输入你想要表达的内容点击此处输入你想要表达的内容点击此处输入你想要表达的内容</a:t>
            </a:r>
            <a:endParaRPr lang="zh-CN" altLang="en-US" sz="1400">
              <a:solidFill>
                <a:schemeClr val="tx1"/>
              </a:solidFill>
              <a:latin typeface="微软雅黑" panose="020B0503020204020204" charset="-122"/>
              <a:ea typeface="微软雅黑" panose="020B0503020204020204" charset="-122"/>
              <a:sym typeface="+mn-ea"/>
            </a:endParaRPr>
          </a:p>
        </p:txBody>
      </p:sp>
      <p:sp>
        <p:nvSpPr>
          <p:cNvPr id="57" name="矩形 56"/>
          <p:cNvSpPr/>
          <p:nvPr/>
        </p:nvSpPr>
        <p:spPr>
          <a:xfrm>
            <a:off x="7581265" y="1520190"/>
            <a:ext cx="2160000" cy="15951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lnSpc>
                <a:spcPct val="150000"/>
              </a:lnSpc>
            </a:pPr>
            <a:r>
              <a:rPr lang="zh-CN" altLang="en-US" sz="1400">
                <a:solidFill>
                  <a:schemeClr val="tx1"/>
                </a:solidFill>
                <a:latin typeface="微软雅黑" panose="020B0503020204020204" charset="-122"/>
                <a:ea typeface="微软雅黑" panose="020B0503020204020204" charset="-122"/>
                <a:sym typeface="+mn-ea"/>
              </a:rPr>
              <a:t>点击此处输入你想要表达的内容点击此处输入你想要表达的内容点击此处输入你想要表达的内容</a:t>
            </a:r>
            <a:endParaRPr lang="zh-CN" altLang="en-US" sz="1400">
              <a:solidFill>
                <a:schemeClr val="tx1"/>
              </a:solidFill>
              <a:latin typeface="微软雅黑" panose="020B0503020204020204" charset="-122"/>
              <a:ea typeface="微软雅黑" panose="020B0503020204020204" charset="-122"/>
              <a:sym typeface="+mn-ea"/>
            </a:endParaRPr>
          </a:p>
        </p:txBody>
      </p:sp>
      <p:grpSp>
        <p:nvGrpSpPr>
          <p:cNvPr id="6" name="组合 5"/>
          <p:cNvGrpSpPr/>
          <p:nvPr/>
        </p:nvGrpSpPr>
        <p:grpSpPr>
          <a:xfrm>
            <a:off x="351155" y="325120"/>
            <a:ext cx="4559300" cy="1015365"/>
            <a:chOff x="1572" y="494"/>
            <a:chExt cx="7180"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1" name="矩形 10"/>
            <p:cNvSpPr/>
            <p:nvPr/>
          </p:nvSpPr>
          <p:spPr>
            <a:xfrm>
              <a:off x="3078" y="751"/>
              <a:ext cx="3788" cy="919"/>
            </a:xfrm>
            <a:prstGeom prst="rect">
              <a:avLst/>
            </a:prstGeom>
          </p:spPr>
          <p:txBody>
            <a:bodyPr wrap="none">
              <a:spAutoFit/>
            </a:bodyPr>
            <a:p>
              <a:r>
                <a:rPr lang="zh-CN" altLang="en-US" sz="3200" b="1" spc="300" dirty="0">
                  <a:latin typeface="微软雅黑" panose="020B0503020204020204" charset="-122"/>
                  <a:ea typeface="微软雅黑" panose="020B0503020204020204" charset="-122"/>
                </a:rPr>
                <a:t>请输入标题</a:t>
              </a:r>
              <a:endParaRPr lang="zh-CN" altLang="en-US" sz="3200" b="1" spc="300" dirty="0">
                <a:latin typeface="微软雅黑" panose="020B0503020204020204" charset="-122"/>
                <a:ea typeface="微软雅黑" panose="020B0503020204020204" charset="-122"/>
              </a:endParaRPr>
            </a:p>
          </p:txBody>
        </p:sp>
        <p:sp>
          <p:nvSpPr>
            <p:cNvPr id="29" name="文本框 28"/>
            <p:cNvSpPr txBox="1"/>
            <p:nvPr/>
          </p:nvSpPr>
          <p:spPr>
            <a:xfrm>
              <a:off x="3107" y="1365"/>
              <a:ext cx="5645" cy="580"/>
            </a:xfrm>
            <a:prstGeom prst="rect">
              <a:avLst/>
            </a:prstGeom>
            <a:noFill/>
          </p:spPr>
          <p:txBody>
            <a:bodyPr wrap="square">
              <a:spAutoFit/>
            </a:bodyPr>
            <a:p>
              <a:endParaRPr lang="en-US" altLang="zh-CN" sz="900" spc="300" dirty="0">
                <a:solidFill>
                  <a:schemeClr val="bg1">
                    <a:lumMod val="50000"/>
                  </a:schemeClr>
                </a:solidFill>
                <a:latin typeface="微软雅黑" panose="020B0503020204020204" charset="-122"/>
                <a:ea typeface="微软雅黑" panose="020B0503020204020204" charset="-122"/>
              </a:endParaRPr>
            </a:p>
            <a:p>
              <a:r>
                <a:rPr lang="en-US" altLang="zh-CN" sz="900" spc="300" dirty="0">
                  <a:solidFill>
                    <a:schemeClr val="bg1">
                      <a:lumMod val="50000"/>
                    </a:schemeClr>
                  </a:solidFill>
                  <a:latin typeface="微软雅黑" panose="020B0503020204020204" charset="-122"/>
                  <a:ea typeface="微软雅黑" panose="020B0503020204020204" charset="-122"/>
                </a:rPr>
                <a:t>PLEASE ENTER THE TOPIC</a:t>
              </a:r>
              <a:endParaRPr lang="en-US" altLang="zh-CN" sz="900" spc="300" dirty="0">
                <a:solidFill>
                  <a:schemeClr val="bg1">
                    <a:lumMod val="50000"/>
                  </a:schemeClr>
                </a:solidFill>
                <a:latin typeface="微软雅黑" panose="020B0503020204020204" charset="-122"/>
                <a:ea typeface="微软雅黑" panose="020B0503020204020204" charset="-122"/>
              </a:endParaRPr>
            </a:p>
          </p:txBody>
        </p:sp>
      </p:grpSp>
      <p:cxnSp>
        <p:nvCxnSpPr>
          <p:cNvPr id="46" name="直接连接符 45"/>
          <p:cNvCxnSpPr/>
          <p:nvPr/>
        </p:nvCxnSpPr>
        <p:spPr>
          <a:xfrm>
            <a:off x="1627525" y="3678797"/>
            <a:ext cx="0" cy="2160000"/>
          </a:xfrm>
          <a:prstGeom prst="line">
            <a:avLst/>
          </a:prstGeom>
          <a:ln w="63500">
            <a:solidFill>
              <a:srgbClr val="32416B"/>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6095999" y="3678797"/>
            <a:ext cx="0" cy="2160000"/>
          </a:xfrm>
          <a:prstGeom prst="line">
            <a:avLst/>
          </a:prstGeom>
          <a:ln w="63500">
            <a:solidFill>
              <a:srgbClr val="32416B"/>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125483" y="1595949"/>
            <a:ext cx="0" cy="2160000"/>
          </a:xfrm>
          <a:prstGeom prst="line">
            <a:avLst/>
          </a:prstGeom>
          <a:ln w="63500">
            <a:solidFill>
              <a:srgbClr val="32416B"/>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581250" y="1518479"/>
            <a:ext cx="0" cy="2160000"/>
          </a:xfrm>
          <a:prstGeom prst="line">
            <a:avLst/>
          </a:prstGeom>
          <a:ln w="63500">
            <a:solidFill>
              <a:srgbClr val="32416B"/>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092200" y="3680619"/>
            <a:ext cx="10007600" cy="0"/>
          </a:xfrm>
          <a:prstGeom prst="line">
            <a:avLst/>
          </a:prstGeom>
          <a:ln w="63500">
            <a:solidFill>
              <a:srgbClr val="32416B"/>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flipH="1">
            <a:off x="5981599" y="3566219"/>
            <a:ext cx="228801" cy="228801"/>
          </a:xfrm>
          <a:prstGeom prst="ellipse">
            <a:avLst/>
          </a:prstGeom>
          <a:solidFill>
            <a:srgbClr val="25557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思源黑体 CN Regular" panose="020B0500000000000000" pitchFamily="34" charset="-122"/>
            </a:endParaRPr>
          </a:p>
        </p:txBody>
      </p:sp>
      <p:sp>
        <p:nvSpPr>
          <p:cNvPr id="15" name="椭圆 14"/>
          <p:cNvSpPr/>
          <p:nvPr/>
        </p:nvSpPr>
        <p:spPr>
          <a:xfrm flipH="1">
            <a:off x="1525825" y="3566219"/>
            <a:ext cx="228801" cy="228801"/>
          </a:xfrm>
          <a:prstGeom prst="ellipse">
            <a:avLst/>
          </a:prstGeom>
          <a:solidFill>
            <a:srgbClr val="25557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思源黑体 CN Regular" panose="020B0500000000000000" pitchFamily="34" charset="-122"/>
            </a:endParaRPr>
          </a:p>
        </p:txBody>
      </p:sp>
      <p:sp>
        <p:nvSpPr>
          <p:cNvPr id="16" name="椭圆 15"/>
          <p:cNvSpPr/>
          <p:nvPr/>
        </p:nvSpPr>
        <p:spPr>
          <a:xfrm flipH="1">
            <a:off x="7466857" y="3566219"/>
            <a:ext cx="228801" cy="228801"/>
          </a:xfrm>
          <a:prstGeom prst="ellipse">
            <a:avLst/>
          </a:prstGeom>
          <a:solidFill>
            <a:srgbClr val="25557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思源黑体 CN Regular" panose="020B0500000000000000" pitchFamily="34" charset="-122"/>
            </a:endParaRPr>
          </a:p>
        </p:txBody>
      </p:sp>
      <p:sp>
        <p:nvSpPr>
          <p:cNvPr id="17" name="椭圆 16"/>
          <p:cNvSpPr/>
          <p:nvPr/>
        </p:nvSpPr>
        <p:spPr>
          <a:xfrm flipH="1">
            <a:off x="3011083" y="3566219"/>
            <a:ext cx="228801" cy="228801"/>
          </a:xfrm>
          <a:prstGeom prst="ellipse">
            <a:avLst/>
          </a:prstGeom>
          <a:solidFill>
            <a:srgbClr val="25557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思源黑体 CN Regular" panose="020B0500000000000000" pitchFamily="34" charset="-122"/>
            </a:endParaRPr>
          </a:p>
        </p:txBody>
      </p:sp>
      <p:sp>
        <p:nvSpPr>
          <p:cNvPr id="18" name="椭圆 17"/>
          <p:cNvSpPr/>
          <p:nvPr/>
        </p:nvSpPr>
        <p:spPr>
          <a:xfrm flipH="1">
            <a:off x="8952115" y="3566219"/>
            <a:ext cx="228801" cy="228801"/>
          </a:xfrm>
          <a:prstGeom prst="ellipse">
            <a:avLst/>
          </a:prstGeom>
          <a:solidFill>
            <a:srgbClr val="25557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思源黑体 CN Regular" panose="020B0500000000000000" pitchFamily="34" charset="-122"/>
            </a:endParaRPr>
          </a:p>
        </p:txBody>
      </p:sp>
      <p:sp>
        <p:nvSpPr>
          <p:cNvPr id="24" name="椭圆 23"/>
          <p:cNvSpPr/>
          <p:nvPr/>
        </p:nvSpPr>
        <p:spPr>
          <a:xfrm flipH="1">
            <a:off x="4496341" y="3566219"/>
            <a:ext cx="228801" cy="228801"/>
          </a:xfrm>
          <a:prstGeom prst="ellipse">
            <a:avLst/>
          </a:prstGeom>
          <a:solidFill>
            <a:srgbClr val="25557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思源黑体 CN Regular" panose="020B0500000000000000" pitchFamily="34" charset="-122"/>
            </a:endParaRPr>
          </a:p>
        </p:txBody>
      </p:sp>
      <p:sp>
        <p:nvSpPr>
          <p:cNvPr id="25" name="椭圆 24"/>
          <p:cNvSpPr/>
          <p:nvPr/>
        </p:nvSpPr>
        <p:spPr>
          <a:xfrm flipH="1">
            <a:off x="10437374" y="3566218"/>
            <a:ext cx="228801" cy="228801"/>
          </a:xfrm>
          <a:prstGeom prst="ellipse">
            <a:avLst/>
          </a:prstGeom>
          <a:solidFill>
            <a:srgbClr val="25557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思源黑体 CN Regular" panose="020B0500000000000000" pitchFamily="34" charset="-122"/>
            </a:endParaRPr>
          </a:p>
        </p:txBody>
      </p:sp>
      <p:sp>
        <p:nvSpPr>
          <p:cNvPr id="27" name="矩形: 圆角 17"/>
          <p:cNvSpPr/>
          <p:nvPr/>
        </p:nvSpPr>
        <p:spPr>
          <a:xfrm>
            <a:off x="1345589" y="3186051"/>
            <a:ext cx="589272" cy="265768"/>
          </a:xfrm>
          <a:prstGeom prst="roundRect">
            <a:avLst>
              <a:gd name="adj" fmla="val 50000"/>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latin typeface="思源黑体 CN Bold" panose="020B0800000000000000" pitchFamily="34" charset="-122"/>
                <a:ea typeface="思源黑体 CN Bold" panose="020B0800000000000000" pitchFamily="34" charset="-122"/>
              </a:rPr>
              <a:t>12</a:t>
            </a:r>
            <a:r>
              <a:rPr lang="zh-CN" altLang="en-US" sz="1000">
                <a:latin typeface="思源黑体 CN Bold" panose="020B0800000000000000" pitchFamily="34" charset="-122"/>
                <a:ea typeface="思源黑体 CN Bold" panose="020B0800000000000000" pitchFamily="34" charset="-122"/>
              </a:rPr>
              <a:t>月</a:t>
            </a:r>
            <a:endParaRPr lang="zh-CN" altLang="en-US" sz="1000">
              <a:latin typeface="思源黑体 CN Bold" panose="020B0800000000000000" pitchFamily="34" charset="-122"/>
              <a:ea typeface="思源黑体 CN Bold" panose="020B0800000000000000" pitchFamily="34" charset="-122"/>
            </a:endParaRPr>
          </a:p>
        </p:txBody>
      </p:sp>
      <p:sp>
        <p:nvSpPr>
          <p:cNvPr id="28" name="矩形: 圆角 27"/>
          <p:cNvSpPr/>
          <p:nvPr/>
        </p:nvSpPr>
        <p:spPr>
          <a:xfrm>
            <a:off x="2830847" y="3909420"/>
            <a:ext cx="589272" cy="265768"/>
          </a:xfrm>
          <a:prstGeom prst="roundRect">
            <a:avLst>
              <a:gd name="adj" fmla="val 50000"/>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latin typeface="思源黑体 CN Bold" panose="020B0800000000000000" pitchFamily="34" charset="-122"/>
                <a:ea typeface="思源黑体 CN Bold" panose="020B0800000000000000" pitchFamily="34" charset="-122"/>
              </a:rPr>
              <a:t>1</a:t>
            </a:r>
            <a:r>
              <a:rPr lang="zh-CN" altLang="en-US" sz="1000">
                <a:latin typeface="思源黑体 CN Bold" panose="020B0800000000000000" pitchFamily="34" charset="-122"/>
                <a:ea typeface="思源黑体 CN Bold" panose="020B0800000000000000" pitchFamily="34" charset="-122"/>
              </a:rPr>
              <a:t>月</a:t>
            </a:r>
            <a:endParaRPr lang="zh-CN" altLang="en-US" sz="1000">
              <a:latin typeface="思源黑体 CN Bold" panose="020B0800000000000000" pitchFamily="34" charset="-122"/>
              <a:ea typeface="思源黑体 CN Bold" panose="020B0800000000000000" pitchFamily="34" charset="-122"/>
            </a:endParaRPr>
          </a:p>
        </p:txBody>
      </p:sp>
      <p:sp>
        <p:nvSpPr>
          <p:cNvPr id="30" name="矩形: 圆角 29"/>
          <p:cNvSpPr/>
          <p:nvPr/>
        </p:nvSpPr>
        <p:spPr>
          <a:xfrm>
            <a:off x="5801363" y="3186051"/>
            <a:ext cx="589272" cy="265768"/>
          </a:xfrm>
          <a:prstGeom prst="roundRect">
            <a:avLst>
              <a:gd name="adj" fmla="val 50000"/>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latin typeface="思源黑体 CN Bold" panose="020B0800000000000000" pitchFamily="34" charset="-122"/>
                <a:ea typeface="思源黑体 CN Bold" panose="020B0800000000000000" pitchFamily="34" charset="-122"/>
              </a:rPr>
              <a:t>3</a:t>
            </a:r>
            <a:r>
              <a:rPr lang="zh-CN" altLang="en-US" sz="1000">
                <a:latin typeface="思源黑体 CN Bold" panose="020B0800000000000000" pitchFamily="34" charset="-122"/>
                <a:ea typeface="思源黑体 CN Bold" panose="020B0800000000000000" pitchFamily="34" charset="-122"/>
              </a:rPr>
              <a:t>月</a:t>
            </a:r>
            <a:endParaRPr lang="zh-CN" altLang="en-US" sz="1000">
              <a:latin typeface="思源黑体 CN Bold" panose="020B0800000000000000" pitchFamily="34" charset="-122"/>
              <a:ea typeface="思源黑体 CN Bold" panose="020B0800000000000000" pitchFamily="34" charset="-122"/>
            </a:endParaRPr>
          </a:p>
        </p:txBody>
      </p:sp>
      <p:sp>
        <p:nvSpPr>
          <p:cNvPr id="31" name="矩形: 圆角 30"/>
          <p:cNvSpPr/>
          <p:nvPr/>
        </p:nvSpPr>
        <p:spPr>
          <a:xfrm>
            <a:off x="8771879" y="3909420"/>
            <a:ext cx="589272" cy="265768"/>
          </a:xfrm>
          <a:prstGeom prst="roundRect">
            <a:avLst>
              <a:gd name="adj" fmla="val 50000"/>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latin typeface="思源黑体 CN Bold" panose="020B0800000000000000" pitchFamily="34" charset="-122"/>
                <a:ea typeface="思源黑体 CN Bold" panose="020B0800000000000000" pitchFamily="34" charset="-122"/>
              </a:rPr>
              <a:t>5</a:t>
            </a:r>
            <a:r>
              <a:rPr lang="zh-CN" altLang="en-US" sz="1000">
                <a:latin typeface="思源黑体 CN Bold" panose="020B0800000000000000" pitchFamily="34" charset="-122"/>
                <a:ea typeface="思源黑体 CN Bold" panose="020B0800000000000000" pitchFamily="34" charset="-122"/>
              </a:rPr>
              <a:t>月</a:t>
            </a:r>
            <a:endParaRPr lang="zh-CN" altLang="en-US" sz="1000">
              <a:latin typeface="思源黑体 CN Bold" panose="020B0800000000000000" pitchFamily="34" charset="-122"/>
              <a:ea typeface="思源黑体 CN Bold" panose="020B0800000000000000" pitchFamily="34" charset="-122"/>
            </a:endParaRPr>
          </a:p>
        </p:txBody>
      </p:sp>
      <p:sp>
        <p:nvSpPr>
          <p:cNvPr id="36" name="矩形: 圆角 35"/>
          <p:cNvSpPr/>
          <p:nvPr/>
        </p:nvSpPr>
        <p:spPr>
          <a:xfrm>
            <a:off x="4316105" y="3909420"/>
            <a:ext cx="589272" cy="265768"/>
          </a:xfrm>
          <a:prstGeom prst="roundRect">
            <a:avLst>
              <a:gd name="adj" fmla="val 50000"/>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latin typeface="思源黑体 CN Bold" panose="020B0800000000000000" pitchFamily="34" charset="-122"/>
                <a:ea typeface="思源黑体 CN Bold" panose="020B0800000000000000" pitchFamily="34" charset="-122"/>
              </a:rPr>
              <a:t>2</a:t>
            </a:r>
            <a:r>
              <a:rPr lang="zh-CN" altLang="en-US" sz="1000">
                <a:latin typeface="思源黑体 CN Bold" panose="020B0800000000000000" pitchFamily="34" charset="-122"/>
                <a:ea typeface="思源黑体 CN Bold" panose="020B0800000000000000" pitchFamily="34" charset="-122"/>
              </a:rPr>
              <a:t>月</a:t>
            </a:r>
            <a:endParaRPr lang="zh-CN" altLang="en-US" sz="1000">
              <a:latin typeface="思源黑体 CN Bold" panose="020B0800000000000000" pitchFamily="34" charset="-122"/>
              <a:ea typeface="思源黑体 CN Bold" panose="020B0800000000000000" pitchFamily="34" charset="-122"/>
            </a:endParaRPr>
          </a:p>
        </p:txBody>
      </p:sp>
      <p:sp>
        <p:nvSpPr>
          <p:cNvPr id="33" name="矩形: 圆角 37"/>
          <p:cNvSpPr/>
          <p:nvPr/>
        </p:nvSpPr>
        <p:spPr>
          <a:xfrm>
            <a:off x="10257138" y="3909420"/>
            <a:ext cx="589272" cy="265768"/>
          </a:xfrm>
          <a:prstGeom prst="roundRect">
            <a:avLst>
              <a:gd name="adj" fmla="val 50000"/>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latin typeface="思源黑体 CN Bold" panose="020B0800000000000000" pitchFamily="34" charset="-122"/>
                <a:ea typeface="思源黑体 CN Bold" panose="020B0800000000000000" pitchFamily="34" charset="-122"/>
              </a:rPr>
              <a:t>6</a:t>
            </a:r>
            <a:r>
              <a:rPr lang="zh-CN" altLang="en-US" sz="1000">
                <a:latin typeface="思源黑体 CN Bold" panose="020B0800000000000000" pitchFamily="34" charset="-122"/>
                <a:ea typeface="思源黑体 CN Bold" panose="020B0800000000000000" pitchFamily="34" charset="-122"/>
              </a:rPr>
              <a:t>月</a:t>
            </a:r>
            <a:endParaRPr lang="zh-CN" altLang="en-US" sz="1000">
              <a:latin typeface="思源黑体 CN Bold" panose="020B0800000000000000" pitchFamily="34" charset="-122"/>
              <a:ea typeface="思源黑体 CN Bold" panose="020B0800000000000000" pitchFamily="34" charset="-122"/>
            </a:endParaRPr>
          </a:p>
        </p:txBody>
      </p:sp>
      <p:sp>
        <p:nvSpPr>
          <p:cNvPr id="45" name="矩形: 圆角 44"/>
          <p:cNvSpPr/>
          <p:nvPr/>
        </p:nvSpPr>
        <p:spPr>
          <a:xfrm>
            <a:off x="7286621" y="3909420"/>
            <a:ext cx="589272" cy="265768"/>
          </a:xfrm>
          <a:prstGeom prst="roundRect">
            <a:avLst>
              <a:gd name="adj" fmla="val 50000"/>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latin typeface="思源黑体 CN Bold" panose="020B0800000000000000" pitchFamily="34" charset="-122"/>
                <a:ea typeface="思源黑体 CN Bold" panose="020B0800000000000000" pitchFamily="34" charset="-122"/>
              </a:rPr>
              <a:t>4</a:t>
            </a:r>
            <a:r>
              <a:rPr lang="zh-CN" altLang="en-US" sz="1000">
                <a:latin typeface="思源黑体 CN Bold" panose="020B0800000000000000" pitchFamily="34" charset="-122"/>
                <a:ea typeface="思源黑体 CN Bold" panose="020B0800000000000000" pitchFamily="34" charset="-122"/>
              </a:rPr>
              <a:t>月</a:t>
            </a:r>
            <a:endParaRPr lang="zh-CN" altLang="en-US" sz="1000">
              <a:latin typeface="思源黑体 CN Bold" panose="020B0800000000000000" pitchFamily="34" charset="-122"/>
              <a:ea typeface="思源黑体 CN Bold" panose="020B0800000000000000" pitchFamily="34" charset="-122"/>
            </a:endParaRPr>
          </a:p>
        </p:txBody>
      </p:sp>
      <p:sp>
        <p:nvSpPr>
          <p:cNvPr id="34" name="任意多边形: 形状 63"/>
          <p:cNvSpPr/>
          <p:nvPr/>
        </p:nvSpPr>
        <p:spPr>
          <a:xfrm>
            <a:off x="10194001" y="4332541"/>
            <a:ext cx="717479" cy="717419"/>
          </a:xfrm>
          <a:custGeom>
            <a:avLst/>
            <a:gdLst>
              <a:gd name="connsiteX0" fmla="*/ 502066 w 717479"/>
              <a:gd name="connsiteY0" fmla="*/ 229432 h 717419"/>
              <a:gd name="connsiteX1" fmla="*/ 544122 w 717479"/>
              <a:gd name="connsiteY1" fmla="*/ 272696 h 717419"/>
              <a:gd name="connsiteX2" fmla="*/ 298315 w 717479"/>
              <a:gd name="connsiteY2" fmla="*/ 510526 h 717419"/>
              <a:gd name="connsiteX3" fmla="*/ 171182 w 717479"/>
              <a:gd name="connsiteY3" fmla="*/ 357290 h 717419"/>
              <a:gd name="connsiteX4" fmla="*/ 217588 w 717479"/>
              <a:gd name="connsiteY4" fmla="*/ 318860 h 717419"/>
              <a:gd name="connsiteX5" fmla="*/ 303149 w 717479"/>
              <a:gd name="connsiteY5" fmla="*/ 421823 h 717419"/>
              <a:gd name="connsiteX6" fmla="*/ 358739 w 717479"/>
              <a:gd name="connsiteY6" fmla="*/ 60242 h 717419"/>
              <a:gd name="connsiteX7" fmla="*/ 147738 w 717479"/>
              <a:gd name="connsiteY7" fmla="*/ 147495 h 717419"/>
              <a:gd name="connsiteX8" fmla="*/ 147738 w 717479"/>
              <a:gd name="connsiteY8" fmla="*/ 569741 h 717419"/>
              <a:gd name="connsiteX9" fmla="*/ 358739 w 717479"/>
              <a:gd name="connsiteY9" fmla="*/ 656993 h 717419"/>
              <a:gd name="connsiteX10" fmla="*/ 569741 w 717479"/>
              <a:gd name="connsiteY10" fmla="*/ 569741 h 717419"/>
              <a:gd name="connsiteX11" fmla="*/ 569741 w 717479"/>
              <a:gd name="connsiteY11" fmla="*/ 147495 h 717419"/>
              <a:gd name="connsiteX12" fmla="*/ 358739 w 717479"/>
              <a:gd name="connsiteY12" fmla="*/ 60242 h 717419"/>
              <a:gd name="connsiteX13" fmla="*/ 358740 w 717479"/>
              <a:gd name="connsiteY13" fmla="*/ 0 h 717419"/>
              <a:gd name="connsiteX14" fmla="*/ 612522 w 717479"/>
              <a:gd name="connsiteY14" fmla="*/ 104957 h 717419"/>
              <a:gd name="connsiteX15" fmla="*/ 612522 w 717479"/>
              <a:gd name="connsiteY15" fmla="*/ 612521 h 717419"/>
              <a:gd name="connsiteX16" fmla="*/ 358739 w 717479"/>
              <a:gd name="connsiteY16" fmla="*/ 717419 h 717419"/>
              <a:gd name="connsiteX17" fmla="*/ 104957 w 717479"/>
              <a:gd name="connsiteY17" fmla="*/ 612521 h 717419"/>
              <a:gd name="connsiteX18" fmla="*/ 104957 w 717479"/>
              <a:gd name="connsiteY18" fmla="*/ 104957 h 717419"/>
              <a:gd name="connsiteX19" fmla="*/ 358740 w 717479"/>
              <a:gd name="connsiteY19" fmla="*/ 0 h 717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17479" h="717419">
                <a:moveTo>
                  <a:pt x="502066" y="229432"/>
                </a:moveTo>
                <a:lnTo>
                  <a:pt x="544122" y="272696"/>
                </a:lnTo>
                <a:lnTo>
                  <a:pt x="298315" y="510526"/>
                </a:lnTo>
                <a:lnTo>
                  <a:pt x="171182" y="357290"/>
                </a:lnTo>
                <a:lnTo>
                  <a:pt x="217588" y="318860"/>
                </a:lnTo>
                <a:lnTo>
                  <a:pt x="303149" y="421823"/>
                </a:lnTo>
                <a:close/>
                <a:moveTo>
                  <a:pt x="358739" y="60242"/>
                </a:moveTo>
                <a:cubicBezTo>
                  <a:pt x="282363" y="60242"/>
                  <a:pt x="205986" y="89247"/>
                  <a:pt x="147738" y="147495"/>
                </a:cubicBezTo>
                <a:cubicBezTo>
                  <a:pt x="31239" y="263993"/>
                  <a:pt x="31239" y="453243"/>
                  <a:pt x="147738" y="569741"/>
                </a:cubicBezTo>
                <a:cubicBezTo>
                  <a:pt x="205745" y="627990"/>
                  <a:pt x="282363" y="656993"/>
                  <a:pt x="358739" y="656993"/>
                </a:cubicBezTo>
                <a:cubicBezTo>
                  <a:pt x="435115" y="656993"/>
                  <a:pt x="511492" y="627990"/>
                  <a:pt x="569741" y="569741"/>
                </a:cubicBezTo>
                <a:cubicBezTo>
                  <a:pt x="686239" y="453243"/>
                  <a:pt x="686239" y="263993"/>
                  <a:pt x="569741" y="147495"/>
                </a:cubicBezTo>
                <a:cubicBezTo>
                  <a:pt x="511733" y="89247"/>
                  <a:pt x="435115" y="60242"/>
                  <a:pt x="358739" y="60242"/>
                </a:cubicBezTo>
                <a:close/>
                <a:moveTo>
                  <a:pt x="358740" y="0"/>
                </a:moveTo>
                <a:cubicBezTo>
                  <a:pt x="450645" y="0"/>
                  <a:pt x="542550" y="34986"/>
                  <a:pt x="612522" y="104957"/>
                </a:cubicBezTo>
                <a:cubicBezTo>
                  <a:pt x="752465" y="244900"/>
                  <a:pt x="752465" y="472578"/>
                  <a:pt x="612522" y="612521"/>
                </a:cubicBezTo>
                <a:cubicBezTo>
                  <a:pt x="542671" y="682372"/>
                  <a:pt x="450584" y="717419"/>
                  <a:pt x="358739" y="717419"/>
                </a:cubicBezTo>
                <a:cubicBezTo>
                  <a:pt x="266894" y="717419"/>
                  <a:pt x="175049" y="682372"/>
                  <a:pt x="104957" y="612521"/>
                </a:cubicBezTo>
                <a:cubicBezTo>
                  <a:pt x="-34986" y="472578"/>
                  <a:pt x="-34986" y="244900"/>
                  <a:pt x="104957" y="104957"/>
                </a:cubicBezTo>
                <a:cubicBezTo>
                  <a:pt x="174929" y="34986"/>
                  <a:pt x="266834" y="0"/>
                  <a:pt x="358740" y="0"/>
                </a:cubicBezTo>
                <a:close/>
              </a:path>
            </a:pathLst>
          </a:custGeom>
          <a:solidFill>
            <a:srgbClr val="32416B"/>
          </a:solidFill>
          <a:ln w="986" cap="flat">
            <a:noFill/>
            <a:prstDash val="solid"/>
            <a:miter/>
          </a:ln>
        </p:spPr>
        <p:txBody>
          <a:bodyPr rtlCol="0" anchor="ctr"/>
          <a:p>
            <a:endParaRPr lang="zh-CN" altLang="en-US">
              <a:ea typeface="思源黑体 CN Regular" panose="020B0500000000000000" pitchFamily="34" charset="-122"/>
            </a:endParaRPr>
          </a:p>
        </p:txBody>
      </p:sp>
      <p:sp>
        <p:nvSpPr>
          <p:cNvPr id="68" name="任意多边形: 形状 67"/>
          <p:cNvSpPr/>
          <p:nvPr/>
        </p:nvSpPr>
        <p:spPr>
          <a:xfrm>
            <a:off x="1268816" y="2316992"/>
            <a:ext cx="717418" cy="717418"/>
          </a:xfrm>
          <a:custGeom>
            <a:avLst/>
            <a:gdLst>
              <a:gd name="connsiteX0" fmla="*/ 380286 w 887324"/>
              <a:gd name="connsiteY0" fmla="*/ 221826 h 887324"/>
              <a:gd name="connsiteX1" fmla="*/ 402692 w 887324"/>
              <a:gd name="connsiteY1" fmla="*/ 231110 h 887324"/>
              <a:gd name="connsiteX2" fmla="*/ 581632 w 887324"/>
              <a:gd name="connsiteY2" fmla="*/ 410050 h 887324"/>
              <a:gd name="connsiteX3" fmla="*/ 581632 w 887324"/>
              <a:gd name="connsiteY3" fmla="*/ 477273 h 887324"/>
              <a:gd name="connsiteX4" fmla="*/ 402682 w 887324"/>
              <a:gd name="connsiteY4" fmla="*/ 656204 h 887324"/>
              <a:gd name="connsiteX5" fmla="*/ 380281 w 887324"/>
              <a:gd name="connsiteY5" fmla="*/ 665493 h 887324"/>
              <a:gd name="connsiteX6" fmla="*/ 357880 w 887324"/>
              <a:gd name="connsiteY6" fmla="*/ 656204 h 887324"/>
              <a:gd name="connsiteX7" fmla="*/ 357880 w 887324"/>
              <a:gd name="connsiteY7" fmla="*/ 611392 h 887324"/>
              <a:gd name="connsiteX8" fmla="*/ 525610 w 887324"/>
              <a:gd name="connsiteY8" fmla="*/ 443662 h 887324"/>
              <a:gd name="connsiteX9" fmla="*/ 357880 w 887324"/>
              <a:gd name="connsiteY9" fmla="*/ 275922 h 887324"/>
              <a:gd name="connsiteX10" fmla="*/ 357880 w 887324"/>
              <a:gd name="connsiteY10" fmla="*/ 231110 h 887324"/>
              <a:gd name="connsiteX11" fmla="*/ 380286 w 887324"/>
              <a:gd name="connsiteY11" fmla="*/ 221826 h 887324"/>
              <a:gd name="connsiteX12" fmla="*/ 443662 w 887324"/>
              <a:gd name="connsiteY12" fmla="*/ 63380 h 887324"/>
              <a:gd name="connsiteX13" fmla="*/ 63380 w 887324"/>
              <a:gd name="connsiteY13" fmla="*/ 443662 h 887324"/>
              <a:gd name="connsiteX14" fmla="*/ 443662 w 887324"/>
              <a:gd name="connsiteY14" fmla="*/ 823943 h 887324"/>
              <a:gd name="connsiteX15" fmla="*/ 823943 w 887324"/>
              <a:gd name="connsiteY15" fmla="*/ 443662 h 887324"/>
              <a:gd name="connsiteX16" fmla="*/ 443662 w 887324"/>
              <a:gd name="connsiteY16" fmla="*/ 63380 h 887324"/>
              <a:gd name="connsiteX17" fmla="*/ 443662 w 887324"/>
              <a:gd name="connsiteY17" fmla="*/ 0 h 887324"/>
              <a:gd name="connsiteX18" fmla="*/ 887324 w 887324"/>
              <a:gd name="connsiteY18" fmla="*/ 443662 h 887324"/>
              <a:gd name="connsiteX19" fmla="*/ 443662 w 887324"/>
              <a:gd name="connsiteY19" fmla="*/ 887324 h 887324"/>
              <a:gd name="connsiteX20" fmla="*/ 0 w 887324"/>
              <a:gd name="connsiteY20" fmla="*/ 443662 h 887324"/>
              <a:gd name="connsiteX21" fmla="*/ 443662 w 887324"/>
              <a:gd name="connsiteY21" fmla="*/ 0 h 887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87324" h="887324">
                <a:moveTo>
                  <a:pt x="380286" y="221826"/>
                </a:moveTo>
                <a:cubicBezTo>
                  <a:pt x="388394" y="221826"/>
                  <a:pt x="396503" y="224921"/>
                  <a:pt x="402692" y="231110"/>
                </a:cubicBezTo>
                <a:lnTo>
                  <a:pt x="581632" y="410050"/>
                </a:lnTo>
                <a:cubicBezTo>
                  <a:pt x="600171" y="428589"/>
                  <a:pt x="600171" y="458734"/>
                  <a:pt x="581632" y="477273"/>
                </a:cubicBezTo>
                <a:lnTo>
                  <a:pt x="402682" y="656204"/>
                </a:lnTo>
                <a:cubicBezTo>
                  <a:pt x="396503" y="662403"/>
                  <a:pt x="388392" y="665493"/>
                  <a:pt x="380281" y="665493"/>
                </a:cubicBezTo>
                <a:cubicBezTo>
                  <a:pt x="372170" y="665493"/>
                  <a:pt x="364060" y="662403"/>
                  <a:pt x="357880" y="656204"/>
                </a:cubicBezTo>
                <a:cubicBezTo>
                  <a:pt x="345501" y="643825"/>
                  <a:pt x="345501" y="623771"/>
                  <a:pt x="357880" y="611392"/>
                </a:cubicBezTo>
                <a:lnTo>
                  <a:pt x="525610" y="443662"/>
                </a:lnTo>
                <a:lnTo>
                  <a:pt x="357880" y="275922"/>
                </a:lnTo>
                <a:cubicBezTo>
                  <a:pt x="345501" y="263543"/>
                  <a:pt x="345501" y="243489"/>
                  <a:pt x="357880" y="231110"/>
                </a:cubicBezTo>
                <a:cubicBezTo>
                  <a:pt x="364070" y="224921"/>
                  <a:pt x="372178" y="221826"/>
                  <a:pt x="380286" y="221826"/>
                </a:cubicBezTo>
                <a:close/>
                <a:moveTo>
                  <a:pt x="443662" y="63380"/>
                </a:moveTo>
                <a:cubicBezTo>
                  <a:pt x="233972" y="63380"/>
                  <a:pt x="63380" y="233972"/>
                  <a:pt x="63380" y="443662"/>
                </a:cubicBezTo>
                <a:cubicBezTo>
                  <a:pt x="63380" y="653351"/>
                  <a:pt x="233972" y="823943"/>
                  <a:pt x="443662" y="823943"/>
                </a:cubicBezTo>
                <a:cubicBezTo>
                  <a:pt x="653351" y="823943"/>
                  <a:pt x="823943" y="653351"/>
                  <a:pt x="823943" y="443662"/>
                </a:cubicBezTo>
                <a:cubicBezTo>
                  <a:pt x="823943" y="233972"/>
                  <a:pt x="653351" y="63380"/>
                  <a:pt x="443662" y="63380"/>
                </a:cubicBezTo>
                <a:close/>
                <a:moveTo>
                  <a:pt x="443662" y="0"/>
                </a:moveTo>
                <a:cubicBezTo>
                  <a:pt x="688686" y="0"/>
                  <a:pt x="887324" y="198638"/>
                  <a:pt x="887324" y="443662"/>
                </a:cubicBezTo>
                <a:cubicBezTo>
                  <a:pt x="887324" y="688686"/>
                  <a:pt x="688686" y="887324"/>
                  <a:pt x="443662" y="887324"/>
                </a:cubicBezTo>
                <a:cubicBezTo>
                  <a:pt x="198638" y="887324"/>
                  <a:pt x="0" y="688686"/>
                  <a:pt x="0" y="443662"/>
                </a:cubicBezTo>
                <a:cubicBezTo>
                  <a:pt x="0" y="198638"/>
                  <a:pt x="198638" y="0"/>
                  <a:pt x="443662" y="0"/>
                </a:cubicBezTo>
                <a:close/>
              </a:path>
            </a:pathLst>
          </a:custGeom>
          <a:solidFill>
            <a:srgbClr val="32416B"/>
          </a:solidFill>
          <a:ln w="986" cap="flat">
            <a:noFill/>
            <a:prstDash val="solid"/>
            <a:miter/>
          </a:ln>
        </p:spPr>
        <p:txBody>
          <a:bodyPr rtlCol="0" anchor="ctr"/>
          <a:p>
            <a:endParaRPr lang="zh-CN" altLang="en-US">
              <a:ea typeface="思源黑体 CN Regular" panose="020B0500000000000000" pitchFamily="34" charset="-122"/>
            </a:endParaRPr>
          </a:p>
        </p:txBody>
      </p:sp>
      <p:pic>
        <p:nvPicPr>
          <p:cNvPr id="51" name="图片 50" descr="图书馆"/>
          <p:cNvPicPr>
            <a:picLocks noChangeAspect="1"/>
          </p:cNvPicPr>
          <p:nvPr/>
        </p:nvPicPr>
        <p:blipFill>
          <a:blip r:embed="rId1">
            <a:alphaModFix amt="25000"/>
          </a:blip>
          <a:stretch>
            <a:fillRect/>
          </a:stretch>
        </p:blipFill>
        <p:spPr>
          <a:xfrm>
            <a:off x="8452485" y="5777865"/>
            <a:ext cx="3739585" cy="1080000"/>
          </a:xfrm>
          <a:prstGeom prst="rect">
            <a:avLst/>
          </a:prstGeom>
        </p:spPr>
      </p:pic>
      <p:grpSp>
        <p:nvGrpSpPr>
          <p:cNvPr id="20" name="组合 19"/>
          <p:cNvGrpSpPr/>
          <p:nvPr userDrawn="1"/>
        </p:nvGrpSpPr>
        <p:grpSpPr>
          <a:xfrm>
            <a:off x="10289667" y="-801077"/>
            <a:ext cx="1902333" cy="2044520"/>
            <a:chOff x="8135783" y="-1669981"/>
            <a:chExt cx="4056217" cy="4359393"/>
          </a:xfrm>
        </p:grpSpPr>
        <p:sp>
          <p:nvSpPr>
            <p:cNvPr id="21"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直角三角形 21"/>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351155" y="325120"/>
            <a:ext cx="4559300" cy="1015365"/>
            <a:chOff x="1572" y="494"/>
            <a:chExt cx="7180"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1" name="矩形 10"/>
            <p:cNvSpPr/>
            <p:nvPr/>
          </p:nvSpPr>
          <p:spPr>
            <a:xfrm>
              <a:off x="3078" y="751"/>
              <a:ext cx="3788" cy="919"/>
            </a:xfrm>
            <a:prstGeom prst="rect">
              <a:avLst/>
            </a:prstGeom>
          </p:spPr>
          <p:txBody>
            <a:bodyPr wrap="none">
              <a:spAutoFit/>
            </a:bodyPr>
            <a:p>
              <a:r>
                <a:rPr lang="zh-CN" altLang="en-US" sz="3200" b="1" spc="300" dirty="0">
                  <a:latin typeface="微软雅黑" panose="020B0503020204020204" charset="-122"/>
                  <a:ea typeface="微软雅黑" panose="020B0503020204020204" charset="-122"/>
                </a:rPr>
                <a:t>请输入标题</a:t>
              </a:r>
              <a:endParaRPr lang="zh-CN" altLang="en-US" sz="3200" b="1" spc="300" dirty="0">
                <a:latin typeface="微软雅黑" panose="020B0503020204020204" charset="-122"/>
                <a:ea typeface="微软雅黑" panose="020B0503020204020204" charset="-122"/>
              </a:endParaRPr>
            </a:p>
          </p:txBody>
        </p:sp>
        <p:sp>
          <p:nvSpPr>
            <p:cNvPr id="29" name="文本框 28"/>
            <p:cNvSpPr txBox="1"/>
            <p:nvPr/>
          </p:nvSpPr>
          <p:spPr>
            <a:xfrm>
              <a:off x="3107" y="1365"/>
              <a:ext cx="5645" cy="580"/>
            </a:xfrm>
            <a:prstGeom prst="rect">
              <a:avLst/>
            </a:prstGeom>
            <a:noFill/>
          </p:spPr>
          <p:txBody>
            <a:bodyPr wrap="square">
              <a:spAutoFit/>
            </a:bodyPr>
            <a:p>
              <a:endParaRPr lang="en-US" altLang="zh-CN" sz="900" spc="300" dirty="0">
                <a:solidFill>
                  <a:schemeClr val="bg1">
                    <a:lumMod val="50000"/>
                  </a:schemeClr>
                </a:solidFill>
                <a:latin typeface="微软雅黑" panose="020B0503020204020204" charset="-122"/>
                <a:ea typeface="微软雅黑" panose="020B0503020204020204" charset="-122"/>
              </a:endParaRPr>
            </a:p>
            <a:p>
              <a:r>
                <a:rPr lang="en-US" altLang="zh-CN" sz="900" spc="300" dirty="0">
                  <a:solidFill>
                    <a:schemeClr val="bg1">
                      <a:lumMod val="50000"/>
                    </a:schemeClr>
                  </a:solidFill>
                  <a:latin typeface="微软雅黑" panose="020B0503020204020204" charset="-122"/>
                  <a:ea typeface="微软雅黑" panose="020B0503020204020204" charset="-122"/>
                </a:rPr>
                <a:t>PLEASE ENTER THE TOPIC</a:t>
              </a:r>
              <a:endParaRPr lang="en-US" altLang="zh-CN" sz="900" spc="300" dirty="0">
                <a:solidFill>
                  <a:schemeClr val="bg1">
                    <a:lumMod val="50000"/>
                  </a:schemeClr>
                </a:solidFill>
                <a:latin typeface="微软雅黑" panose="020B0503020204020204" charset="-122"/>
                <a:ea typeface="微软雅黑" panose="020B0503020204020204" charset="-122"/>
              </a:endParaRPr>
            </a:p>
          </p:txBody>
        </p:sp>
      </p:grpSp>
      <p:sp>
        <p:nvSpPr>
          <p:cNvPr id="2" name="弧形 1"/>
          <p:cNvSpPr/>
          <p:nvPr/>
        </p:nvSpPr>
        <p:spPr>
          <a:xfrm>
            <a:off x="8899068" y="2226178"/>
            <a:ext cx="1116368" cy="1116366"/>
          </a:xfrm>
          <a:prstGeom prst="arc">
            <a:avLst>
              <a:gd name="adj1" fmla="val 16200000"/>
              <a:gd name="adj2" fmla="val 141805"/>
            </a:avLst>
          </a:prstGeom>
          <a:ln w="63500">
            <a:solidFill>
              <a:srgbClr val="32416B"/>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ea typeface="思源黑体 CN Regular" panose="020B0500000000000000" pitchFamily="34" charset="-122"/>
            </a:endParaRPr>
          </a:p>
        </p:txBody>
      </p:sp>
      <p:sp>
        <p:nvSpPr>
          <p:cNvPr id="3" name="弧形 2"/>
          <p:cNvSpPr/>
          <p:nvPr/>
        </p:nvSpPr>
        <p:spPr>
          <a:xfrm flipV="1">
            <a:off x="8899068" y="2226178"/>
            <a:ext cx="1116368" cy="1116366"/>
          </a:xfrm>
          <a:prstGeom prst="arc">
            <a:avLst>
              <a:gd name="adj1" fmla="val 16200000"/>
              <a:gd name="adj2" fmla="val 255579"/>
            </a:avLst>
          </a:prstGeom>
          <a:ln w="63500">
            <a:solidFill>
              <a:srgbClr val="32416B"/>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ea typeface="思源黑体 CN Regular" panose="020B0500000000000000" pitchFamily="34" charset="-122"/>
            </a:endParaRPr>
          </a:p>
        </p:txBody>
      </p:sp>
      <p:cxnSp>
        <p:nvCxnSpPr>
          <p:cNvPr id="14" name="直接连接符 13"/>
          <p:cNvCxnSpPr/>
          <p:nvPr/>
        </p:nvCxnSpPr>
        <p:spPr>
          <a:xfrm>
            <a:off x="0" y="2226177"/>
            <a:ext cx="9467084" cy="0"/>
          </a:xfrm>
          <a:prstGeom prst="line">
            <a:avLst/>
          </a:prstGeom>
          <a:ln w="63500">
            <a:solidFill>
              <a:srgbClr val="32416B"/>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724917" y="3342544"/>
            <a:ext cx="6763212" cy="0"/>
          </a:xfrm>
          <a:prstGeom prst="line">
            <a:avLst/>
          </a:prstGeom>
          <a:solidFill>
            <a:srgbClr val="25557A"/>
          </a:solidFill>
          <a:ln w="63500">
            <a:solidFill>
              <a:srgbClr val="32416B"/>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flipH="1">
            <a:off x="2496113" y="2111777"/>
            <a:ext cx="228801" cy="228801"/>
          </a:xfrm>
          <a:prstGeom prst="ellipse">
            <a:avLst/>
          </a:prstGeom>
          <a:solidFill>
            <a:srgbClr val="25557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思源黑体 CN Regular" panose="020B0500000000000000" pitchFamily="34" charset="-122"/>
            </a:endParaRPr>
          </a:p>
        </p:txBody>
      </p:sp>
      <p:sp>
        <p:nvSpPr>
          <p:cNvPr id="17" name="文本框 16"/>
          <p:cNvSpPr txBox="1"/>
          <p:nvPr/>
        </p:nvSpPr>
        <p:spPr>
          <a:xfrm>
            <a:off x="1697442" y="2445807"/>
            <a:ext cx="1826141" cy="338554"/>
          </a:xfrm>
          <a:prstGeom prst="rect">
            <a:avLst/>
          </a:prstGeom>
          <a:noFill/>
        </p:spPr>
        <p:txBody>
          <a:bodyPr wrap="none" rtlCol="0">
            <a:spAutoFit/>
          </a:bodyPr>
          <a:p>
            <a:pPr algn="ctr"/>
            <a:r>
              <a:rPr lang="zh-CN" altLang="en-US" sz="1600">
                <a:solidFill>
                  <a:schemeClr val="tx1">
                    <a:lumMod val="85000"/>
                    <a:lumOff val="15000"/>
                  </a:schemeClr>
                </a:solidFill>
                <a:ea typeface="思源黑体 CN Regular" panose="020B0500000000000000" pitchFamily="34" charset="-122"/>
              </a:rPr>
              <a:t>点击此处输入内容</a:t>
            </a:r>
            <a:endParaRPr lang="zh-CN" altLang="en-US" sz="1600">
              <a:solidFill>
                <a:schemeClr val="tx1">
                  <a:lumMod val="85000"/>
                  <a:lumOff val="15000"/>
                </a:schemeClr>
              </a:solidFill>
              <a:ea typeface="思源黑体 CN Regular" panose="020B0500000000000000" pitchFamily="34" charset="-122"/>
            </a:endParaRPr>
          </a:p>
        </p:txBody>
      </p:sp>
      <p:sp>
        <p:nvSpPr>
          <p:cNvPr id="67" name="弧形 66"/>
          <p:cNvSpPr/>
          <p:nvPr/>
        </p:nvSpPr>
        <p:spPr>
          <a:xfrm flipH="1" flipV="1">
            <a:off x="2176564" y="3342809"/>
            <a:ext cx="1116368" cy="1116366"/>
          </a:xfrm>
          <a:prstGeom prst="arc">
            <a:avLst>
              <a:gd name="adj1" fmla="val 16200000"/>
              <a:gd name="adj2" fmla="val 141805"/>
            </a:avLst>
          </a:prstGeom>
          <a:noFill/>
          <a:ln w="63500">
            <a:solidFill>
              <a:srgbClr val="32416B"/>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ea typeface="思源黑体 CN Regular" panose="020B0500000000000000" pitchFamily="34" charset="-122"/>
            </a:endParaRPr>
          </a:p>
        </p:txBody>
      </p:sp>
      <p:sp>
        <p:nvSpPr>
          <p:cNvPr id="68" name="弧形 67"/>
          <p:cNvSpPr/>
          <p:nvPr/>
        </p:nvSpPr>
        <p:spPr>
          <a:xfrm flipH="1">
            <a:off x="2176564" y="3342809"/>
            <a:ext cx="1116368" cy="1116366"/>
          </a:xfrm>
          <a:prstGeom prst="arc">
            <a:avLst>
              <a:gd name="adj1" fmla="val 16200000"/>
              <a:gd name="adj2" fmla="val 255579"/>
            </a:avLst>
          </a:prstGeom>
          <a:noFill/>
          <a:ln w="63500">
            <a:solidFill>
              <a:srgbClr val="32416B"/>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ea typeface="思源黑体 CN Regular" panose="020B0500000000000000" pitchFamily="34" charset="-122"/>
            </a:endParaRPr>
          </a:p>
        </p:txBody>
      </p:sp>
      <p:cxnSp>
        <p:nvCxnSpPr>
          <p:cNvPr id="69" name="直接连接符 68"/>
          <p:cNvCxnSpPr/>
          <p:nvPr/>
        </p:nvCxnSpPr>
        <p:spPr>
          <a:xfrm flipH="1" flipV="1">
            <a:off x="2724916" y="4459176"/>
            <a:ext cx="9467084" cy="0"/>
          </a:xfrm>
          <a:prstGeom prst="line">
            <a:avLst/>
          </a:prstGeom>
          <a:ln w="63500">
            <a:solidFill>
              <a:srgbClr val="32416B"/>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flipH="1">
            <a:off x="4685066" y="3228408"/>
            <a:ext cx="228801" cy="228801"/>
          </a:xfrm>
          <a:prstGeom prst="ellipse">
            <a:avLst/>
          </a:prstGeom>
          <a:solidFill>
            <a:srgbClr val="25557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思源黑体 CN Regular" panose="020B0500000000000000" pitchFamily="34" charset="-122"/>
            </a:endParaRPr>
          </a:p>
        </p:txBody>
      </p:sp>
      <p:sp>
        <p:nvSpPr>
          <p:cNvPr id="74" name="椭圆 73"/>
          <p:cNvSpPr/>
          <p:nvPr/>
        </p:nvSpPr>
        <p:spPr>
          <a:xfrm flipH="1">
            <a:off x="7299180" y="3228408"/>
            <a:ext cx="228801" cy="228801"/>
          </a:xfrm>
          <a:prstGeom prst="ellipse">
            <a:avLst/>
          </a:prstGeom>
          <a:solidFill>
            <a:srgbClr val="25557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思源黑体 CN Regular" panose="020B0500000000000000" pitchFamily="34" charset="-122"/>
            </a:endParaRPr>
          </a:p>
        </p:txBody>
      </p:sp>
      <p:sp>
        <p:nvSpPr>
          <p:cNvPr id="20" name="矩形: 圆角 40"/>
          <p:cNvSpPr/>
          <p:nvPr/>
        </p:nvSpPr>
        <p:spPr>
          <a:xfrm>
            <a:off x="2190227" y="2782214"/>
            <a:ext cx="840571" cy="240996"/>
          </a:xfrm>
          <a:prstGeom prst="roundRect">
            <a:avLst>
              <a:gd name="adj" fmla="val 50000"/>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latin typeface="思源黑体 CN Bold" panose="020B0800000000000000" pitchFamily="34" charset="-122"/>
                <a:ea typeface="思源黑体 CN Bold" panose="020B0800000000000000" pitchFamily="34" charset="-122"/>
              </a:rPr>
              <a:t>17XX.06</a:t>
            </a:r>
            <a:endParaRPr lang="zh-CN" altLang="en-US" sz="1000">
              <a:latin typeface="思源黑体 CN Bold" panose="020B0800000000000000" pitchFamily="34" charset="-122"/>
              <a:ea typeface="思源黑体 CN Bold" panose="020B0800000000000000" pitchFamily="34" charset="-122"/>
            </a:endParaRPr>
          </a:p>
        </p:txBody>
      </p:sp>
      <p:sp>
        <p:nvSpPr>
          <p:cNvPr id="79" name="椭圆 78"/>
          <p:cNvSpPr/>
          <p:nvPr/>
        </p:nvSpPr>
        <p:spPr>
          <a:xfrm flipH="1">
            <a:off x="6852971" y="4344510"/>
            <a:ext cx="228801" cy="228801"/>
          </a:xfrm>
          <a:prstGeom prst="ellipse">
            <a:avLst/>
          </a:prstGeom>
          <a:solidFill>
            <a:srgbClr val="25557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思源黑体 CN Regular" panose="020B0500000000000000" pitchFamily="34" charset="-122"/>
            </a:endParaRPr>
          </a:p>
        </p:txBody>
      </p:sp>
      <p:sp>
        <p:nvSpPr>
          <p:cNvPr id="80" name="椭圆 79"/>
          <p:cNvSpPr/>
          <p:nvPr/>
        </p:nvSpPr>
        <p:spPr>
          <a:xfrm flipH="1">
            <a:off x="9467085" y="4340785"/>
            <a:ext cx="228801" cy="228801"/>
          </a:xfrm>
          <a:prstGeom prst="ellipse">
            <a:avLst/>
          </a:prstGeom>
          <a:solidFill>
            <a:srgbClr val="25557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思源黑体 CN Regular" panose="020B0500000000000000" pitchFamily="34" charset="-122"/>
            </a:endParaRPr>
          </a:p>
        </p:txBody>
      </p:sp>
      <p:sp>
        <p:nvSpPr>
          <p:cNvPr id="81" name="椭圆 80"/>
          <p:cNvSpPr/>
          <p:nvPr/>
        </p:nvSpPr>
        <p:spPr>
          <a:xfrm flipH="1">
            <a:off x="4238857" y="4340785"/>
            <a:ext cx="228801" cy="228801"/>
          </a:xfrm>
          <a:prstGeom prst="ellipse">
            <a:avLst/>
          </a:prstGeom>
          <a:solidFill>
            <a:srgbClr val="25557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思源黑体 CN Regular" panose="020B0500000000000000" pitchFamily="34" charset="-122"/>
            </a:endParaRPr>
          </a:p>
        </p:txBody>
      </p:sp>
      <p:sp>
        <p:nvSpPr>
          <p:cNvPr id="21" name="椭圆 20"/>
          <p:cNvSpPr/>
          <p:nvPr/>
        </p:nvSpPr>
        <p:spPr>
          <a:xfrm flipH="1">
            <a:off x="5110227" y="2111777"/>
            <a:ext cx="228801" cy="228801"/>
          </a:xfrm>
          <a:prstGeom prst="ellipse">
            <a:avLst/>
          </a:prstGeom>
          <a:solidFill>
            <a:srgbClr val="25557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思源黑体 CN Regular" panose="020B0500000000000000" pitchFamily="34" charset="-122"/>
            </a:endParaRPr>
          </a:p>
        </p:txBody>
      </p:sp>
      <p:sp>
        <p:nvSpPr>
          <p:cNvPr id="22" name="椭圆 21"/>
          <p:cNvSpPr/>
          <p:nvPr/>
        </p:nvSpPr>
        <p:spPr>
          <a:xfrm flipH="1">
            <a:off x="7724976" y="2115587"/>
            <a:ext cx="228801" cy="228801"/>
          </a:xfrm>
          <a:prstGeom prst="ellipse">
            <a:avLst/>
          </a:prstGeom>
          <a:solidFill>
            <a:srgbClr val="25557A"/>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思源黑体 CN Regular" panose="020B0500000000000000" pitchFamily="34" charset="-122"/>
            </a:endParaRPr>
          </a:p>
        </p:txBody>
      </p:sp>
      <p:sp>
        <p:nvSpPr>
          <p:cNvPr id="82" name="文本框 81"/>
          <p:cNvSpPr txBox="1"/>
          <p:nvPr/>
        </p:nvSpPr>
        <p:spPr>
          <a:xfrm>
            <a:off x="4311556" y="2445807"/>
            <a:ext cx="1826141" cy="338554"/>
          </a:xfrm>
          <a:prstGeom prst="rect">
            <a:avLst/>
          </a:prstGeom>
          <a:noFill/>
        </p:spPr>
        <p:txBody>
          <a:bodyPr wrap="none" rtlCol="0">
            <a:spAutoFit/>
          </a:bodyPr>
          <a:p>
            <a:pPr algn="ctr"/>
            <a:r>
              <a:rPr lang="zh-CN" altLang="en-US" sz="1600">
                <a:solidFill>
                  <a:schemeClr val="tx1">
                    <a:lumMod val="85000"/>
                    <a:lumOff val="15000"/>
                  </a:schemeClr>
                </a:solidFill>
                <a:ea typeface="思源黑体 CN Regular" panose="020B0500000000000000" pitchFamily="34" charset="-122"/>
              </a:rPr>
              <a:t>点击此处输入内容</a:t>
            </a:r>
            <a:endParaRPr lang="zh-CN" altLang="en-US" sz="1600">
              <a:solidFill>
                <a:schemeClr val="tx1">
                  <a:lumMod val="85000"/>
                  <a:lumOff val="15000"/>
                </a:schemeClr>
              </a:solidFill>
              <a:ea typeface="思源黑体 CN Regular" panose="020B0500000000000000" pitchFamily="34" charset="-122"/>
            </a:endParaRPr>
          </a:p>
        </p:txBody>
      </p:sp>
      <p:sp>
        <p:nvSpPr>
          <p:cNvPr id="84" name="文本框 83"/>
          <p:cNvSpPr txBox="1"/>
          <p:nvPr/>
        </p:nvSpPr>
        <p:spPr>
          <a:xfrm>
            <a:off x="6925670" y="2445807"/>
            <a:ext cx="1826141" cy="338554"/>
          </a:xfrm>
          <a:prstGeom prst="rect">
            <a:avLst/>
          </a:prstGeom>
          <a:noFill/>
        </p:spPr>
        <p:txBody>
          <a:bodyPr wrap="none" rtlCol="0">
            <a:spAutoFit/>
          </a:bodyPr>
          <a:p>
            <a:pPr algn="ctr"/>
            <a:r>
              <a:rPr lang="zh-CN" altLang="en-US" sz="1600">
                <a:solidFill>
                  <a:schemeClr val="tx1">
                    <a:lumMod val="85000"/>
                    <a:lumOff val="15000"/>
                  </a:schemeClr>
                </a:solidFill>
                <a:ea typeface="思源黑体 CN Regular" panose="020B0500000000000000" pitchFamily="34" charset="-122"/>
              </a:rPr>
              <a:t>点击此处输入内容</a:t>
            </a:r>
            <a:endParaRPr lang="zh-CN" altLang="en-US" sz="1600">
              <a:solidFill>
                <a:schemeClr val="tx1">
                  <a:lumMod val="85000"/>
                  <a:lumOff val="15000"/>
                </a:schemeClr>
              </a:solidFill>
              <a:ea typeface="思源黑体 CN Regular" panose="020B0500000000000000" pitchFamily="34" charset="-122"/>
            </a:endParaRPr>
          </a:p>
        </p:txBody>
      </p:sp>
      <p:sp>
        <p:nvSpPr>
          <p:cNvPr id="104" name="文本框 103"/>
          <p:cNvSpPr txBox="1"/>
          <p:nvPr/>
        </p:nvSpPr>
        <p:spPr>
          <a:xfrm>
            <a:off x="3886395" y="3571345"/>
            <a:ext cx="1826141" cy="338554"/>
          </a:xfrm>
          <a:prstGeom prst="rect">
            <a:avLst/>
          </a:prstGeom>
          <a:noFill/>
        </p:spPr>
        <p:txBody>
          <a:bodyPr wrap="none" rtlCol="0">
            <a:spAutoFit/>
          </a:bodyPr>
          <a:p>
            <a:pPr algn="ctr"/>
            <a:r>
              <a:rPr lang="zh-CN" altLang="en-US" sz="1600">
                <a:solidFill>
                  <a:schemeClr val="tx1">
                    <a:lumMod val="85000"/>
                    <a:lumOff val="15000"/>
                  </a:schemeClr>
                </a:solidFill>
                <a:ea typeface="思源黑体 CN Regular" panose="020B0500000000000000" pitchFamily="34" charset="-122"/>
              </a:rPr>
              <a:t>点击此处输入内容</a:t>
            </a:r>
            <a:endParaRPr lang="zh-CN" altLang="en-US" sz="1600">
              <a:solidFill>
                <a:schemeClr val="tx1">
                  <a:lumMod val="85000"/>
                  <a:lumOff val="15000"/>
                </a:schemeClr>
              </a:solidFill>
              <a:ea typeface="思源黑体 CN Regular" panose="020B0500000000000000" pitchFamily="34" charset="-122"/>
            </a:endParaRPr>
          </a:p>
        </p:txBody>
      </p:sp>
      <p:sp>
        <p:nvSpPr>
          <p:cNvPr id="107" name="文本框 106"/>
          <p:cNvSpPr txBox="1"/>
          <p:nvPr/>
        </p:nvSpPr>
        <p:spPr>
          <a:xfrm>
            <a:off x="6500509" y="3571345"/>
            <a:ext cx="1826141" cy="338554"/>
          </a:xfrm>
          <a:prstGeom prst="rect">
            <a:avLst/>
          </a:prstGeom>
          <a:noFill/>
        </p:spPr>
        <p:txBody>
          <a:bodyPr wrap="none" rtlCol="0">
            <a:spAutoFit/>
          </a:bodyPr>
          <a:p>
            <a:pPr algn="ctr"/>
            <a:r>
              <a:rPr lang="zh-CN" altLang="en-US" sz="1600">
                <a:solidFill>
                  <a:schemeClr val="tx1">
                    <a:lumMod val="85000"/>
                    <a:lumOff val="15000"/>
                  </a:schemeClr>
                </a:solidFill>
                <a:ea typeface="思源黑体 CN Regular" panose="020B0500000000000000" pitchFamily="34" charset="-122"/>
              </a:rPr>
              <a:t>点击此处输入内容</a:t>
            </a:r>
            <a:endParaRPr lang="zh-CN" altLang="en-US" sz="1600">
              <a:solidFill>
                <a:schemeClr val="tx1">
                  <a:lumMod val="85000"/>
                  <a:lumOff val="15000"/>
                </a:schemeClr>
              </a:solidFill>
              <a:ea typeface="思源黑体 CN Regular" panose="020B0500000000000000" pitchFamily="34" charset="-122"/>
            </a:endParaRPr>
          </a:p>
        </p:txBody>
      </p:sp>
      <p:sp>
        <p:nvSpPr>
          <p:cNvPr id="110" name="文本框 109"/>
          <p:cNvSpPr txBox="1"/>
          <p:nvPr/>
        </p:nvSpPr>
        <p:spPr>
          <a:xfrm>
            <a:off x="3440186" y="4684252"/>
            <a:ext cx="1826141" cy="338554"/>
          </a:xfrm>
          <a:prstGeom prst="rect">
            <a:avLst/>
          </a:prstGeom>
          <a:noFill/>
        </p:spPr>
        <p:txBody>
          <a:bodyPr wrap="none" rtlCol="0">
            <a:spAutoFit/>
          </a:bodyPr>
          <a:p>
            <a:pPr algn="ctr"/>
            <a:r>
              <a:rPr lang="zh-CN" altLang="en-US" sz="1600">
                <a:solidFill>
                  <a:schemeClr val="tx1">
                    <a:lumMod val="85000"/>
                    <a:lumOff val="15000"/>
                  </a:schemeClr>
                </a:solidFill>
                <a:ea typeface="思源黑体 CN Regular" panose="020B0500000000000000" pitchFamily="34" charset="-122"/>
              </a:rPr>
              <a:t>点击此处输入内容</a:t>
            </a:r>
            <a:endParaRPr lang="zh-CN" altLang="en-US" sz="1600">
              <a:solidFill>
                <a:schemeClr val="tx1">
                  <a:lumMod val="85000"/>
                  <a:lumOff val="15000"/>
                </a:schemeClr>
              </a:solidFill>
              <a:ea typeface="思源黑体 CN Regular" panose="020B0500000000000000" pitchFamily="34" charset="-122"/>
            </a:endParaRPr>
          </a:p>
        </p:txBody>
      </p:sp>
      <p:sp>
        <p:nvSpPr>
          <p:cNvPr id="113" name="文本框 112"/>
          <p:cNvSpPr txBox="1"/>
          <p:nvPr/>
        </p:nvSpPr>
        <p:spPr>
          <a:xfrm>
            <a:off x="6054300" y="4684252"/>
            <a:ext cx="1826141" cy="338554"/>
          </a:xfrm>
          <a:prstGeom prst="rect">
            <a:avLst/>
          </a:prstGeom>
          <a:noFill/>
        </p:spPr>
        <p:txBody>
          <a:bodyPr wrap="none" rtlCol="0">
            <a:spAutoFit/>
          </a:bodyPr>
          <a:p>
            <a:pPr algn="ctr"/>
            <a:r>
              <a:rPr lang="zh-CN" altLang="en-US" sz="1600">
                <a:solidFill>
                  <a:schemeClr val="tx1">
                    <a:lumMod val="85000"/>
                    <a:lumOff val="15000"/>
                  </a:schemeClr>
                </a:solidFill>
                <a:ea typeface="思源黑体 CN Regular" panose="020B0500000000000000" pitchFamily="34" charset="-122"/>
              </a:rPr>
              <a:t>点击此处输入内容</a:t>
            </a:r>
            <a:endParaRPr lang="zh-CN" altLang="en-US" sz="1600">
              <a:solidFill>
                <a:schemeClr val="tx1">
                  <a:lumMod val="85000"/>
                  <a:lumOff val="15000"/>
                </a:schemeClr>
              </a:solidFill>
              <a:ea typeface="思源黑体 CN Regular" panose="020B0500000000000000" pitchFamily="34" charset="-122"/>
            </a:endParaRPr>
          </a:p>
        </p:txBody>
      </p:sp>
      <p:sp>
        <p:nvSpPr>
          <p:cNvPr id="116" name="文本框 115"/>
          <p:cNvSpPr txBox="1"/>
          <p:nvPr/>
        </p:nvSpPr>
        <p:spPr>
          <a:xfrm>
            <a:off x="8668414" y="4684252"/>
            <a:ext cx="1826141" cy="338554"/>
          </a:xfrm>
          <a:prstGeom prst="rect">
            <a:avLst/>
          </a:prstGeom>
          <a:noFill/>
        </p:spPr>
        <p:txBody>
          <a:bodyPr wrap="none" rtlCol="0">
            <a:spAutoFit/>
          </a:bodyPr>
          <a:p>
            <a:pPr algn="ctr"/>
            <a:r>
              <a:rPr lang="zh-CN" altLang="en-US" sz="1600">
                <a:solidFill>
                  <a:schemeClr val="tx1">
                    <a:lumMod val="85000"/>
                    <a:lumOff val="15000"/>
                  </a:schemeClr>
                </a:solidFill>
                <a:ea typeface="思源黑体 CN Regular" panose="020B0500000000000000" pitchFamily="34" charset="-122"/>
              </a:rPr>
              <a:t>点击此处输入内容</a:t>
            </a:r>
            <a:endParaRPr lang="zh-CN" altLang="en-US" sz="1600">
              <a:solidFill>
                <a:schemeClr val="tx1">
                  <a:lumMod val="85000"/>
                  <a:lumOff val="15000"/>
                </a:schemeClr>
              </a:solidFill>
              <a:ea typeface="思源黑体 CN Regular" panose="020B0500000000000000" pitchFamily="34" charset="-122"/>
            </a:endParaRPr>
          </a:p>
        </p:txBody>
      </p:sp>
      <p:sp>
        <p:nvSpPr>
          <p:cNvPr id="42" name="矩形: 圆角 41"/>
          <p:cNvSpPr/>
          <p:nvPr/>
        </p:nvSpPr>
        <p:spPr>
          <a:xfrm>
            <a:off x="4804341" y="2782214"/>
            <a:ext cx="840571" cy="240996"/>
          </a:xfrm>
          <a:prstGeom prst="roundRect">
            <a:avLst>
              <a:gd name="adj" fmla="val 50000"/>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latin typeface="思源黑体 CN Bold" panose="020B0800000000000000" pitchFamily="34" charset="-122"/>
                <a:ea typeface="思源黑体 CN Bold" panose="020B0800000000000000" pitchFamily="34" charset="-122"/>
              </a:rPr>
              <a:t>18XX.02</a:t>
            </a:r>
            <a:endParaRPr lang="zh-CN" altLang="en-US" sz="1000">
              <a:latin typeface="思源黑体 CN Bold" panose="020B0800000000000000" pitchFamily="34" charset="-122"/>
              <a:ea typeface="思源黑体 CN Bold" panose="020B0800000000000000" pitchFamily="34" charset="-122"/>
            </a:endParaRPr>
          </a:p>
        </p:txBody>
      </p:sp>
      <p:sp>
        <p:nvSpPr>
          <p:cNvPr id="23" name="矩形: 圆角 43"/>
          <p:cNvSpPr/>
          <p:nvPr/>
        </p:nvSpPr>
        <p:spPr>
          <a:xfrm>
            <a:off x="7418455" y="2782214"/>
            <a:ext cx="840571" cy="240996"/>
          </a:xfrm>
          <a:prstGeom prst="roundRect">
            <a:avLst>
              <a:gd name="adj" fmla="val 50000"/>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latin typeface="思源黑体 CN Bold" panose="020B0800000000000000" pitchFamily="34" charset="-122"/>
                <a:ea typeface="思源黑体 CN Bold" panose="020B0800000000000000" pitchFamily="34" charset="-122"/>
              </a:rPr>
              <a:t>18XX.07</a:t>
            </a:r>
            <a:endParaRPr lang="zh-CN" altLang="en-US" sz="1000">
              <a:latin typeface="思源黑体 CN Bold" panose="020B0800000000000000" pitchFamily="34" charset="-122"/>
              <a:ea typeface="思源黑体 CN Bold" panose="020B0800000000000000" pitchFamily="34" charset="-122"/>
            </a:endParaRPr>
          </a:p>
        </p:txBody>
      </p:sp>
      <p:sp>
        <p:nvSpPr>
          <p:cNvPr id="24" name="矩形: 圆角 44"/>
          <p:cNvSpPr/>
          <p:nvPr/>
        </p:nvSpPr>
        <p:spPr>
          <a:xfrm>
            <a:off x="4402874" y="3909899"/>
            <a:ext cx="789979" cy="193132"/>
          </a:xfrm>
          <a:prstGeom prst="roundRect">
            <a:avLst>
              <a:gd name="adj" fmla="val 50000"/>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latin typeface="思源黑体 CN Bold" panose="020B0800000000000000" pitchFamily="34" charset="-122"/>
                <a:ea typeface="思源黑体 CN Bold" panose="020B0800000000000000" pitchFamily="34" charset="-122"/>
              </a:rPr>
              <a:t>19XX.03</a:t>
            </a:r>
            <a:endParaRPr lang="zh-CN" altLang="en-US" sz="1000">
              <a:latin typeface="思源黑体 CN Bold" panose="020B0800000000000000" pitchFamily="34" charset="-122"/>
              <a:ea typeface="思源黑体 CN Bold" panose="020B0800000000000000" pitchFamily="34" charset="-122"/>
            </a:endParaRPr>
          </a:p>
        </p:txBody>
      </p:sp>
      <p:sp>
        <p:nvSpPr>
          <p:cNvPr id="46" name="矩形: 圆角 45"/>
          <p:cNvSpPr/>
          <p:nvPr/>
        </p:nvSpPr>
        <p:spPr>
          <a:xfrm>
            <a:off x="6993294" y="3903537"/>
            <a:ext cx="840571" cy="240996"/>
          </a:xfrm>
          <a:prstGeom prst="roundRect">
            <a:avLst>
              <a:gd name="adj" fmla="val 50000"/>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latin typeface="思源黑体 CN Bold" panose="020B0800000000000000" pitchFamily="34" charset="-122"/>
                <a:ea typeface="思源黑体 CN Bold" panose="020B0800000000000000" pitchFamily="34" charset="-122"/>
              </a:rPr>
              <a:t>19XX.08</a:t>
            </a:r>
            <a:endParaRPr lang="zh-CN" altLang="en-US" sz="1000">
              <a:latin typeface="思源黑体 CN Bold" panose="020B0800000000000000" pitchFamily="34" charset="-122"/>
              <a:ea typeface="思源黑体 CN Bold" panose="020B0800000000000000" pitchFamily="34" charset="-122"/>
            </a:endParaRPr>
          </a:p>
        </p:txBody>
      </p:sp>
      <p:sp>
        <p:nvSpPr>
          <p:cNvPr id="48" name="矩形: 圆角 47"/>
          <p:cNvSpPr/>
          <p:nvPr/>
        </p:nvSpPr>
        <p:spPr>
          <a:xfrm>
            <a:off x="3932971" y="5028792"/>
            <a:ext cx="840571" cy="240996"/>
          </a:xfrm>
          <a:prstGeom prst="roundRect">
            <a:avLst>
              <a:gd name="adj" fmla="val 50000"/>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latin typeface="思源黑体 CN Bold" panose="020B0800000000000000" pitchFamily="34" charset="-122"/>
                <a:ea typeface="思源黑体 CN Bold" panose="020B0800000000000000" pitchFamily="34" charset="-122"/>
              </a:rPr>
              <a:t>20XX.03</a:t>
            </a:r>
            <a:endParaRPr lang="zh-CN" altLang="en-US" sz="1000">
              <a:latin typeface="思源黑体 CN Bold" panose="020B0800000000000000" pitchFamily="34" charset="-122"/>
              <a:ea typeface="思源黑体 CN Bold" panose="020B0800000000000000" pitchFamily="34" charset="-122"/>
            </a:endParaRPr>
          </a:p>
        </p:txBody>
      </p:sp>
      <p:sp>
        <p:nvSpPr>
          <p:cNvPr id="49" name="矩形: 圆角 48"/>
          <p:cNvSpPr/>
          <p:nvPr/>
        </p:nvSpPr>
        <p:spPr>
          <a:xfrm>
            <a:off x="6547085" y="5028792"/>
            <a:ext cx="840571" cy="240996"/>
          </a:xfrm>
          <a:prstGeom prst="roundRect">
            <a:avLst>
              <a:gd name="adj" fmla="val 50000"/>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latin typeface="思源黑体 CN Bold" panose="020B0800000000000000" pitchFamily="34" charset="-122"/>
                <a:ea typeface="思源黑体 CN Bold" panose="020B0800000000000000" pitchFamily="34" charset="-122"/>
              </a:rPr>
              <a:t>20XX.08</a:t>
            </a:r>
            <a:endParaRPr lang="zh-CN" altLang="en-US" sz="1000">
              <a:latin typeface="思源黑体 CN Bold" panose="020B0800000000000000" pitchFamily="34" charset="-122"/>
              <a:ea typeface="思源黑体 CN Bold" panose="020B0800000000000000" pitchFamily="34" charset="-122"/>
            </a:endParaRPr>
          </a:p>
        </p:txBody>
      </p:sp>
      <p:sp>
        <p:nvSpPr>
          <p:cNvPr id="50" name="矩形: 圆角 49"/>
          <p:cNvSpPr/>
          <p:nvPr/>
        </p:nvSpPr>
        <p:spPr>
          <a:xfrm>
            <a:off x="9158845" y="5028792"/>
            <a:ext cx="840571" cy="240996"/>
          </a:xfrm>
          <a:prstGeom prst="roundRect">
            <a:avLst>
              <a:gd name="adj" fmla="val 50000"/>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latin typeface="思源黑体 CN Bold" panose="020B0800000000000000" pitchFamily="34" charset="-122"/>
                <a:ea typeface="思源黑体 CN Bold" panose="020B0800000000000000" pitchFamily="34" charset="-122"/>
              </a:rPr>
              <a:t>20XX.11</a:t>
            </a:r>
            <a:endParaRPr lang="zh-CN" altLang="en-US" sz="1000">
              <a:latin typeface="思源黑体 CN Bold" panose="020B0800000000000000" pitchFamily="34" charset="-122"/>
              <a:ea typeface="思源黑体 CN Bold" panose="020B0800000000000000" pitchFamily="34" charset="-122"/>
            </a:endParaRPr>
          </a:p>
        </p:txBody>
      </p:sp>
      <p:pic>
        <p:nvPicPr>
          <p:cNvPr id="27" name="图片 26" descr="图书馆"/>
          <p:cNvPicPr>
            <a:picLocks noChangeAspect="1"/>
          </p:cNvPicPr>
          <p:nvPr/>
        </p:nvPicPr>
        <p:blipFill>
          <a:blip r:embed="rId1">
            <a:alphaModFix amt="25000"/>
          </a:blip>
          <a:stretch>
            <a:fillRect/>
          </a:stretch>
        </p:blipFill>
        <p:spPr>
          <a:xfrm>
            <a:off x="8452485" y="5777865"/>
            <a:ext cx="3739585" cy="1080000"/>
          </a:xfrm>
          <a:prstGeom prst="rect">
            <a:avLst/>
          </a:prstGeom>
        </p:spPr>
      </p:pic>
      <p:grpSp>
        <p:nvGrpSpPr>
          <p:cNvPr id="18" name="组合 17"/>
          <p:cNvGrpSpPr/>
          <p:nvPr userDrawn="1"/>
        </p:nvGrpSpPr>
        <p:grpSpPr>
          <a:xfrm>
            <a:off x="10289667" y="-801077"/>
            <a:ext cx="1902333" cy="2044520"/>
            <a:chOff x="8135783" y="-1669981"/>
            <a:chExt cx="4056217" cy="4359393"/>
          </a:xfrm>
        </p:grpSpPr>
        <p:sp>
          <p:nvSpPr>
            <p:cNvPr id="19"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直角三角形 27"/>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任意多边形: 形状 52"/>
          <p:cNvSpPr/>
          <p:nvPr/>
        </p:nvSpPr>
        <p:spPr>
          <a:xfrm flipH="1">
            <a:off x="4337050" y="0"/>
            <a:ext cx="7854950" cy="6858000"/>
          </a:xfrm>
          <a:custGeom>
            <a:avLst/>
            <a:gdLst>
              <a:gd name="connsiteX0" fmla="*/ 12191999 w 12192000"/>
              <a:gd name="connsiteY0" fmla="*/ 0 h 6858000"/>
              <a:gd name="connsiteX1" fmla="*/ 12192000 w 12192000"/>
              <a:gd name="connsiteY1" fmla="*/ 0 h 6858000"/>
              <a:gd name="connsiteX2" fmla="*/ 12192000 w 12192000"/>
              <a:gd name="connsiteY2" fmla="*/ 6858000 h 6858000"/>
              <a:gd name="connsiteX3" fmla="*/ 12191999 w 12192000"/>
              <a:gd name="connsiteY3" fmla="*/ 6858000 h 6858000"/>
              <a:gd name="connsiteX4" fmla="*/ 0 w 12192000"/>
              <a:gd name="connsiteY4" fmla="*/ 0 h 6858000"/>
              <a:gd name="connsiteX5" fmla="*/ 11295445 w 12192000"/>
              <a:gd name="connsiteY5" fmla="*/ 0 h 6858000"/>
              <a:gd name="connsiteX6" fmla="*/ 4437446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2191999" y="0"/>
                </a:moveTo>
                <a:lnTo>
                  <a:pt x="12192000" y="0"/>
                </a:lnTo>
                <a:lnTo>
                  <a:pt x="12192000" y="6858000"/>
                </a:lnTo>
                <a:lnTo>
                  <a:pt x="12191999" y="6858000"/>
                </a:lnTo>
                <a:close/>
                <a:moveTo>
                  <a:pt x="0" y="0"/>
                </a:moveTo>
                <a:lnTo>
                  <a:pt x="11295445" y="0"/>
                </a:lnTo>
                <a:lnTo>
                  <a:pt x="4437446" y="6858000"/>
                </a:lnTo>
                <a:lnTo>
                  <a:pt x="0" y="6858000"/>
                </a:lnTo>
                <a:close/>
              </a:path>
            </a:pathLst>
          </a:custGeom>
          <a:gradFill flip="none">
            <a:gsLst>
              <a:gs pos="3000">
                <a:schemeClr val="accent1">
                  <a:lumMod val="20000"/>
                  <a:lumOff val="80000"/>
                </a:schemeClr>
              </a:gs>
              <a:gs pos="32000">
                <a:srgbClr val="E8F5F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descr="8ef560575b6fda9a338d8e32ac984ce"/>
          <p:cNvPicPr>
            <a:picLocks noChangeAspect="1"/>
          </p:cNvPicPr>
          <p:nvPr/>
        </p:nvPicPr>
        <p:blipFill>
          <a:blip r:embed="rId1"/>
          <a:srcRect l="22944" t="31121" r="23046"/>
          <a:stretch>
            <a:fillRect/>
          </a:stretch>
        </p:blipFill>
        <p:spPr>
          <a:xfrm>
            <a:off x="7357745" y="2891155"/>
            <a:ext cx="4834255" cy="3967480"/>
          </a:xfrm>
          <a:prstGeom prst="rect">
            <a:avLst/>
          </a:prstGeom>
        </p:spPr>
      </p:pic>
      <p:grpSp>
        <p:nvGrpSpPr>
          <p:cNvPr id="27" name="组合 26"/>
          <p:cNvGrpSpPr/>
          <p:nvPr/>
        </p:nvGrpSpPr>
        <p:grpSpPr>
          <a:xfrm>
            <a:off x="4896485" y="635"/>
            <a:ext cx="6939280" cy="6858000"/>
            <a:chOff x="7711" y="1"/>
            <a:chExt cx="10928" cy="10800"/>
          </a:xfrm>
        </p:grpSpPr>
        <p:sp>
          <p:nvSpPr>
            <p:cNvPr id="21" name="任意多边形: 形状 52"/>
            <p:cNvSpPr/>
            <p:nvPr/>
          </p:nvSpPr>
          <p:spPr>
            <a:xfrm flipV="1">
              <a:off x="7711" y="1"/>
              <a:ext cx="6416" cy="10800"/>
            </a:xfrm>
            <a:custGeom>
              <a:avLst/>
              <a:gdLst>
                <a:gd name="connsiteX0" fmla="*/ 12191999 w 12192000"/>
                <a:gd name="connsiteY0" fmla="*/ 0 h 6858000"/>
                <a:gd name="connsiteX1" fmla="*/ 12192000 w 12192000"/>
                <a:gd name="connsiteY1" fmla="*/ 0 h 6858000"/>
                <a:gd name="connsiteX2" fmla="*/ 12192000 w 12192000"/>
                <a:gd name="connsiteY2" fmla="*/ 6858000 h 6858000"/>
                <a:gd name="connsiteX3" fmla="*/ 12191999 w 12192000"/>
                <a:gd name="connsiteY3" fmla="*/ 6858000 h 6858000"/>
                <a:gd name="connsiteX4" fmla="*/ 0 w 12192000"/>
                <a:gd name="connsiteY4" fmla="*/ 0 h 6858000"/>
                <a:gd name="connsiteX5" fmla="*/ 11295445 w 12192000"/>
                <a:gd name="connsiteY5" fmla="*/ 0 h 6858000"/>
                <a:gd name="connsiteX6" fmla="*/ 4437446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2191999" y="0"/>
                  </a:moveTo>
                  <a:lnTo>
                    <a:pt x="12192000" y="0"/>
                  </a:lnTo>
                  <a:lnTo>
                    <a:pt x="12192000" y="6858000"/>
                  </a:lnTo>
                  <a:lnTo>
                    <a:pt x="12191999" y="6858000"/>
                  </a:lnTo>
                  <a:close/>
                  <a:moveTo>
                    <a:pt x="0" y="0"/>
                  </a:moveTo>
                  <a:lnTo>
                    <a:pt x="11295445" y="0"/>
                  </a:lnTo>
                  <a:lnTo>
                    <a:pt x="4437446"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5" name="图片 24" descr="校徽"/>
            <p:cNvPicPr>
              <a:picLocks noChangeAspect="1"/>
            </p:cNvPicPr>
            <p:nvPr/>
          </p:nvPicPr>
          <p:blipFill>
            <a:blip r:embed="rId2"/>
            <a:stretch>
              <a:fillRect/>
            </a:stretch>
          </p:blipFill>
          <p:spPr>
            <a:xfrm>
              <a:off x="16399" y="293"/>
              <a:ext cx="2240" cy="1701"/>
            </a:xfrm>
            <a:prstGeom prst="rect">
              <a:avLst/>
            </a:prstGeom>
          </p:spPr>
        </p:pic>
      </p:grpSp>
      <p:grpSp>
        <p:nvGrpSpPr>
          <p:cNvPr id="63" name="组合 62"/>
          <p:cNvGrpSpPr/>
          <p:nvPr/>
        </p:nvGrpSpPr>
        <p:grpSpPr>
          <a:xfrm rot="10800000">
            <a:off x="-28575" y="3744463"/>
            <a:ext cx="4737100" cy="5091168"/>
            <a:chOff x="8135783" y="-1669981"/>
            <a:chExt cx="4056217" cy="4359393"/>
          </a:xfrm>
        </p:grpSpPr>
        <p:sp>
          <p:nvSpPr>
            <p:cNvPr id="65" name="任意多边形: 形状 64"/>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4" name="直角三角形 63"/>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9" name="图片 18" descr="小招logo"/>
          <p:cNvPicPr>
            <a:picLocks noChangeAspect="1"/>
          </p:cNvPicPr>
          <p:nvPr/>
        </p:nvPicPr>
        <p:blipFill>
          <a:blip r:embed="rId3"/>
          <a:stretch>
            <a:fillRect/>
          </a:stretch>
        </p:blipFill>
        <p:spPr>
          <a:xfrm>
            <a:off x="10913745" y="6055995"/>
            <a:ext cx="1080000" cy="604432"/>
          </a:xfrm>
          <a:prstGeom prst="rect">
            <a:avLst/>
          </a:prstGeom>
        </p:spPr>
      </p:pic>
      <p:grpSp>
        <p:nvGrpSpPr>
          <p:cNvPr id="5" name="组合 4"/>
          <p:cNvGrpSpPr/>
          <p:nvPr/>
        </p:nvGrpSpPr>
        <p:grpSpPr>
          <a:xfrm>
            <a:off x="1981200" y="1901190"/>
            <a:ext cx="6291580" cy="2896235"/>
            <a:chOff x="1932" y="2994"/>
            <a:chExt cx="9908" cy="4561"/>
          </a:xfrm>
        </p:grpSpPr>
        <p:grpSp>
          <p:nvGrpSpPr>
            <p:cNvPr id="6" name="组合 5"/>
            <p:cNvGrpSpPr/>
            <p:nvPr/>
          </p:nvGrpSpPr>
          <p:grpSpPr>
            <a:xfrm>
              <a:off x="1932" y="2994"/>
              <a:ext cx="3242" cy="2179"/>
              <a:chOff x="2761095" y="2292169"/>
              <a:chExt cx="2058736" cy="1383665"/>
            </a:xfrm>
          </p:grpSpPr>
          <p:sp>
            <p:nvSpPr>
              <p:cNvPr id="7" name="矩形: 圆角 1"/>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latin typeface="微软雅黑" panose="020B0503020204020204" charset="-122"/>
                  <a:ea typeface="微软雅黑" panose="020B0503020204020204" charset="-122"/>
                  <a:cs typeface="+mn-ea"/>
                  <a:sym typeface="+mn-lt"/>
                </a:endParaRPr>
              </a:p>
            </p:txBody>
          </p:sp>
          <p:sp>
            <p:nvSpPr>
              <p:cNvPr id="8" name="矩形: 圆角 6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latin typeface="微软雅黑" panose="020B0503020204020204" charset="-122"/>
                  <a:ea typeface="微软雅黑" panose="020B0503020204020204" charset="-122"/>
                  <a:cs typeface="+mn-ea"/>
                  <a:sym typeface="+mn-lt"/>
                </a:endParaRPr>
              </a:p>
            </p:txBody>
          </p:sp>
          <p:sp>
            <p:nvSpPr>
              <p:cNvPr id="9" name="文本框 8"/>
              <p:cNvSpPr txBox="1"/>
              <p:nvPr/>
            </p:nvSpPr>
            <p:spPr>
              <a:xfrm>
                <a:off x="3020843" y="2292169"/>
                <a:ext cx="1798988" cy="1383665"/>
              </a:xfrm>
              <a:prstGeom prst="rect">
                <a:avLst/>
              </a:prstGeom>
              <a:noFill/>
            </p:spPr>
            <p:txBody>
              <a:bodyPr wrap="square" rtlCol="0">
                <a:spAutoFit/>
              </a:bodyPr>
              <a:p>
                <a:r>
                  <a:rPr lang="en-US" altLang="zh-CN" sz="8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8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0" name="矩形 9"/>
            <p:cNvSpPr/>
            <p:nvPr/>
          </p:nvSpPr>
          <p:spPr>
            <a:xfrm>
              <a:off x="4066" y="2994"/>
              <a:ext cx="2262" cy="2082"/>
            </a:xfrm>
            <a:prstGeom prst="rect">
              <a:avLst/>
            </a:prstGeom>
          </p:spPr>
          <p:txBody>
            <a:bodyPr wrap="none">
              <a:spAutoFit/>
            </a:bodyPr>
            <a:p>
              <a:r>
                <a:rPr lang="en-US" altLang="zh-CN" sz="8000" b="1" dirty="0">
                  <a:latin typeface="微软雅黑" panose="020B0503020204020204" charset="-122"/>
                  <a:ea typeface="微软雅黑" panose="020B0503020204020204" charset="-122"/>
                </a:rPr>
                <a:t>04</a:t>
              </a:r>
              <a:endParaRPr lang="en-US" altLang="zh-CN" sz="8000" b="1" dirty="0">
                <a:latin typeface="微软雅黑" panose="020B0503020204020204" charset="-122"/>
                <a:ea typeface="微软雅黑" panose="020B0503020204020204" charset="-122"/>
              </a:endParaRPr>
            </a:p>
          </p:txBody>
        </p:sp>
        <p:sp>
          <p:nvSpPr>
            <p:cNvPr id="11" name="矩形 10"/>
            <p:cNvSpPr/>
            <p:nvPr/>
          </p:nvSpPr>
          <p:spPr>
            <a:xfrm>
              <a:off x="2118" y="5546"/>
              <a:ext cx="7188" cy="1743"/>
            </a:xfrm>
            <a:prstGeom prst="rect">
              <a:avLst/>
            </a:prstGeom>
          </p:spPr>
          <p:txBody>
            <a:bodyPr wrap="none">
              <a:spAutoFit/>
            </a:bodyPr>
            <a:p>
              <a:r>
                <a:rPr lang="zh-CN" altLang="en-US" sz="6600" b="1" spc="300" dirty="0">
                  <a:latin typeface="微软雅黑" panose="020B0503020204020204" charset="-122"/>
                  <a:ea typeface="微软雅黑" panose="020B0503020204020204" charset="-122"/>
                </a:rPr>
                <a:t>请输入标题</a:t>
              </a:r>
              <a:endParaRPr lang="zh-CN" altLang="en-US" sz="6600" b="1" spc="300" dirty="0">
                <a:latin typeface="微软雅黑" panose="020B0503020204020204" charset="-122"/>
                <a:ea typeface="微软雅黑" panose="020B0503020204020204" charset="-122"/>
              </a:endParaRPr>
            </a:p>
          </p:txBody>
        </p:sp>
        <p:sp>
          <p:nvSpPr>
            <p:cNvPr id="12" name="文本框 11"/>
            <p:cNvSpPr txBox="1"/>
            <p:nvPr/>
          </p:nvSpPr>
          <p:spPr>
            <a:xfrm>
              <a:off x="2212" y="6975"/>
              <a:ext cx="9628" cy="580"/>
            </a:xfrm>
            <a:prstGeom prst="rect">
              <a:avLst/>
            </a:prstGeom>
            <a:noFill/>
          </p:spPr>
          <p:txBody>
            <a:bodyPr wrap="square">
              <a:spAutoFit/>
            </a:bodyPr>
            <a:p>
              <a:endParaRPr lang="en-US" altLang="zh-CN" sz="900" spc="600" dirty="0">
                <a:solidFill>
                  <a:schemeClr val="bg1">
                    <a:lumMod val="65000"/>
                  </a:schemeClr>
                </a:solidFill>
                <a:latin typeface="微软雅黑" panose="020B0503020204020204" charset="-122"/>
                <a:ea typeface="微软雅黑" panose="020B0503020204020204" charset="-122"/>
              </a:endParaRPr>
            </a:p>
            <a:p>
              <a:r>
                <a:rPr lang="en-US" altLang="zh-CN" sz="900" spc="600" dirty="0">
                  <a:solidFill>
                    <a:schemeClr val="bg1">
                      <a:lumMod val="65000"/>
                    </a:schemeClr>
                  </a:solidFill>
                  <a:latin typeface="微软雅黑" panose="020B0503020204020204" charset="-122"/>
                  <a:ea typeface="微软雅黑" panose="020B0503020204020204" charset="-122"/>
                </a:rPr>
                <a:t>PLEASE ENTER THE TOPIC</a:t>
              </a:r>
              <a:endParaRPr lang="en-US" altLang="zh-CN" sz="900" spc="600" dirty="0">
                <a:solidFill>
                  <a:schemeClr val="bg1">
                    <a:lumMod val="65000"/>
                  </a:schemeClr>
                </a:solidFill>
                <a:latin typeface="微软雅黑" panose="020B0503020204020204" charset="-122"/>
                <a:ea typeface="微软雅黑" panose="020B0503020204020204" charset="-122"/>
              </a:endParaRPr>
            </a:p>
          </p:txBody>
        </p:sp>
      </p:grpSp>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351155" y="325120"/>
            <a:ext cx="4559300" cy="1015365"/>
            <a:chOff x="1572" y="494"/>
            <a:chExt cx="7180"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1" name="矩形 10"/>
            <p:cNvSpPr/>
            <p:nvPr/>
          </p:nvSpPr>
          <p:spPr>
            <a:xfrm>
              <a:off x="3078" y="751"/>
              <a:ext cx="3788" cy="919"/>
            </a:xfrm>
            <a:prstGeom prst="rect">
              <a:avLst/>
            </a:prstGeom>
          </p:spPr>
          <p:txBody>
            <a:bodyPr wrap="none">
              <a:spAutoFit/>
            </a:bodyPr>
            <a:p>
              <a:r>
                <a:rPr lang="zh-CN" altLang="en-US" sz="3200" b="1" spc="300" dirty="0">
                  <a:latin typeface="微软雅黑" panose="020B0503020204020204" charset="-122"/>
                  <a:ea typeface="微软雅黑" panose="020B0503020204020204" charset="-122"/>
                </a:rPr>
                <a:t>请输入标题</a:t>
              </a:r>
              <a:endParaRPr lang="zh-CN" altLang="en-US" sz="3200" b="1" spc="300" dirty="0">
                <a:latin typeface="微软雅黑" panose="020B0503020204020204" charset="-122"/>
                <a:ea typeface="微软雅黑" panose="020B0503020204020204" charset="-122"/>
              </a:endParaRPr>
            </a:p>
          </p:txBody>
        </p:sp>
        <p:sp>
          <p:nvSpPr>
            <p:cNvPr id="29" name="文本框 28"/>
            <p:cNvSpPr txBox="1"/>
            <p:nvPr/>
          </p:nvSpPr>
          <p:spPr>
            <a:xfrm>
              <a:off x="3107" y="1365"/>
              <a:ext cx="5645" cy="580"/>
            </a:xfrm>
            <a:prstGeom prst="rect">
              <a:avLst/>
            </a:prstGeom>
            <a:noFill/>
          </p:spPr>
          <p:txBody>
            <a:bodyPr wrap="square">
              <a:spAutoFit/>
            </a:bodyPr>
            <a:p>
              <a:endParaRPr lang="en-US" altLang="zh-CN" sz="900" spc="300" dirty="0">
                <a:solidFill>
                  <a:schemeClr val="bg1">
                    <a:lumMod val="50000"/>
                  </a:schemeClr>
                </a:solidFill>
                <a:latin typeface="微软雅黑" panose="020B0503020204020204" charset="-122"/>
                <a:ea typeface="微软雅黑" panose="020B0503020204020204" charset="-122"/>
              </a:endParaRPr>
            </a:p>
            <a:p>
              <a:r>
                <a:rPr lang="en-US" altLang="zh-CN" sz="900" spc="300" dirty="0">
                  <a:solidFill>
                    <a:schemeClr val="bg1">
                      <a:lumMod val="50000"/>
                    </a:schemeClr>
                  </a:solidFill>
                  <a:latin typeface="微软雅黑" panose="020B0503020204020204" charset="-122"/>
                  <a:ea typeface="微软雅黑" panose="020B0503020204020204" charset="-122"/>
                </a:rPr>
                <a:t>PLEASE ENTER THE TOPIC</a:t>
              </a:r>
              <a:endParaRPr lang="en-US" altLang="zh-CN" sz="900" spc="300" dirty="0">
                <a:solidFill>
                  <a:schemeClr val="bg1">
                    <a:lumMod val="50000"/>
                  </a:schemeClr>
                </a:solidFill>
                <a:latin typeface="微软雅黑" panose="020B0503020204020204" charset="-122"/>
                <a:ea typeface="微软雅黑" panose="020B0503020204020204" charset="-122"/>
              </a:endParaRPr>
            </a:p>
          </p:txBody>
        </p:sp>
      </p:grpSp>
      <p:pic>
        <p:nvPicPr>
          <p:cNvPr id="27" name="图片 26" descr="图书馆"/>
          <p:cNvPicPr>
            <a:picLocks noChangeAspect="1"/>
          </p:cNvPicPr>
          <p:nvPr/>
        </p:nvPicPr>
        <p:blipFill>
          <a:blip r:embed="rId3">
            <a:alphaModFix amt="25000"/>
          </a:blip>
          <a:stretch>
            <a:fillRect/>
          </a:stretch>
        </p:blipFill>
        <p:spPr>
          <a:xfrm>
            <a:off x="8452485" y="5777865"/>
            <a:ext cx="3739585" cy="1080000"/>
          </a:xfrm>
          <a:prstGeom prst="rect">
            <a:avLst/>
          </a:prstGeom>
        </p:spPr>
      </p:pic>
      <p:grpSp>
        <p:nvGrpSpPr>
          <p:cNvPr id="13" name="组合 12"/>
          <p:cNvGrpSpPr/>
          <p:nvPr/>
        </p:nvGrpSpPr>
        <p:grpSpPr>
          <a:xfrm>
            <a:off x="727710" y="1569085"/>
            <a:ext cx="5140960" cy="2597785"/>
            <a:chOff x="1938" y="2471"/>
            <a:chExt cx="8096" cy="4091"/>
          </a:xfrm>
        </p:grpSpPr>
        <p:sp>
          <p:nvSpPr>
            <p:cNvPr id="31" name="矩形: 圆角 30"/>
            <p:cNvSpPr/>
            <p:nvPr/>
          </p:nvSpPr>
          <p:spPr>
            <a:xfrm>
              <a:off x="1938" y="2515"/>
              <a:ext cx="8097" cy="4047"/>
            </a:xfrm>
            <a:prstGeom prst="roundRect">
              <a:avLst>
                <a:gd name="adj" fmla="val 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ym typeface="+mn-lt"/>
              </a:endParaRPr>
            </a:p>
          </p:txBody>
        </p:sp>
        <p:graphicFrame>
          <p:nvGraphicFramePr>
            <p:cNvPr id="15" name="图表 14"/>
            <p:cNvGraphicFramePr/>
            <p:nvPr/>
          </p:nvGraphicFramePr>
          <p:xfrm>
            <a:off x="2468" y="2790"/>
            <a:ext cx="7242" cy="3773"/>
          </p:xfrm>
          <a:graphic>
            <a:graphicData uri="http://schemas.openxmlformats.org/drawingml/2006/chart">
              <c:chart xmlns:c="http://schemas.openxmlformats.org/drawingml/2006/chart" xmlns:r="http://schemas.openxmlformats.org/officeDocument/2006/relationships" r:id="rId1"/>
            </a:graphicData>
          </a:graphic>
        </p:graphicFrame>
        <p:sp>
          <p:nvSpPr>
            <p:cNvPr id="12" name="矩形 11"/>
            <p:cNvSpPr/>
            <p:nvPr/>
          </p:nvSpPr>
          <p:spPr>
            <a:xfrm>
              <a:off x="2886" y="2471"/>
              <a:ext cx="3202" cy="72"/>
            </a:xfrm>
            <a:prstGeom prst="rect">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cs typeface="+mn-ea"/>
                <a:sym typeface="+mn-lt"/>
              </a:endParaRPr>
            </a:p>
          </p:txBody>
        </p:sp>
      </p:grpSp>
      <p:grpSp>
        <p:nvGrpSpPr>
          <p:cNvPr id="18" name="组合 17"/>
          <p:cNvGrpSpPr/>
          <p:nvPr/>
        </p:nvGrpSpPr>
        <p:grpSpPr>
          <a:xfrm>
            <a:off x="6309995" y="1569085"/>
            <a:ext cx="5140960" cy="2597785"/>
            <a:chOff x="10355" y="2471"/>
            <a:chExt cx="8096" cy="4091"/>
          </a:xfrm>
        </p:grpSpPr>
        <p:sp>
          <p:nvSpPr>
            <p:cNvPr id="32" name="矩形: 圆角 31"/>
            <p:cNvSpPr/>
            <p:nvPr/>
          </p:nvSpPr>
          <p:spPr>
            <a:xfrm>
              <a:off x="10355" y="2515"/>
              <a:ext cx="8097" cy="4047"/>
            </a:xfrm>
            <a:prstGeom prst="roundRect">
              <a:avLst>
                <a:gd name="adj" fmla="val 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ym typeface="+mn-lt"/>
              </a:endParaRPr>
            </a:p>
          </p:txBody>
        </p:sp>
        <p:graphicFrame>
          <p:nvGraphicFramePr>
            <p:cNvPr id="30" name="图表 29"/>
            <p:cNvGraphicFramePr/>
            <p:nvPr/>
          </p:nvGraphicFramePr>
          <p:xfrm>
            <a:off x="10655" y="2790"/>
            <a:ext cx="7242" cy="3773"/>
          </p:xfrm>
          <a:graphic>
            <a:graphicData uri="http://schemas.openxmlformats.org/drawingml/2006/chart">
              <c:chart xmlns:c="http://schemas.openxmlformats.org/drawingml/2006/chart" xmlns:r="http://schemas.openxmlformats.org/officeDocument/2006/relationships" r:id="rId2"/>
            </a:graphicData>
          </a:graphic>
        </p:graphicFrame>
        <p:sp>
          <p:nvSpPr>
            <p:cNvPr id="33" name="矩形 32"/>
            <p:cNvSpPr/>
            <p:nvPr/>
          </p:nvSpPr>
          <p:spPr>
            <a:xfrm>
              <a:off x="10984" y="2471"/>
              <a:ext cx="3202" cy="72"/>
            </a:xfrm>
            <a:prstGeom prst="rect">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cs typeface="+mn-ea"/>
                <a:sym typeface="+mn-lt"/>
              </a:endParaRPr>
            </a:p>
          </p:txBody>
        </p:sp>
      </p:grpSp>
      <p:grpSp>
        <p:nvGrpSpPr>
          <p:cNvPr id="34" name="组合 33"/>
          <p:cNvGrpSpPr/>
          <p:nvPr/>
        </p:nvGrpSpPr>
        <p:grpSpPr>
          <a:xfrm>
            <a:off x="726916" y="4365218"/>
            <a:ext cx="5142230" cy="2092960"/>
            <a:chOff x="7053350" y="4086829"/>
            <a:chExt cx="5142230" cy="2092960"/>
          </a:xfrm>
        </p:grpSpPr>
        <p:sp>
          <p:nvSpPr>
            <p:cNvPr id="35" name="矩形 34"/>
            <p:cNvSpPr/>
            <p:nvPr/>
          </p:nvSpPr>
          <p:spPr>
            <a:xfrm>
              <a:off x="7053985" y="4086829"/>
              <a:ext cx="2240242" cy="368300"/>
            </a:xfrm>
            <a:prstGeom prst="rect">
              <a:avLst/>
            </a:prstGeom>
          </p:spPr>
          <p:txBody>
            <a:bodyPr wrap="square">
              <a:spAutoFit/>
            </a:bodyPr>
            <a:p>
              <a:r>
                <a:rPr lang="zh-CN" altLang="en-US" b="1" dirty="0">
                  <a:solidFill>
                    <a:srgbClr val="25557A"/>
                  </a:solidFill>
                  <a:cs typeface="+mn-ea"/>
                  <a:sym typeface="+mn-lt"/>
                </a:rPr>
                <a:t>点击输入文字</a:t>
              </a:r>
              <a:endParaRPr lang="zh-CN" altLang="en-US" b="1" dirty="0">
                <a:solidFill>
                  <a:srgbClr val="25557A"/>
                </a:solidFill>
                <a:cs typeface="+mn-ea"/>
                <a:sym typeface="+mn-lt"/>
              </a:endParaRPr>
            </a:p>
          </p:txBody>
        </p:sp>
        <p:sp>
          <p:nvSpPr>
            <p:cNvPr id="37" name="文本框 36"/>
            <p:cNvSpPr txBox="1"/>
            <p:nvPr/>
          </p:nvSpPr>
          <p:spPr>
            <a:xfrm>
              <a:off x="7053350" y="4364959"/>
              <a:ext cx="5142230" cy="1814830"/>
            </a:xfrm>
            <a:prstGeom prst="rect">
              <a:avLst/>
            </a:prstGeom>
            <a:noFill/>
          </p:spPr>
          <p:txBody>
            <a:bodyPr wrap="square">
              <a:spAutoFit/>
            </a:bodyPr>
            <a:p>
              <a:pPr>
                <a:lnSpc>
                  <a:spcPct val="200000"/>
                </a:lnSpc>
              </a:pPr>
              <a:r>
                <a:rPr lang="zh-CN" altLang="en-US" sz="1400" dirty="0">
                  <a:solidFill>
                    <a:schemeClr val="tx1">
                      <a:lumMod val="75000"/>
                      <a:lumOff val="25000"/>
                    </a:schemeClr>
                  </a:solidFill>
                  <a:latin typeface="微软雅黑" panose="020B0503020204020204" charset="-122"/>
                  <a:ea typeface="微软雅黑" panose="020B0503020204020204" charset="-122"/>
                </a:rPr>
                <a:t>您的正文已经简明扼要，字字珠玑，但信息却错综复杂，需要用更多的文字来表述；但请您尽可能提炼思想的精髓，否则容易造成观者的阅读压力，适得其反。您的正文已经简明扼要，字字珠玑，但信息却错综复杂，需要用更多的文字来表述。</a:t>
              </a:r>
              <a:endParaRPr lang="zh-CN" altLang="en-US" sz="1400" dirty="0">
                <a:solidFill>
                  <a:schemeClr val="tx1">
                    <a:lumMod val="75000"/>
                    <a:lumOff val="25000"/>
                  </a:schemeClr>
                </a:solidFill>
                <a:latin typeface="微软雅黑" panose="020B0503020204020204" charset="-122"/>
                <a:ea typeface="微软雅黑" panose="020B0503020204020204" charset="-122"/>
              </a:endParaRPr>
            </a:p>
          </p:txBody>
        </p:sp>
      </p:grpSp>
      <p:grpSp>
        <p:nvGrpSpPr>
          <p:cNvPr id="38" name="组合 37"/>
          <p:cNvGrpSpPr/>
          <p:nvPr/>
        </p:nvGrpSpPr>
        <p:grpSpPr>
          <a:xfrm>
            <a:off x="6310089" y="4365218"/>
            <a:ext cx="5142230" cy="2098675"/>
            <a:chOff x="7893455" y="4126834"/>
            <a:chExt cx="5142230" cy="2098675"/>
          </a:xfrm>
        </p:grpSpPr>
        <p:sp>
          <p:nvSpPr>
            <p:cNvPr id="39" name="矩形 38"/>
            <p:cNvSpPr/>
            <p:nvPr/>
          </p:nvSpPr>
          <p:spPr>
            <a:xfrm>
              <a:off x="7893455" y="4126834"/>
              <a:ext cx="2240242" cy="368300"/>
            </a:xfrm>
            <a:prstGeom prst="rect">
              <a:avLst/>
            </a:prstGeom>
          </p:spPr>
          <p:txBody>
            <a:bodyPr wrap="square">
              <a:spAutoFit/>
            </a:bodyPr>
            <a:p>
              <a:r>
                <a:rPr lang="zh-CN" altLang="en-US" b="1" dirty="0">
                  <a:solidFill>
                    <a:srgbClr val="25557A"/>
                  </a:solidFill>
                  <a:cs typeface="+mn-ea"/>
                  <a:sym typeface="+mn-lt"/>
                </a:rPr>
                <a:t>点击输入文字</a:t>
              </a:r>
              <a:endParaRPr lang="zh-CN" altLang="en-US" dirty="0">
                <a:solidFill>
                  <a:schemeClr val="accent5">
                    <a:lumMod val="50000"/>
                  </a:schemeClr>
                </a:solidFill>
                <a:cs typeface="+mn-ea"/>
                <a:sym typeface="+mn-lt"/>
              </a:endParaRPr>
            </a:p>
          </p:txBody>
        </p:sp>
        <p:sp>
          <p:nvSpPr>
            <p:cNvPr id="41" name="文本框 40"/>
            <p:cNvSpPr txBox="1"/>
            <p:nvPr/>
          </p:nvSpPr>
          <p:spPr>
            <a:xfrm>
              <a:off x="7893455" y="4410679"/>
              <a:ext cx="5142230" cy="1814830"/>
            </a:xfrm>
            <a:prstGeom prst="rect">
              <a:avLst/>
            </a:prstGeom>
            <a:noFill/>
          </p:spPr>
          <p:txBody>
            <a:bodyPr wrap="square">
              <a:spAutoFit/>
            </a:bodyPr>
            <a:p>
              <a:pPr>
                <a:lnSpc>
                  <a:spcPct val="200000"/>
                </a:lnSpc>
              </a:pPr>
              <a:r>
                <a:rPr lang="zh-CN" altLang="en-US" sz="1400" dirty="0">
                  <a:solidFill>
                    <a:schemeClr val="tx1">
                      <a:lumMod val="75000"/>
                      <a:lumOff val="25000"/>
                    </a:schemeClr>
                  </a:solidFill>
                  <a:latin typeface="微软雅黑" panose="020B0503020204020204" charset="-122"/>
                  <a:ea typeface="微软雅黑" panose="020B0503020204020204" charset="-122"/>
                </a:rPr>
                <a:t>您的正文已经简明扼要，字字珠玑，但信息却错综复杂，需要用更多的文字来表述；但请您尽可能提炼思想的精髓，否则容易造成观者的阅读压力，适得其反。您的正文已经简明扼要，字字珠玑，但信息却错综复杂，需要用更多的文字来表述。</a:t>
              </a:r>
              <a:endParaRPr lang="zh-CN" altLang="en-US" sz="1400" dirty="0">
                <a:solidFill>
                  <a:schemeClr val="tx1">
                    <a:lumMod val="75000"/>
                    <a:lumOff val="25000"/>
                  </a:schemeClr>
                </a:solidFill>
                <a:latin typeface="微软雅黑" panose="020B0503020204020204" charset="-122"/>
                <a:ea typeface="微软雅黑" panose="020B0503020204020204" charset="-122"/>
              </a:endParaRPr>
            </a:p>
          </p:txBody>
        </p:sp>
      </p:grpSp>
      <p:grpSp>
        <p:nvGrpSpPr>
          <p:cNvPr id="20" name="组合 19"/>
          <p:cNvGrpSpPr/>
          <p:nvPr userDrawn="1"/>
        </p:nvGrpSpPr>
        <p:grpSpPr>
          <a:xfrm>
            <a:off x="10289667" y="-801077"/>
            <a:ext cx="1902333" cy="2044520"/>
            <a:chOff x="8135783" y="-1669981"/>
            <a:chExt cx="4056217" cy="4359393"/>
          </a:xfrm>
        </p:grpSpPr>
        <p:sp>
          <p:nvSpPr>
            <p:cNvPr id="21"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直角三角形 21"/>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351155" y="325120"/>
            <a:ext cx="4559300" cy="1015365"/>
            <a:chOff x="1572" y="494"/>
            <a:chExt cx="7180"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1" name="矩形 10"/>
            <p:cNvSpPr/>
            <p:nvPr/>
          </p:nvSpPr>
          <p:spPr>
            <a:xfrm>
              <a:off x="3078" y="751"/>
              <a:ext cx="3788" cy="919"/>
            </a:xfrm>
            <a:prstGeom prst="rect">
              <a:avLst/>
            </a:prstGeom>
          </p:spPr>
          <p:txBody>
            <a:bodyPr wrap="none">
              <a:spAutoFit/>
            </a:bodyPr>
            <a:p>
              <a:r>
                <a:rPr lang="zh-CN" altLang="en-US" sz="3200" b="1" spc="300" dirty="0">
                  <a:latin typeface="微软雅黑" panose="020B0503020204020204" charset="-122"/>
                  <a:ea typeface="微软雅黑" panose="020B0503020204020204" charset="-122"/>
                </a:rPr>
                <a:t>请输入标题</a:t>
              </a:r>
              <a:endParaRPr lang="zh-CN" altLang="en-US" sz="3200" b="1" spc="300" dirty="0">
                <a:latin typeface="微软雅黑" panose="020B0503020204020204" charset="-122"/>
                <a:ea typeface="微软雅黑" panose="020B0503020204020204" charset="-122"/>
              </a:endParaRPr>
            </a:p>
          </p:txBody>
        </p:sp>
        <p:sp>
          <p:nvSpPr>
            <p:cNvPr id="29" name="文本框 28"/>
            <p:cNvSpPr txBox="1"/>
            <p:nvPr/>
          </p:nvSpPr>
          <p:spPr>
            <a:xfrm>
              <a:off x="3107" y="1365"/>
              <a:ext cx="5645" cy="580"/>
            </a:xfrm>
            <a:prstGeom prst="rect">
              <a:avLst/>
            </a:prstGeom>
            <a:noFill/>
          </p:spPr>
          <p:txBody>
            <a:bodyPr wrap="square">
              <a:spAutoFit/>
            </a:bodyPr>
            <a:p>
              <a:endParaRPr lang="en-US" altLang="zh-CN" sz="900" spc="300" dirty="0">
                <a:solidFill>
                  <a:schemeClr val="bg1">
                    <a:lumMod val="50000"/>
                  </a:schemeClr>
                </a:solidFill>
                <a:latin typeface="微软雅黑" panose="020B0503020204020204" charset="-122"/>
                <a:ea typeface="微软雅黑" panose="020B0503020204020204" charset="-122"/>
              </a:endParaRPr>
            </a:p>
            <a:p>
              <a:r>
                <a:rPr lang="en-US" altLang="zh-CN" sz="900" spc="300" dirty="0">
                  <a:solidFill>
                    <a:schemeClr val="bg1">
                      <a:lumMod val="50000"/>
                    </a:schemeClr>
                  </a:solidFill>
                  <a:latin typeface="微软雅黑" panose="020B0503020204020204" charset="-122"/>
                  <a:ea typeface="微软雅黑" panose="020B0503020204020204" charset="-122"/>
                </a:rPr>
                <a:t>PLEASE ENTER THE TOPIC</a:t>
              </a:r>
              <a:endParaRPr lang="en-US" altLang="zh-CN" sz="900" spc="300" dirty="0">
                <a:solidFill>
                  <a:schemeClr val="bg1">
                    <a:lumMod val="50000"/>
                  </a:schemeClr>
                </a:solidFill>
                <a:latin typeface="微软雅黑" panose="020B0503020204020204" charset="-122"/>
                <a:ea typeface="微软雅黑" panose="020B0503020204020204" charset="-122"/>
              </a:endParaRPr>
            </a:p>
          </p:txBody>
        </p:sp>
      </p:grpSp>
      <p:pic>
        <p:nvPicPr>
          <p:cNvPr id="27" name="图片 26" descr="图书馆"/>
          <p:cNvPicPr>
            <a:picLocks noChangeAspect="1"/>
          </p:cNvPicPr>
          <p:nvPr/>
        </p:nvPicPr>
        <p:blipFill>
          <a:blip r:embed="rId1">
            <a:alphaModFix amt="25000"/>
          </a:blip>
          <a:stretch>
            <a:fillRect/>
          </a:stretch>
        </p:blipFill>
        <p:spPr>
          <a:xfrm>
            <a:off x="8452485" y="5777865"/>
            <a:ext cx="3739585" cy="1080000"/>
          </a:xfrm>
          <a:prstGeom prst="rect">
            <a:avLst/>
          </a:prstGeom>
        </p:spPr>
      </p:pic>
      <p:grpSp>
        <p:nvGrpSpPr>
          <p:cNvPr id="3" name="组合 2"/>
          <p:cNvGrpSpPr/>
          <p:nvPr/>
        </p:nvGrpSpPr>
        <p:grpSpPr>
          <a:xfrm>
            <a:off x="1239520" y="1771015"/>
            <a:ext cx="9697720" cy="3895725"/>
            <a:chOff x="1924" y="3417"/>
            <a:chExt cx="15272" cy="6135"/>
          </a:xfrm>
        </p:grpSpPr>
        <p:sp>
          <p:nvSpPr>
            <p:cNvPr id="49" name="Freeform 222"/>
            <p:cNvSpPr>
              <a:spLocks noEditPoints="1"/>
            </p:cNvSpPr>
            <p:nvPr/>
          </p:nvSpPr>
          <p:spPr bwMode="auto">
            <a:xfrm>
              <a:off x="5819" y="4199"/>
              <a:ext cx="459" cy="461"/>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chemeClr val="accent3">
                <a:lumMod val="75000"/>
              </a:schemeClr>
            </a:solidFill>
            <a:ln>
              <a:noFill/>
            </a:ln>
          </p:spPr>
          <p:txBody>
            <a:bodyPr vert="horz" wrap="square" lIns="109710" tIns="54855" rIns="109710" bIns="54855" numCol="1" anchor="t" anchorCtr="0" compatLnSpc="1"/>
            <a:p>
              <a:pPr defTabSz="914400"/>
              <a:endParaRPr lang="en-US" dirty="0">
                <a:solidFill>
                  <a:srgbClr val="445469"/>
                </a:solidFill>
                <a:latin typeface="微软雅黑" panose="020B0503020204020204" charset="-122"/>
                <a:ea typeface="微软雅黑" panose="020B0503020204020204" charset="-122"/>
              </a:endParaRPr>
            </a:p>
          </p:txBody>
        </p:sp>
        <p:sp>
          <p:nvSpPr>
            <p:cNvPr id="57" name="Freeform 222"/>
            <p:cNvSpPr>
              <a:spLocks noEditPoints="1"/>
            </p:cNvSpPr>
            <p:nvPr/>
          </p:nvSpPr>
          <p:spPr bwMode="auto">
            <a:xfrm>
              <a:off x="11158" y="4199"/>
              <a:ext cx="459" cy="461"/>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chemeClr val="accent3">
                <a:lumMod val="75000"/>
              </a:schemeClr>
            </a:solidFill>
            <a:ln>
              <a:noFill/>
            </a:ln>
          </p:spPr>
          <p:txBody>
            <a:bodyPr vert="horz" wrap="square" lIns="109710" tIns="54855" rIns="109710" bIns="54855" numCol="1" anchor="t" anchorCtr="0" compatLnSpc="1"/>
            <a:p>
              <a:pPr defTabSz="914400"/>
              <a:endParaRPr lang="en-US" dirty="0">
                <a:solidFill>
                  <a:srgbClr val="445469"/>
                </a:solidFill>
                <a:latin typeface="微软雅黑" panose="020B0503020204020204" charset="-122"/>
                <a:ea typeface="微软雅黑" panose="020B0503020204020204" charset="-122"/>
              </a:endParaRPr>
            </a:p>
          </p:txBody>
        </p:sp>
        <p:sp>
          <p:nvSpPr>
            <p:cNvPr id="87" name="Freeform 5"/>
            <p:cNvSpPr>
              <a:spLocks noEditPoints="1"/>
            </p:cNvSpPr>
            <p:nvPr/>
          </p:nvSpPr>
          <p:spPr bwMode="auto">
            <a:xfrm>
              <a:off x="13622" y="4194"/>
              <a:ext cx="469" cy="469"/>
            </a:xfrm>
            <a:custGeom>
              <a:avLst/>
              <a:gdLst>
                <a:gd name="T0" fmla="*/ 824 w 1648"/>
                <a:gd name="T1" fmla="*/ 0 h 1648"/>
                <a:gd name="T2" fmla="*/ 0 w 1648"/>
                <a:gd name="T3" fmla="*/ 824 h 1648"/>
                <a:gd name="T4" fmla="*/ 824 w 1648"/>
                <a:gd name="T5" fmla="*/ 1648 h 1648"/>
                <a:gd name="T6" fmla="*/ 1648 w 1648"/>
                <a:gd name="T7" fmla="*/ 824 h 1648"/>
                <a:gd name="T8" fmla="*/ 824 w 1648"/>
                <a:gd name="T9" fmla="*/ 0 h 1648"/>
                <a:gd name="T10" fmla="*/ 833 w 1648"/>
                <a:gd name="T11" fmla="*/ 1372 h 1648"/>
                <a:gd name="T12" fmla="*/ 716 w 1648"/>
                <a:gd name="T13" fmla="*/ 1254 h 1648"/>
                <a:gd name="T14" fmla="*/ 833 w 1648"/>
                <a:gd name="T15" fmla="*/ 1137 h 1648"/>
                <a:gd name="T16" fmla="*/ 950 w 1648"/>
                <a:gd name="T17" fmla="*/ 1254 h 1648"/>
                <a:gd name="T18" fmla="*/ 833 w 1648"/>
                <a:gd name="T19" fmla="*/ 1372 h 1648"/>
                <a:gd name="T20" fmla="*/ 925 w 1648"/>
                <a:gd name="T21" fmla="*/ 1026 h 1648"/>
                <a:gd name="T22" fmla="*/ 925 w 1648"/>
                <a:gd name="T23" fmla="*/ 1047 h 1648"/>
                <a:gd name="T24" fmla="*/ 732 w 1648"/>
                <a:gd name="T25" fmla="*/ 1047 h 1648"/>
                <a:gd name="T26" fmla="*/ 732 w 1648"/>
                <a:gd name="T27" fmla="*/ 1026 h 1648"/>
                <a:gd name="T28" fmla="*/ 810 w 1648"/>
                <a:gd name="T29" fmla="*/ 823 h 1648"/>
                <a:gd name="T30" fmla="*/ 966 w 1648"/>
                <a:gd name="T31" fmla="*/ 619 h 1648"/>
                <a:gd name="T32" fmla="*/ 822 w 1648"/>
                <a:gd name="T33" fmla="*/ 478 h 1648"/>
                <a:gd name="T34" fmla="*/ 676 w 1648"/>
                <a:gd name="T35" fmla="*/ 648 h 1648"/>
                <a:gd name="T36" fmla="*/ 488 w 1648"/>
                <a:gd name="T37" fmla="*/ 648 h 1648"/>
                <a:gd name="T38" fmla="*/ 823 w 1648"/>
                <a:gd name="T39" fmla="*/ 300 h 1648"/>
                <a:gd name="T40" fmla="*/ 1160 w 1648"/>
                <a:gd name="T41" fmla="*/ 602 h 1648"/>
                <a:gd name="T42" fmla="*/ 925 w 1648"/>
                <a:gd name="T43" fmla="*/ 1026 h 1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48" h="1648">
                  <a:moveTo>
                    <a:pt x="824" y="0"/>
                  </a:moveTo>
                  <a:cubicBezTo>
                    <a:pt x="369" y="0"/>
                    <a:pt x="0" y="369"/>
                    <a:pt x="0" y="824"/>
                  </a:cubicBezTo>
                  <a:cubicBezTo>
                    <a:pt x="0" y="1279"/>
                    <a:pt x="369" y="1648"/>
                    <a:pt x="824" y="1648"/>
                  </a:cubicBezTo>
                  <a:cubicBezTo>
                    <a:pt x="1279" y="1648"/>
                    <a:pt x="1648" y="1279"/>
                    <a:pt x="1648" y="824"/>
                  </a:cubicBezTo>
                  <a:cubicBezTo>
                    <a:pt x="1648" y="369"/>
                    <a:pt x="1279" y="0"/>
                    <a:pt x="824" y="0"/>
                  </a:cubicBezTo>
                  <a:close/>
                  <a:moveTo>
                    <a:pt x="833" y="1372"/>
                  </a:moveTo>
                  <a:cubicBezTo>
                    <a:pt x="768" y="1372"/>
                    <a:pt x="716" y="1319"/>
                    <a:pt x="716" y="1254"/>
                  </a:cubicBezTo>
                  <a:cubicBezTo>
                    <a:pt x="716" y="1190"/>
                    <a:pt x="768" y="1137"/>
                    <a:pt x="833" y="1137"/>
                  </a:cubicBezTo>
                  <a:cubicBezTo>
                    <a:pt x="898" y="1137"/>
                    <a:pt x="950" y="1190"/>
                    <a:pt x="950" y="1254"/>
                  </a:cubicBezTo>
                  <a:cubicBezTo>
                    <a:pt x="950" y="1319"/>
                    <a:pt x="898" y="1372"/>
                    <a:pt x="833" y="1372"/>
                  </a:cubicBezTo>
                  <a:close/>
                  <a:moveTo>
                    <a:pt x="925" y="1026"/>
                  </a:moveTo>
                  <a:cubicBezTo>
                    <a:pt x="925" y="1047"/>
                    <a:pt x="925" y="1047"/>
                    <a:pt x="925" y="1047"/>
                  </a:cubicBezTo>
                  <a:cubicBezTo>
                    <a:pt x="925" y="1047"/>
                    <a:pt x="750" y="1047"/>
                    <a:pt x="732" y="1047"/>
                  </a:cubicBezTo>
                  <a:cubicBezTo>
                    <a:pt x="732" y="1026"/>
                    <a:pt x="732" y="1026"/>
                    <a:pt x="732" y="1026"/>
                  </a:cubicBezTo>
                  <a:cubicBezTo>
                    <a:pt x="732" y="966"/>
                    <a:pt x="741" y="889"/>
                    <a:pt x="810" y="823"/>
                  </a:cubicBezTo>
                  <a:cubicBezTo>
                    <a:pt x="879" y="757"/>
                    <a:pt x="966" y="702"/>
                    <a:pt x="966" y="619"/>
                  </a:cubicBezTo>
                  <a:cubicBezTo>
                    <a:pt x="966" y="527"/>
                    <a:pt x="902" y="478"/>
                    <a:pt x="822" y="478"/>
                  </a:cubicBezTo>
                  <a:cubicBezTo>
                    <a:pt x="688" y="478"/>
                    <a:pt x="679" y="617"/>
                    <a:pt x="676" y="648"/>
                  </a:cubicBezTo>
                  <a:cubicBezTo>
                    <a:pt x="488" y="648"/>
                    <a:pt x="488" y="648"/>
                    <a:pt x="488" y="648"/>
                  </a:cubicBezTo>
                  <a:cubicBezTo>
                    <a:pt x="493" y="503"/>
                    <a:pt x="554" y="300"/>
                    <a:pt x="823" y="300"/>
                  </a:cubicBezTo>
                  <a:cubicBezTo>
                    <a:pt x="1055" y="300"/>
                    <a:pt x="1160" y="456"/>
                    <a:pt x="1160" y="602"/>
                  </a:cubicBezTo>
                  <a:cubicBezTo>
                    <a:pt x="1160" y="835"/>
                    <a:pt x="925" y="875"/>
                    <a:pt x="925" y="1026"/>
                  </a:cubicBezTo>
                  <a:close/>
                </a:path>
              </a:pathLst>
            </a:custGeom>
            <a:solidFill>
              <a:srgbClr val="25557A"/>
            </a:solidFill>
            <a:ln>
              <a:noFill/>
            </a:ln>
          </p:spPr>
          <p:txBody>
            <a:bodyPr vert="horz" wrap="square" lIns="109710" tIns="54855" rIns="109710" bIns="54855" numCol="1" anchor="t" anchorCtr="0" compatLnSpc="1"/>
            <a:p>
              <a:pPr defTabSz="914400"/>
              <a:endParaRPr lang="bg-BG" dirty="0">
                <a:solidFill>
                  <a:srgbClr val="445469"/>
                </a:solidFill>
                <a:latin typeface="微软雅黑" panose="020B0503020204020204" charset="-122"/>
                <a:ea typeface="微软雅黑" panose="020B0503020204020204" charset="-122"/>
              </a:endParaRPr>
            </a:p>
          </p:txBody>
        </p:sp>
        <p:sp>
          <p:nvSpPr>
            <p:cNvPr id="96" name="Freeform 857"/>
            <p:cNvSpPr>
              <a:spLocks noEditPoints="1"/>
            </p:cNvSpPr>
            <p:nvPr/>
          </p:nvSpPr>
          <p:spPr bwMode="auto">
            <a:xfrm>
              <a:off x="8657" y="5117"/>
              <a:ext cx="459" cy="459"/>
            </a:xfrm>
            <a:custGeom>
              <a:avLst/>
              <a:gdLst>
                <a:gd name="T0" fmla="*/ 215 w 430"/>
                <a:gd name="T1" fmla="*/ 0 h 430"/>
                <a:gd name="T2" fmla="*/ 0 w 430"/>
                <a:gd name="T3" fmla="*/ 215 h 430"/>
                <a:gd name="T4" fmla="*/ 215 w 430"/>
                <a:gd name="T5" fmla="*/ 430 h 430"/>
                <a:gd name="T6" fmla="*/ 430 w 430"/>
                <a:gd name="T7" fmla="*/ 215 h 430"/>
                <a:gd name="T8" fmla="*/ 215 w 430"/>
                <a:gd name="T9" fmla="*/ 0 h 430"/>
                <a:gd name="T10" fmla="*/ 259 w 430"/>
                <a:gd name="T11" fmla="*/ 215 h 430"/>
                <a:gd name="T12" fmla="*/ 338 w 430"/>
                <a:gd name="T13" fmla="*/ 293 h 430"/>
                <a:gd name="T14" fmla="*/ 293 w 430"/>
                <a:gd name="T15" fmla="*/ 338 h 430"/>
                <a:gd name="T16" fmla="*/ 215 w 430"/>
                <a:gd name="T17" fmla="*/ 259 h 430"/>
                <a:gd name="T18" fmla="*/ 137 w 430"/>
                <a:gd name="T19" fmla="*/ 338 h 430"/>
                <a:gd name="T20" fmla="*/ 92 w 430"/>
                <a:gd name="T21" fmla="*/ 293 h 430"/>
                <a:gd name="T22" fmla="*/ 171 w 430"/>
                <a:gd name="T23" fmla="*/ 215 h 430"/>
                <a:gd name="T24" fmla="*/ 92 w 430"/>
                <a:gd name="T25" fmla="*/ 137 h 430"/>
                <a:gd name="T26" fmla="*/ 137 w 430"/>
                <a:gd name="T27" fmla="*/ 92 h 430"/>
                <a:gd name="T28" fmla="*/ 215 w 430"/>
                <a:gd name="T29" fmla="*/ 171 h 430"/>
                <a:gd name="T30" fmla="*/ 293 w 430"/>
                <a:gd name="T31" fmla="*/ 92 h 430"/>
                <a:gd name="T32" fmla="*/ 338 w 430"/>
                <a:gd name="T33" fmla="*/ 137 h 430"/>
                <a:gd name="T34" fmla="*/ 259 w 430"/>
                <a:gd name="T35" fmla="*/ 215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0" h="430">
                  <a:moveTo>
                    <a:pt x="215" y="0"/>
                  </a:moveTo>
                  <a:cubicBezTo>
                    <a:pt x="96" y="0"/>
                    <a:pt x="0" y="96"/>
                    <a:pt x="0" y="215"/>
                  </a:cubicBezTo>
                  <a:cubicBezTo>
                    <a:pt x="0" y="334"/>
                    <a:pt x="96" y="430"/>
                    <a:pt x="215" y="430"/>
                  </a:cubicBezTo>
                  <a:cubicBezTo>
                    <a:pt x="334" y="430"/>
                    <a:pt x="430" y="334"/>
                    <a:pt x="430" y="215"/>
                  </a:cubicBezTo>
                  <a:cubicBezTo>
                    <a:pt x="430" y="96"/>
                    <a:pt x="334" y="0"/>
                    <a:pt x="215" y="0"/>
                  </a:cubicBezTo>
                  <a:close/>
                  <a:moveTo>
                    <a:pt x="259" y="215"/>
                  </a:moveTo>
                  <a:cubicBezTo>
                    <a:pt x="338" y="293"/>
                    <a:pt x="338" y="293"/>
                    <a:pt x="338" y="293"/>
                  </a:cubicBezTo>
                  <a:cubicBezTo>
                    <a:pt x="293" y="338"/>
                    <a:pt x="293" y="338"/>
                    <a:pt x="293" y="338"/>
                  </a:cubicBezTo>
                  <a:cubicBezTo>
                    <a:pt x="215" y="259"/>
                    <a:pt x="215" y="259"/>
                    <a:pt x="215" y="259"/>
                  </a:cubicBezTo>
                  <a:cubicBezTo>
                    <a:pt x="137" y="338"/>
                    <a:pt x="137" y="338"/>
                    <a:pt x="137" y="338"/>
                  </a:cubicBezTo>
                  <a:cubicBezTo>
                    <a:pt x="92" y="293"/>
                    <a:pt x="92" y="293"/>
                    <a:pt x="92" y="293"/>
                  </a:cubicBezTo>
                  <a:cubicBezTo>
                    <a:pt x="171" y="215"/>
                    <a:pt x="171" y="215"/>
                    <a:pt x="171" y="215"/>
                  </a:cubicBezTo>
                  <a:cubicBezTo>
                    <a:pt x="92" y="137"/>
                    <a:pt x="92" y="137"/>
                    <a:pt x="92" y="137"/>
                  </a:cubicBezTo>
                  <a:cubicBezTo>
                    <a:pt x="137" y="92"/>
                    <a:pt x="137" y="92"/>
                    <a:pt x="137" y="92"/>
                  </a:cubicBezTo>
                  <a:cubicBezTo>
                    <a:pt x="215" y="171"/>
                    <a:pt x="215" y="171"/>
                    <a:pt x="215" y="171"/>
                  </a:cubicBezTo>
                  <a:cubicBezTo>
                    <a:pt x="293" y="92"/>
                    <a:pt x="293" y="92"/>
                    <a:pt x="293" y="92"/>
                  </a:cubicBezTo>
                  <a:cubicBezTo>
                    <a:pt x="338" y="137"/>
                    <a:pt x="338" y="137"/>
                    <a:pt x="338" y="137"/>
                  </a:cubicBezTo>
                  <a:cubicBezTo>
                    <a:pt x="259" y="215"/>
                    <a:pt x="259" y="215"/>
                    <a:pt x="259" y="215"/>
                  </a:cubicBezTo>
                  <a:close/>
                </a:path>
              </a:pathLst>
            </a:custGeom>
            <a:solidFill>
              <a:schemeClr val="accent6">
                <a:lumMod val="75000"/>
              </a:schemeClr>
            </a:solidFill>
            <a:ln>
              <a:noFill/>
            </a:ln>
          </p:spPr>
          <p:txBody>
            <a:bodyPr vert="horz" wrap="square" lIns="109710" tIns="54855" rIns="109710" bIns="54855" numCol="1" anchor="t" anchorCtr="0" compatLnSpc="1"/>
            <a:p>
              <a:pPr defTabSz="914400"/>
              <a:endParaRPr lang="en-US" dirty="0">
                <a:solidFill>
                  <a:srgbClr val="445469"/>
                </a:solidFill>
                <a:latin typeface="微软雅黑" panose="020B0503020204020204" charset="-122"/>
                <a:ea typeface="微软雅黑" panose="020B0503020204020204" charset="-122"/>
              </a:endParaRPr>
            </a:p>
          </p:txBody>
        </p:sp>
        <p:sp>
          <p:nvSpPr>
            <p:cNvPr id="98" name="Freeform 222"/>
            <p:cNvSpPr>
              <a:spLocks noEditPoints="1"/>
            </p:cNvSpPr>
            <p:nvPr/>
          </p:nvSpPr>
          <p:spPr bwMode="auto">
            <a:xfrm>
              <a:off x="15890" y="5116"/>
              <a:ext cx="459" cy="461"/>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chemeClr val="accent3">
                <a:lumMod val="75000"/>
              </a:schemeClr>
            </a:solidFill>
            <a:ln>
              <a:noFill/>
            </a:ln>
          </p:spPr>
          <p:txBody>
            <a:bodyPr vert="horz" wrap="square" lIns="109710" tIns="54855" rIns="109710" bIns="54855" numCol="1" anchor="t" anchorCtr="0" compatLnSpc="1"/>
            <a:p>
              <a:pPr defTabSz="914400"/>
              <a:endParaRPr lang="en-US" dirty="0">
                <a:solidFill>
                  <a:srgbClr val="445469"/>
                </a:solidFill>
                <a:latin typeface="微软雅黑" panose="020B0503020204020204" charset="-122"/>
                <a:ea typeface="微软雅黑" panose="020B0503020204020204" charset="-122"/>
              </a:endParaRPr>
            </a:p>
          </p:txBody>
        </p:sp>
        <p:sp>
          <p:nvSpPr>
            <p:cNvPr id="100" name="Rounded Rectangle 99"/>
            <p:cNvSpPr/>
            <p:nvPr/>
          </p:nvSpPr>
          <p:spPr>
            <a:xfrm flipV="1">
              <a:off x="2038" y="4869"/>
              <a:ext cx="14900" cy="43"/>
            </a:xfrm>
            <a:prstGeom prst="roundRect">
              <a:avLst>
                <a:gd name="adj" fmla="val 50000"/>
              </a:avLst>
            </a:prstGeom>
            <a:solidFill>
              <a:schemeClr val="tx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p>
              <a:pPr algn="ctr" defTabSz="914400"/>
              <a:endParaRPr lang="bg-BG" dirty="0">
                <a:solidFill>
                  <a:prstClr val="white"/>
                </a:solidFill>
                <a:latin typeface="微软雅黑" panose="020B0503020204020204" charset="-122"/>
                <a:ea typeface="微软雅黑" panose="020B0503020204020204" charset="-122"/>
              </a:endParaRPr>
            </a:p>
          </p:txBody>
        </p:sp>
        <p:grpSp>
          <p:nvGrpSpPr>
            <p:cNvPr id="2" name="组合 1"/>
            <p:cNvGrpSpPr/>
            <p:nvPr/>
          </p:nvGrpSpPr>
          <p:grpSpPr>
            <a:xfrm>
              <a:off x="1924" y="3417"/>
              <a:ext cx="15272" cy="658"/>
              <a:chOff x="1924" y="3318"/>
              <a:chExt cx="15272" cy="658"/>
            </a:xfrm>
          </p:grpSpPr>
          <p:sp>
            <p:nvSpPr>
              <p:cNvPr id="102" name="Rounded Rectangle 101"/>
              <p:cNvSpPr/>
              <p:nvPr/>
            </p:nvSpPr>
            <p:spPr>
              <a:xfrm>
                <a:off x="1924" y="3318"/>
                <a:ext cx="15272" cy="658"/>
              </a:xfrm>
              <a:prstGeom prst="roundRect">
                <a:avLst>
                  <a:gd name="adj" fmla="val 50000"/>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p>
                <a:pPr algn="ctr" defTabSz="914400"/>
                <a:endParaRPr lang="bg-BG" dirty="0">
                  <a:solidFill>
                    <a:prstClr val="white"/>
                  </a:solidFill>
                  <a:latin typeface="微软雅黑" panose="020B0503020204020204" charset="-122"/>
                  <a:ea typeface="微软雅黑" panose="020B0503020204020204" charset="-122"/>
                </a:endParaRPr>
              </a:p>
            </p:txBody>
          </p:sp>
          <p:sp>
            <p:nvSpPr>
              <p:cNvPr id="101" name="Rectangle 100"/>
              <p:cNvSpPr/>
              <p:nvPr/>
            </p:nvSpPr>
            <p:spPr>
              <a:xfrm>
                <a:off x="5419" y="3378"/>
                <a:ext cx="1258" cy="562"/>
              </a:xfrm>
              <a:prstGeom prst="rect">
                <a:avLst/>
              </a:prstGeom>
            </p:spPr>
            <p:txBody>
              <a:bodyPr wrap="none" lIns="109710" tIns="54855" rIns="109710" bIns="54855">
                <a:spAutoFit/>
              </a:bodyPr>
              <a:p>
                <a:pPr algn="ctr" defTabSz="914400"/>
                <a:r>
                  <a:rPr lang="zh-CN" altLang="en-US" sz="1600" b="1" dirty="0">
                    <a:solidFill>
                      <a:prstClr val="white"/>
                    </a:solidFill>
                    <a:latin typeface="微软雅黑" panose="020B0503020204020204" charset="-122"/>
                    <a:ea typeface="微软雅黑" panose="020B0503020204020204" charset="-122"/>
                    <a:cs typeface="微软雅黑" panose="020B0503020204020204" charset="-122"/>
                  </a:rPr>
                  <a:t>品牌</a:t>
                </a:r>
                <a:r>
                  <a:rPr lang="en-US" sz="1600" b="1" dirty="0">
                    <a:solidFill>
                      <a:prstClr val="white"/>
                    </a:solidFill>
                    <a:latin typeface="微软雅黑" panose="020B0503020204020204" charset="-122"/>
                    <a:ea typeface="微软雅黑" panose="020B0503020204020204" charset="-122"/>
                    <a:cs typeface="微软雅黑" panose="020B0503020204020204" charset="-122"/>
                  </a:rPr>
                  <a:t> 1</a:t>
                </a:r>
                <a:endParaRPr lang="en-US" sz="1600" b="1" dirty="0">
                  <a:solidFill>
                    <a:prstClr val="white"/>
                  </a:solidFill>
                  <a:latin typeface="微软雅黑" panose="020B0503020204020204" charset="-122"/>
                  <a:ea typeface="微软雅黑" panose="020B0503020204020204" charset="-122"/>
                  <a:cs typeface="微软雅黑" panose="020B0503020204020204" charset="-122"/>
                </a:endParaRPr>
              </a:p>
            </p:txBody>
          </p:sp>
          <p:sp>
            <p:nvSpPr>
              <p:cNvPr id="104" name="Rectangle 103"/>
              <p:cNvSpPr/>
              <p:nvPr/>
            </p:nvSpPr>
            <p:spPr>
              <a:xfrm>
                <a:off x="8250" y="3378"/>
                <a:ext cx="1258" cy="562"/>
              </a:xfrm>
              <a:prstGeom prst="rect">
                <a:avLst/>
              </a:prstGeom>
            </p:spPr>
            <p:txBody>
              <a:bodyPr wrap="none" lIns="109710" tIns="54855" rIns="109710" bIns="54855">
                <a:spAutoFit/>
              </a:bodyPr>
              <a:p>
                <a:pPr algn="ctr" defTabSz="914400"/>
                <a:r>
                  <a:rPr lang="zh-CN" altLang="en-US" sz="1600" b="1" dirty="0">
                    <a:solidFill>
                      <a:prstClr val="white"/>
                    </a:solidFill>
                    <a:latin typeface="微软雅黑" panose="020B0503020204020204" charset="-122"/>
                    <a:ea typeface="微软雅黑" panose="020B0503020204020204" charset="-122"/>
                    <a:cs typeface="微软雅黑" panose="020B0503020204020204" charset="-122"/>
                  </a:rPr>
                  <a:t>品牌</a:t>
                </a:r>
                <a:r>
                  <a:rPr lang="en-US" altLang="zh-CN" sz="1600" b="1" dirty="0">
                    <a:solidFill>
                      <a:prstClr val="white"/>
                    </a:solidFill>
                    <a:latin typeface="微软雅黑" panose="020B0503020204020204" charset="-122"/>
                    <a:ea typeface="微软雅黑" panose="020B0503020204020204" charset="-122"/>
                    <a:cs typeface="微软雅黑" panose="020B0503020204020204" charset="-122"/>
                  </a:rPr>
                  <a:t> 2</a:t>
                </a:r>
                <a:endParaRPr lang="en-US" altLang="zh-CN" sz="1600" b="1" dirty="0">
                  <a:solidFill>
                    <a:prstClr val="white"/>
                  </a:solidFill>
                  <a:latin typeface="微软雅黑" panose="020B0503020204020204" charset="-122"/>
                  <a:ea typeface="微软雅黑" panose="020B0503020204020204" charset="-122"/>
                  <a:cs typeface="微软雅黑" panose="020B0503020204020204" charset="-122"/>
                </a:endParaRPr>
              </a:p>
            </p:txBody>
          </p:sp>
          <p:sp>
            <p:nvSpPr>
              <p:cNvPr id="106" name="Rectangle 105"/>
              <p:cNvSpPr/>
              <p:nvPr/>
            </p:nvSpPr>
            <p:spPr>
              <a:xfrm>
                <a:off x="10758" y="3361"/>
                <a:ext cx="1258" cy="562"/>
              </a:xfrm>
              <a:prstGeom prst="rect">
                <a:avLst/>
              </a:prstGeom>
            </p:spPr>
            <p:txBody>
              <a:bodyPr wrap="none" lIns="109710" tIns="54855" rIns="109710" bIns="54855">
                <a:spAutoFit/>
              </a:bodyPr>
              <a:p>
                <a:pPr algn="ctr" defTabSz="914400"/>
                <a:r>
                  <a:rPr lang="zh-CN" altLang="en-US" sz="1600" b="1" dirty="0">
                    <a:solidFill>
                      <a:prstClr val="white"/>
                    </a:solidFill>
                    <a:latin typeface="微软雅黑" panose="020B0503020204020204" charset="-122"/>
                    <a:ea typeface="微软雅黑" panose="020B0503020204020204" charset="-122"/>
                    <a:cs typeface="微软雅黑" panose="020B0503020204020204" charset="-122"/>
                  </a:rPr>
                  <a:t>品牌</a:t>
                </a:r>
                <a:r>
                  <a:rPr lang="en-US" altLang="zh-CN" sz="1600" b="1" dirty="0">
                    <a:solidFill>
                      <a:prstClr val="white"/>
                    </a:solidFill>
                    <a:latin typeface="微软雅黑" panose="020B0503020204020204" charset="-122"/>
                    <a:ea typeface="微软雅黑" panose="020B0503020204020204" charset="-122"/>
                    <a:cs typeface="微软雅黑" panose="020B0503020204020204" charset="-122"/>
                  </a:rPr>
                  <a:t> 3</a:t>
                </a:r>
                <a:endParaRPr lang="en-US" altLang="zh-CN" sz="1600" b="1" dirty="0">
                  <a:solidFill>
                    <a:prstClr val="white"/>
                  </a:solidFill>
                  <a:latin typeface="微软雅黑" panose="020B0503020204020204" charset="-122"/>
                  <a:ea typeface="微软雅黑" panose="020B0503020204020204" charset="-122"/>
                  <a:cs typeface="微软雅黑" panose="020B0503020204020204" charset="-122"/>
                </a:endParaRPr>
              </a:p>
            </p:txBody>
          </p:sp>
          <p:sp>
            <p:nvSpPr>
              <p:cNvPr id="108" name="Rectangle 107"/>
              <p:cNvSpPr/>
              <p:nvPr/>
            </p:nvSpPr>
            <p:spPr>
              <a:xfrm>
                <a:off x="13215" y="3372"/>
                <a:ext cx="1258" cy="562"/>
              </a:xfrm>
              <a:prstGeom prst="rect">
                <a:avLst/>
              </a:prstGeom>
            </p:spPr>
            <p:txBody>
              <a:bodyPr wrap="none" lIns="109710" tIns="54855" rIns="109710" bIns="54855">
                <a:spAutoFit/>
              </a:bodyPr>
              <a:p>
                <a:pPr algn="ctr" defTabSz="914400"/>
                <a:r>
                  <a:rPr lang="zh-CN" altLang="en-US" sz="1600" b="1" dirty="0">
                    <a:solidFill>
                      <a:prstClr val="white"/>
                    </a:solidFill>
                    <a:latin typeface="微软雅黑" panose="020B0503020204020204" charset="-122"/>
                    <a:ea typeface="微软雅黑" panose="020B0503020204020204" charset="-122"/>
                    <a:cs typeface="微软雅黑" panose="020B0503020204020204" charset="-122"/>
                  </a:rPr>
                  <a:t>品牌</a:t>
                </a:r>
                <a:r>
                  <a:rPr lang="en-US" altLang="zh-CN" sz="1600" b="1" dirty="0">
                    <a:solidFill>
                      <a:prstClr val="white"/>
                    </a:solidFill>
                    <a:latin typeface="微软雅黑" panose="020B0503020204020204" charset="-122"/>
                    <a:ea typeface="微软雅黑" panose="020B0503020204020204" charset="-122"/>
                    <a:cs typeface="微软雅黑" panose="020B0503020204020204" charset="-122"/>
                  </a:rPr>
                  <a:t> 4</a:t>
                </a:r>
                <a:endParaRPr lang="en-US" altLang="zh-CN" sz="1600" b="1" dirty="0">
                  <a:solidFill>
                    <a:prstClr val="white"/>
                  </a:solidFill>
                  <a:latin typeface="微软雅黑" panose="020B0503020204020204" charset="-122"/>
                  <a:ea typeface="微软雅黑" panose="020B0503020204020204" charset="-122"/>
                  <a:cs typeface="微软雅黑" panose="020B0503020204020204" charset="-122"/>
                </a:endParaRPr>
              </a:p>
            </p:txBody>
          </p:sp>
          <p:sp>
            <p:nvSpPr>
              <p:cNvPr id="110" name="Rectangle 109"/>
              <p:cNvSpPr/>
              <p:nvPr/>
            </p:nvSpPr>
            <p:spPr>
              <a:xfrm>
                <a:off x="15495" y="3366"/>
                <a:ext cx="1258" cy="562"/>
              </a:xfrm>
              <a:prstGeom prst="rect">
                <a:avLst/>
              </a:prstGeom>
            </p:spPr>
            <p:txBody>
              <a:bodyPr wrap="none" lIns="109710" tIns="54855" rIns="109710" bIns="54855">
                <a:spAutoFit/>
              </a:bodyPr>
              <a:p>
                <a:pPr algn="ctr" defTabSz="914400"/>
                <a:r>
                  <a:rPr lang="zh-CN" altLang="en-US" sz="1600" b="1" dirty="0">
                    <a:solidFill>
                      <a:prstClr val="white"/>
                    </a:solidFill>
                    <a:latin typeface="微软雅黑" panose="020B0503020204020204" charset="-122"/>
                    <a:ea typeface="微软雅黑" panose="020B0503020204020204" charset="-122"/>
                    <a:cs typeface="微软雅黑" panose="020B0503020204020204" charset="-122"/>
                  </a:rPr>
                  <a:t>品牌</a:t>
                </a:r>
                <a:r>
                  <a:rPr lang="en-US" altLang="zh-CN" sz="1600" b="1" dirty="0">
                    <a:solidFill>
                      <a:prstClr val="white"/>
                    </a:solidFill>
                    <a:latin typeface="微软雅黑" panose="020B0503020204020204" charset="-122"/>
                    <a:ea typeface="微软雅黑" panose="020B0503020204020204" charset="-122"/>
                    <a:cs typeface="微软雅黑" panose="020B0503020204020204" charset="-122"/>
                  </a:rPr>
                  <a:t> 5</a:t>
                </a:r>
                <a:endParaRPr lang="en-US" altLang="zh-CN" sz="1600" b="1" dirty="0">
                  <a:solidFill>
                    <a:prstClr val="white"/>
                  </a:solidFill>
                  <a:latin typeface="微软雅黑" panose="020B0503020204020204" charset="-122"/>
                  <a:ea typeface="微软雅黑" panose="020B0503020204020204" charset="-122"/>
                  <a:cs typeface="微软雅黑" panose="020B0503020204020204" charset="-122"/>
                </a:endParaRPr>
              </a:p>
            </p:txBody>
          </p:sp>
        </p:grpSp>
        <p:sp>
          <p:nvSpPr>
            <p:cNvPr id="111" name="Rectangle 110"/>
            <p:cNvSpPr/>
            <p:nvPr/>
          </p:nvSpPr>
          <p:spPr>
            <a:xfrm>
              <a:off x="1983" y="4154"/>
              <a:ext cx="1480" cy="514"/>
            </a:xfrm>
            <a:prstGeom prst="rect">
              <a:avLst/>
            </a:prstGeom>
          </p:spPr>
          <p:txBody>
            <a:bodyPr wrap="none" lIns="109710" tIns="54855" rIns="109710" bIns="54855">
              <a:spAutoFit/>
            </a:bodyPr>
            <a:p>
              <a:pPr defTabSz="914400"/>
              <a:r>
                <a:rPr lang="zh-CN" altLang="en-US" sz="1400" dirty="0">
                  <a:solidFill>
                    <a:srgbClr val="445469"/>
                  </a:solidFill>
                  <a:latin typeface="微软雅黑" panose="020B0503020204020204" charset="-122"/>
                  <a:ea typeface="微软雅黑" panose="020B0503020204020204" charset="-122"/>
                  <a:cs typeface="Lato Regular"/>
                </a:rPr>
                <a:t>输入项目</a:t>
              </a:r>
              <a:endParaRPr lang="zh-CN" altLang="en-US" sz="1400" dirty="0">
                <a:solidFill>
                  <a:srgbClr val="445469"/>
                </a:solidFill>
                <a:latin typeface="微软雅黑" panose="020B0503020204020204" charset="-122"/>
                <a:ea typeface="微软雅黑" panose="020B0503020204020204" charset="-122"/>
                <a:cs typeface="Lato Regular"/>
              </a:endParaRPr>
            </a:p>
          </p:txBody>
        </p:sp>
        <p:sp>
          <p:nvSpPr>
            <p:cNvPr id="112" name="Rectangle 111"/>
            <p:cNvSpPr/>
            <p:nvPr/>
          </p:nvSpPr>
          <p:spPr>
            <a:xfrm>
              <a:off x="1986" y="5077"/>
              <a:ext cx="1480" cy="514"/>
            </a:xfrm>
            <a:prstGeom prst="rect">
              <a:avLst/>
            </a:prstGeom>
          </p:spPr>
          <p:txBody>
            <a:bodyPr wrap="none" lIns="109710" tIns="54855" rIns="109710" bIns="54855">
              <a:spAutoFit/>
            </a:bodyPr>
            <a:p>
              <a:pPr defTabSz="914400"/>
              <a:r>
                <a:rPr lang="zh-CN" altLang="en-US" sz="1400" dirty="0">
                  <a:solidFill>
                    <a:srgbClr val="445469"/>
                  </a:solidFill>
                  <a:latin typeface="微软雅黑" panose="020B0503020204020204" charset="-122"/>
                  <a:ea typeface="微软雅黑" panose="020B0503020204020204" charset="-122"/>
                </a:rPr>
                <a:t>输入项目</a:t>
              </a:r>
              <a:endParaRPr lang="zh-CN" altLang="en-US" sz="1400" dirty="0">
                <a:solidFill>
                  <a:srgbClr val="445469"/>
                </a:solidFill>
                <a:latin typeface="微软雅黑" panose="020B0503020204020204" charset="-122"/>
                <a:ea typeface="微软雅黑" panose="020B0503020204020204" charset="-122"/>
              </a:endParaRPr>
            </a:p>
          </p:txBody>
        </p:sp>
        <p:sp>
          <p:nvSpPr>
            <p:cNvPr id="115" name="Freeform 222"/>
            <p:cNvSpPr>
              <a:spLocks noEditPoints="1"/>
            </p:cNvSpPr>
            <p:nvPr/>
          </p:nvSpPr>
          <p:spPr bwMode="auto">
            <a:xfrm>
              <a:off x="11155" y="6044"/>
              <a:ext cx="459" cy="461"/>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chemeClr val="accent3">
                <a:lumMod val="75000"/>
              </a:schemeClr>
            </a:solidFill>
            <a:ln>
              <a:noFill/>
            </a:ln>
          </p:spPr>
          <p:txBody>
            <a:bodyPr vert="horz" wrap="square" lIns="109710" tIns="54855" rIns="109710" bIns="54855" numCol="1" anchor="t" anchorCtr="0" compatLnSpc="1"/>
            <a:p>
              <a:pPr defTabSz="914400"/>
              <a:endParaRPr lang="en-US" dirty="0">
                <a:solidFill>
                  <a:srgbClr val="445469"/>
                </a:solidFill>
                <a:latin typeface="微软雅黑" panose="020B0503020204020204" charset="-122"/>
                <a:ea typeface="微软雅黑" panose="020B0503020204020204" charset="-122"/>
              </a:endParaRPr>
            </a:p>
          </p:txBody>
        </p:sp>
        <p:sp>
          <p:nvSpPr>
            <p:cNvPr id="117" name="Freeform 5"/>
            <p:cNvSpPr>
              <a:spLocks noEditPoints="1"/>
            </p:cNvSpPr>
            <p:nvPr/>
          </p:nvSpPr>
          <p:spPr bwMode="auto">
            <a:xfrm>
              <a:off x="13619" y="6039"/>
              <a:ext cx="469" cy="469"/>
            </a:xfrm>
            <a:custGeom>
              <a:avLst/>
              <a:gdLst>
                <a:gd name="T0" fmla="*/ 824 w 1648"/>
                <a:gd name="T1" fmla="*/ 0 h 1648"/>
                <a:gd name="T2" fmla="*/ 0 w 1648"/>
                <a:gd name="T3" fmla="*/ 824 h 1648"/>
                <a:gd name="T4" fmla="*/ 824 w 1648"/>
                <a:gd name="T5" fmla="*/ 1648 h 1648"/>
                <a:gd name="T6" fmla="*/ 1648 w 1648"/>
                <a:gd name="T7" fmla="*/ 824 h 1648"/>
                <a:gd name="T8" fmla="*/ 824 w 1648"/>
                <a:gd name="T9" fmla="*/ 0 h 1648"/>
                <a:gd name="T10" fmla="*/ 833 w 1648"/>
                <a:gd name="T11" fmla="*/ 1372 h 1648"/>
                <a:gd name="T12" fmla="*/ 716 w 1648"/>
                <a:gd name="T13" fmla="*/ 1254 h 1648"/>
                <a:gd name="T14" fmla="*/ 833 w 1648"/>
                <a:gd name="T15" fmla="*/ 1137 h 1648"/>
                <a:gd name="T16" fmla="*/ 950 w 1648"/>
                <a:gd name="T17" fmla="*/ 1254 h 1648"/>
                <a:gd name="T18" fmla="*/ 833 w 1648"/>
                <a:gd name="T19" fmla="*/ 1372 h 1648"/>
                <a:gd name="T20" fmla="*/ 925 w 1648"/>
                <a:gd name="T21" fmla="*/ 1026 h 1648"/>
                <a:gd name="T22" fmla="*/ 925 w 1648"/>
                <a:gd name="T23" fmla="*/ 1047 h 1648"/>
                <a:gd name="T24" fmla="*/ 732 w 1648"/>
                <a:gd name="T25" fmla="*/ 1047 h 1648"/>
                <a:gd name="T26" fmla="*/ 732 w 1648"/>
                <a:gd name="T27" fmla="*/ 1026 h 1648"/>
                <a:gd name="T28" fmla="*/ 810 w 1648"/>
                <a:gd name="T29" fmla="*/ 823 h 1648"/>
                <a:gd name="T30" fmla="*/ 966 w 1648"/>
                <a:gd name="T31" fmla="*/ 619 h 1648"/>
                <a:gd name="T32" fmla="*/ 822 w 1648"/>
                <a:gd name="T33" fmla="*/ 478 h 1648"/>
                <a:gd name="T34" fmla="*/ 676 w 1648"/>
                <a:gd name="T35" fmla="*/ 648 h 1648"/>
                <a:gd name="T36" fmla="*/ 488 w 1648"/>
                <a:gd name="T37" fmla="*/ 648 h 1648"/>
                <a:gd name="T38" fmla="*/ 823 w 1648"/>
                <a:gd name="T39" fmla="*/ 300 h 1648"/>
                <a:gd name="T40" fmla="*/ 1160 w 1648"/>
                <a:gd name="T41" fmla="*/ 602 h 1648"/>
                <a:gd name="T42" fmla="*/ 925 w 1648"/>
                <a:gd name="T43" fmla="*/ 1026 h 1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48" h="1648">
                  <a:moveTo>
                    <a:pt x="824" y="0"/>
                  </a:moveTo>
                  <a:cubicBezTo>
                    <a:pt x="369" y="0"/>
                    <a:pt x="0" y="369"/>
                    <a:pt x="0" y="824"/>
                  </a:cubicBezTo>
                  <a:cubicBezTo>
                    <a:pt x="0" y="1279"/>
                    <a:pt x="369" y="1648"/>
                    <a:pt x="824" y="1648"/>
                  </a:cubicBezTo>
                  <a:cubicBezTo>
                    <a:pt x="1279" y="1648"/>
                    <a:pt x="1648" y="1279"/>
                    <a:pt x="1648" y="824"/>
                  </a:cubicBezTo>
                  <a:cubicBezTo>
                    <a:pt x="1648" y="369"/>
                    <a:pt x="1279" y="0"/>
                    <a:pt x="824" y="0"/>
                  </a:cubicBezTo>
                  <a:close/>
                  <a:moveTo>
                    <a:pt x="833" y="1372"/>
                  </a:moveTo>
                  <a:cubicBezTo>
                    <a:pt x="768" y="1372"/>
                    <a:pt x="716" y="1319"/>
                    <a:pt x="716" y="1254"/>
                  </a:cubicBezTo>
                  <a:cubicBezTo>
                    <a:pt x="716" y="1190"/>
                    <a:pt x="768" y="1137"/>
                    <a:pt x="833" y="1137"/>
                  </a:cubicBezTo>
                  <a:cubicBezTo>
                    <a:pt x="898" y="1137"/>
                    <a:pt x="950" y="1190"/>
                    <a:pt x="950" y="1254"/>
                  </a:cubicBezTo>
                  <a:cubicBezTo>
                    <a:pt x="950" y="1319"/>
                    <a:pt x="898" y="1372"/>
                    <a:pt x="833" y="1372"/>
                  </a:cubicBezTo>
                  <a:close/>
                  <a:moveTo>
                    <a:pt x="925" y="1026"/>
                  </a:moveTo>
                  <a:cubicBezTo>
                    <a:pt x="925" y="1047"/>
                    <a:pt x="925" y="1047"/>
                    <a:pt x="925" y="1047"/>
                  </a:cubicBezTo>
                  <a:cubicBezTo>
                    <a:pt x="925" y="1047"/>
                    <a:pt x="750" y="1047"/>
                    <a:pt x="732" y="1047"/>
                  </a:cubicBezTo>
                  <a:cubicBezTo>
                    <a:pt x="732" y="1026"/>
                    <a:pt x="732" y="1026"/>
                    <a:pt x="732" y="1026"/>
                  </a:cubicBezTo>
                  <a:cubicBezTo>
                    <a:pt x="732" y="966"/>
                    <a:pt x="741" y="889"/>
                    <a:pt x="810" y="823"/>
                  </a:cubicBezTo>
                  <a:cubicBezTo>
                    <a:pt x="879" y="757"/>
                    <a:pt x="966" y="702"/>
                    <a:pt x="966" y="619"/>
                  </a:cubicBezTo>
                  <a:cubicBezTo>
                    <a:pt x="966" y="527"/>
                    <a:pt x="902" y="478"/>
                    <a:pt x="822" y="478"/>
                  </a:cubicBezTo>
                  <a:cubicBezTo>
                    <a:pt x="688" y="478"/>
                    <a:pt x="679" y="617"/>
                    <a:pt x="676" y="648"/>
                  </a:cubicBezTo>
                  <a:cubicBezTo>
                    <a:pt x="488" y="648"/>
                    <a:pt x="488" y="648"/>
                    <a:pt x="488" y="648"/>
                  </a:cubicBezTo>
                  <a:cubicBezTo>
                    <a:pt x="493" y="503"/>
                    <a:pt x="554" y="300"/>
                    <a:pt x="823" y="300"/>
                  </a:cubicBezTo>
                  <a:cubicBezTo>
                    <a:pt x="1055" y="300"/>
                    <a:pt x="1160" y="456"/>
                    <a:pt x="1160" y="602"/>
                  </a:cubicBezTo>
                  <a:cubicBezTo>
                    <a:pt x="1160" y="835"/>
                    <a:pt x="925" y="875"/>
                    <a:pt x="925" y="1026"/>
                  </a:cubicBezTo>
                  <a:close/>
                </a:path>
              </a:pathLst>
            </a:custGeom>
            <a:solidFill>
              <a:srgbClr val="25557A"/>
            </a:solidFill>
            <a:ln>
              <a:noFill/>
            </a:ln>
          </p:spPr>
          <p:txBody>
            <a:bodyPr vert="horz" wrap="square" lIns="109710" tIns="54855" rIns="109710" bIns="54855" numCol="1" anchor="t" anchorCtr="0" compatLnSpc="1"/>
            <a:p>
              <a:pPr defTabSz="914400"/>
              <a:endParaRPr lang="bg-BG" dirty="0">
                <a:solidFill>
                  <a:srgbClr val="445469"/>
                </a:solidFill>
                <a:latin typeface="微软雅黑" panose="020B0503020204020204" charset="-122"/>
                <a:ea typeface="微软雅黑" panose="020B0503020204020204" charset="-122"/>
              </a:endParaRPr>
            </a:p>
          </p:txBody>
        </p:sp>
        <p:sp>
          <p:nvSpPr>
            <p:cNvPr id="118" name="Rounded Rectangle 117"/>
            <p:cNvSpPr/>
            <p:nvPr/>
          </p:nvSpPr>
          <p:spPr>
            <a:xfrm flipV="1">
              <a:off x="2035" y="5797"/>
              <a:ext cx="14900" cy="43"/>
            </a:xfrm>
            <a:prstGeom prst="roundRect">
              <a:avLst>
                <a:gd name="adj" fmla="val 50000"/>
              </a:avLst>
            </a:prstGeom>
            <a:solidFill>
              <a:schemeClr val="tx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p>
              <a:pPr algn="ctr" defTabSz="914400"/>
              <a:r>
                <a:rPr lang="en-US" dirty="0">
                  <a:solidFill>
                    <a:prstClr val="white"/>
                  </a:solidFill>
                  <a:latin typeface="微软雅黑" panose="020B0503020204020204" charset="-122"/>
                  <a:ea typeface="微软雅黑" panose="020B0503020204020204" charset="-122"/>
                </a:rPr>
                <a:t>  </a:t>
              </a:r>
              <a:endParaRPr lang="en-US" dirty="0">
                <a:solidFill>
                  <a:prstClr val="white"/>
                </a:solidFill>
                <a:latin typeface="微软雅黑" panose="020B0503020204020204" charset="-122"/>
                <a:ea typeface="微软雅黑" panose="020B0503020204020204" charset="-122"/>
              </a:endParaRPr>
            </a:p>
          </p:txBody>
        </p:sp>
        <p:sp>
          <p:nvSpPr>
            <p:cNvPr id="119" name="Rectangle 118"/>
            <p:cNvSpPr/>
            <p:nvPr/>
          </p:nvSpPr>
          <p:spPr>
            <a:xfrm>
              <a:off x="1983" y="6004"/>
              <a:ext cx="1480" cy="514"/>
            </a:xfrm>
            <a:prstGeom prst="rect">
              <a:avLst/>
            </a:prstGeom>
          </p:spPr>
          <p:txBody>
            <a:bodyPr wrap="none" lIns="109710" tIns="54855" rIns="109710" bIns="54855">
              <a:spAutoFit/>
            </a:bodyPr>
            <a:p>
              <a:pPr defTabSz="914400"/>
              <a:r>
                <a:rPr lang="zh-CN" altLang="en-US" sz="1400" dirty="0">
                  <a:solidFill>
                    <a:srgbClr val="445469"/>
                  </a:solidFill>
                  <a:latin typeface="微软雅黑" panose="020B0503020204020204" charset="-122"/>
                  <a:ea typeface="微软雅黑" panose="020B0503020204020204" charset="-122"/>
                </a:rPr>
                <a:t>输入项目</a:t>
              </a:r>
              <a:endParaRPr lang="zh-CN" altLang="en-US" sz="1400" dirty="0">
                <a:solidFill>
                  <a:srgbClr val="445469"/>
                </a:solidFill>
                <a:latin typeface="微软雅黑" panose="020B0503020204020204" charset="-122"/>
                <a:ea typeface="微软雅黑" panose="020B0503020204020204" charset="-122"/>
              </a:endParaRPr>
            </a:p>
          </p:txBody>
        </p:sp>
        <p:sp>
          <p:nvSpPr>
            <p:cNvPr id="125" name="Rounded Rectangle 124"/>
            <p:cNvSpPr/>
            <p:nvPr/>
          </p:nvSpPr>
          <p:spPr>
            <a:xfrm flipV="1">
              <a:off x="2038" y="6732"/>
              <a:ext cx="14900" cy="43"/>
            </a:xfrm>
            <a:prstGeom prst="roundRect">
              <a:avLst>
                <a:gd name="adj" fmla="val 50000"/>
              </a:avLst>
            </a:prstGeom>
            <a:solidFill>
              <a:schemeClr val="tx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p>
              <a:pPr algn="ctr" defTabSz="914400"/>
              <a:endParaRPr lang="bg-BG" dirty="0">
                <a:solidFill>
                  <a:prstClr val="white"/>
                </a:solidFill>
                <a:latin typeface="微软雅黑" panose="020B0503020204020204" charset="-122"/>
                <a:ea typeface="微软雅黑" panose="020B0503020204020204" charset="-122"/>
              </a:endParaRPr>
            </a:p>
          </p:txBody>
        </p:sp>
        <p:sp>
          <p:nvSpPr>
            <p:cNvPr id="126" name="Rectangle 125"/>
            <p:cNvSpPr/>
            <p:nvPr/>
          </p:nvSpPr>
          <p:spPr>
            <a:xfrm>
              <a:off x="1986" y="6939"/>
              <a:ext cx="1480" cy="514"/>
            </a:xfrm>
            <a:prstGeom prst="rect">
              <a:avLst/>
            </a:prstGeom>
          </p:spPr>
          <p:txBody>
            <a:bodyPr wrap="none" lIns="109710" tIns="54855" rIns="109710" bIns="54855">
              <a:spAutoFit/>
            </a:bodyPr>
            <a:p>
              <a:pPr defTabSz="914400"/>
              <a:r>
                <a:rPr lang="zh-CN" altLang="en-US" sz="1400" dirty="0">
                  <a:solidFill>
                    <a:srgbClr val="445469"/>
                  </a:solidFill>
                  <a:latin typeface="微软雅黑" panose="020B0503020204020204" charset="-122"/>
                  <a:ea typeface="微软雅黑" panose="020B0503020204020204" charset="-122"/>
                </a:rPr>
                <a:t>输入项目</a:t>
              </a:r>
              <a:endParaRPr lang="zh-CN" altLang="en-US" sz="1400" dirty="0">
                <a:solidFill>
                  <a:srgbClr val="445469"/>
                </a:solidFill>
                <a:latin typeface="微软雅黑" panose="020B0503020204020204" charset="-122"/>
                <a:ea typeface="微软雅黑" panose="020B0503020204020204" charset="-122"/>
              </a:endParaRPr>
            </a:p>
          </p:txBody>
        </p:sp>
        <p:sp>
          <p:nvSpPr>
            <p:cNvPr id="127" name="Freeform 222"/>
            <p:cNvSpPr>
              <a:spLocks noEditPoints="1"/>
            </p:cNvSpPr>
            <p:nvPr/>
          </p:nvSpPr>
          <p:spPr bwMode="auto">
            <a:xfrm>
              <a:off x="5816" y="7907"/>
              <a:ext cx="459" cy="461"/>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chemeClr val="accent3">
                <a:lumMod val="75000"/>
              </a:schemeClr>
            </a:solidFill>
            <a:ln>
              <a:noFill/>
            </a:ln>
          </p:spPr>
          <p:txBody>
            <a:bodyPr vert="horz" wrap="square" lIns="109710" tIns="54855" rIns="109710" bIns="54855" numCol="1" anchor="t" anchorCtr="0" compatLnSpc="1"/>
            <a:p>
              <a:pPr defTabSz="914400"/>
              <a:endParaRPr lang="en-US" dirty="0">
                <a:solidFill>
                  <a:srgbClr val="445469"/>
                </a:solidFill>
                <a:latin typeface="微软雅黑" panose="020B0503020204020204" charset="-122"/>
                <a:ea typeface="微软雅黑" panose="020B0503020204020204" charset="-122"/>
              </a:endParaRPr>
            </a:p>
          </p:txBody>
        </p:sp>
        <p:sp>
          <p:nvSpPr>
            <p:cNvPr id="130" name="Freeform 222"/>
            <p:cNvSpPr>
              <a:spLocks noEditPoints="1"/>
            </p:cNvSpPr>
            <p:nvPr/>
          </p:nvSpPr>
          <p:spPr bwMode="auto">
            <a:xfrm>
              <a:off x="15888" y="7907"/>
              <a:ext cx="459" cy="461"/>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chemeClr val="accent3">
                <a:lumMod val="75000"/>
              </a:schemeClr>
            </a:solidFill>
            <a:ln>
              <a:noFill/>
            </a:ln>
          </p:spPr>
          <p:txBody>
            <a:bodyPr vert="horz" wrap="square" lIns="109710" tIns="54855" rIns="109710" bIns="54855" numCol="1" anchor="t" anchorCtr="0" compatLnSpc="1"/>
            <a:p>
              <a:pPr defTabSz="914400"/>
              <a:endParaRPr lang="en-US" sz="2400" dirty="0">
                <a:solidFill>
                  <a:srgbClr val="445469"/>
                </a:solidFill>
                <a:latin typeface="微软雅黑" panose="020B0503020204020204" charset="-122"/>
                <a:ea typeface="微软雅黑" panose="020B0503020204020204" charset="-122"/>
              </a:endParaRPr>
            </a:p>
          </p:txBody>
        </p:sp>
        <p:sp>
          <p:nvSpPr>
            <p:cNvPr id="132" name="Rounded Rectangle 131"/>
            <p:cNvSpPr/>
            <p:nvPr/>
          </p:nvSpPr>
          <p:spPr>
            <a:xfrm flipV="1">
              <a:off x="2035" y="7660"/>
              <a:ext cx="14900" cy="43"/>
            </a:xfrm>
            <a:prstGeom prst="roundRect">
              <a:avLst>
                <a:gd name="adj" fmla="val 50000"/>
              </a:avLst>
            </a:prstGeom>
            <a:solidFill>
              <a:schemeClr val="tx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p>
              <a:pPr algn="ctr" defTabSz="914400"/>
              <a:endParaRPr lang="bg-BG" dirty="0">
                <a:solidFill>
                  <a:prstClr val="white"/>
                </a:solidFill>
                <a:latin typeface="微软雅黑" panose="020B0503020204020204" charset="-122"/>
                <a:ea typeface="微软雅黑" panose="020B0503020204020204" charset="-122"/>
              </a:endParaRPr>
            </a:p>
          </p:txBody>
        </p:sp>
        <p:sp>
          <p:nvSpPr>
            <p:cNvPr id="133" name="Rectangle 132"/>
            <p:cNvSpPr/>
            <p:nvPr/>
          </p:nvSpPr>
          <p:spPr>
            <a:xfrm>
              <a:off x="1983" y="7867"/>
              <a:ext cx="1480" cy="514"/>
            </a:xfrm>
            <a:prstGeom prst="rect">
              <a:avLst/>
            </a:prstGeom>
          </p:spPr>
          <p:txBody>
            <a:bodyPr wrap="none" lIns="109710" tIns="54855" rIns="109710" bIns="54855">
              <a:spAutoFit/>
            </a:bodyPr>
            <a:p>
              <a:pPr defTabSz="914400"/>
              <a:r>
                <a:rPr lang="zh-CN" altLang="en-US" sz="1400" dirty="0">
                  <a:solidFill>
                    <a:srgbClr val="445469"/>
                  </a:solidFill>
                  <a:latin typeface="微软雅黑" panose="020B0503020204020204" charset="-122"/>
                  <a:ea typeface="微软雅黑" panose="020B0503020204020204" charset="-122"/>
                </a:rPr>
                <a:t>输入项目</a:t>
              </a:r>
              <a:endParaRPr lang="zh-CN" altLang="en-US" sz="1400" dirty="0">
                <a:solidFill>
                  <a:srgbClr val="445469"/>
                </a:solidFill>
                <a:latin typeface="微软雅黑" panose="020B0503020204020204" charset="-122"/>
                <a:ea typeface="微软雅黑" panose="020B0503020204020204" charset="-122"/>
              </a:endParaRPr>
            </a:p>
          </p:txBody>
        </p:sp>
        <p:sp>
          <p:nvSpPr>
            <p:cNvPr id="134" name="Freeform 222"/>
            <p:cNvSpPr>
              <a:spLocks noEditPoints="1"/>
            </p:cNvSpPr>
            <p:nvPr/>
          </p:nvSpPr>
          <p:spPr bwMode="auto">
            <a:xfrm>
              <a:off x="5816" y="8845"/>
              <a:ext cx="459" cy="461"/>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chemeClr val="accent3">
                <a:lumMod val="75000"/>
              </a:schemeClr>
            </a:solidFill>
            <a:ln>
              <a:noFill/>
            </a:ln>
          </p:spPr>
          <p:txBody>
            <a:bodyPr vert="horz" wrap="square" lIns="109710" tIns="54855" rIns="109710" bIns="54855" numCol="1" anchor="t" anchorCtr="0" compatLnSpc="1"/>
            <a:p>
              <a:pPr defTabSz="914400"/>
              <a:endParaRPr lang="en-US" dirty="0">
                <a:solidFill>
                  <a:srgbClr val="445469"/>
                </a:solidFill>
                <a:latin typeface="微软雅黑" panose="020B0503020204020204" charset="-122"/>
                <a:ea typeface="微软雅黑" panose="020B0503020204020204" charset="-122"/>
              </a:endParaRPr>
            </a:p>
          </p:txBody>
        </p:sp>
        <p:sp>
          <p:nvSpPr>
            <p:cNvPr id="135" name="Freeform 857"/>
            <p:cNvSpPr>
              <a:spLocks noEditPoints="1"/>
            </p:cNvSpPr>
            <p:nvPr/>
          </p:nvSpPr>
          <p:spPr bwMode="auto">
            <a:xfrm>
              <a:off x="8654" y="8846"/>
              <a:ext cx="459" cy="459"/>
            </a:xfrm>
            <a:custGeom>
              <a:avLst/>
              <a:gdLst>
                <a:gd name="T0" fmla="*/ 215 w 430"/>
                <a:gd name="T1" fmla="*/ 0 h 430"/>
                <a:gd name="T2" fmla="*/ 0 w 430"/>
                <a:gd name="T3" fmla="*/ 215 h 430"/>
                <a:gd name="T4" fmla="*/ 215 w 430"/>
                <a:gd name="T5" fmla="*/ 430 h 430"/>
                <a:gd name="T6" fmla="*/ 430 w 430"/>
                <a:gd name="T7" fmla="*/ 215 h 430"/>
                <a:gd name="T8" fmla="*/ 215 w 430"/>
                <a:gd name="T9" fmla="*/ 0 h 430"/>
                <a:gd name="T10" fmla="*/ 259 w 430"/>
                <a:gd name="T11" fmla="*/ 215 h 430"/>
                <a:gd name="T12" fmla="*/ 338 w 430"/>
                <a:gd name="T13" fmla="*/ 293 h 430"/>
                <a:gd name="T14" fmla="*/ 293 w 430"/>
                <a:gd name="T15" fmla="*/ 338 h 430"/>
                <a:gd name="T16" fmla="*/ 215 w 430"/>
                <a:gd name="T17" fmla="*/ 259 h 430"/>
                <a:gd name="T18" fmla="*/ 137 w 430"/>
                <a:gd name="T19" fmla="*/ 338 h 430"/>
                <a:gd name="T20" fmla="*/ 92 w 430"/>
                <a:gd name="T21" fmla="*/ 293 h 430"/>
                <a:gd name="T22" fmla="*/ 171 w 430"/>
                <a:gd name="T23" fmla="*/ 215 h 430"/>
                <a:gd name="T24" fmla="*/ 92 w 430"/>
                <a:gd name="T25" fmla="*/ 137 h 430"/>
                <a:gd name="T26" fmla="*/ 137 w 430"/>
                <a:gd name="T27" fmla="*/ 92 h 430"/>
                <a:gd name="T28" fmla="*/ 215 w 430"/>
                <a:gd name="T29" fmla="*/ 171 h 430"/>
                <a:gd name="T30" fmla="*/ 293 w 430"/>
                <a:gd name="T31" fmla="*/ 92 h 430"/>
                <a:gd name="T32" fmla="*/ 338 w 430"/>
                <a:gd name="T33" fmla="*/ 137 h 430"/>
                <a:gd name="T34" fmla="*/ 259 w 430"/>
                <a:gd name="T35" fmla="*/ 215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0" h="430">
                  <a:moveTo>
                    <a:pt x="215" y="0"/>
                  </a:moveTo>
                  <a:cubicBezTo>
                    <a:pt x="96" y="0"/>
                    <a:pt x="0" y="96"/>
                    <a:pt x="0" y="215"/>
                  </a:cubicBezTo>
                  <a:cubicBezTo>
                    <a:pt x="0" y="334"/>
                    <a:pt x="96" y="430"/>
                    <a:pt x="215" y="430"/>
                  </a:cubicBezTo>
                  <a:cubicBezTo>
                    <a:pt x="334" y="430"/>
                    <a:pt x="430" y="334"/>
                    <a:pt x="430" y="215"/>
                  </a:cubicBezTo>
                  <a:cubicBezTo>
                    <a:pt x="430" y="96"/>
                    <a:pt x="334" y="0"/>
                    <a:pt x="215" y="0"/>
                  </a:cubicBezTo>
                  <a:close/>
                  <a:moveTo>
                    <a:pt x="259" y="215"/>
                  </a:moveTo>
                  <a:cubicBezTo>
                    <a:pt x="338" y="293"/>
                    <a:pt x="338" y="293"/>
                    <a:pt x="338" y="293"/>
                  </a:cubicBezTo>
                  <a:cubicBezTo>
                    <a:pt x="293" y="338"/>
                    <a:pt x="293" y="338"/>
                    <a:pt x="293" y="338"/>
                  </a:cubicBezTo>
                  <a:cubicBezTo>
                    <a:pt x="215" y="259"/>
                    <a:pt x="215" y="259"/>
                    <a:pt x="215" y="259"/>
                  </a:cubicBezTo>
                  <a:cubicBezTo>
                    <a:pt x="137" y="338"/>
                    <a:pt x="137" y="338"/>
                    <a:pt x="137" y="338"/>
                  </a:cubicBezTo>
                  <a:cubicBezTo>
                    <a:pt x="92" y="293"/>
                    <a:pt x="92" y="293"/>
                    <a:pt x="92" y="293"/>
                  </a:cubicBezTo>
                  <a:cubicBezTo>
                    <a:pt x="171" y="215"/>
                    <a:pt x="171" y="215"/>
                    <a:pt x="171" y="215"/>
                  </a:cubicBezTo>
                  <a:cubicBezTo>
                    <a:pt x="92" y="137"/>
                    <a:pt x="92" y="137"/>
                    <a:pt x="92" y="137"/>
                  </a:cubicBezTo>
                  <a:cubicBezTo>
                    <a:pt x="137" y="92"/>
                    <a:pt x="137" y="92"/>
                    <a:pt x="137" y="92"/>
                  </a:cubicBezTo>
                  <a:cubicBezTo>
                    <a:pt x="215" y="171"/>
                    <a:pt x="215" y="171"/>
                    <a:pt x="215" y="171"/>
                  </a:cubicBezTo>
                  <a:cubicBezTo>
                    <a:pt x="293" y="92"/>
                    <a:pt x="293" y="92"/>
                    <a:pt x="293" y="92"/>
                  </a:cubicBezTo>
                  <a:cubicBezTo>
                    <a:pt x="338" y="137"/>
                    <a:pt x="338" y="137"/>
                    <a:pt x="338" y="137"/>
                  </a:cubicBezTo>
                  <a:cubicBezTo>
                    <a:pt x="259" y="215"/>
                    <a:pt x="259" y="215"/>
                    <a:pt x="259" y="215"/>
                  </a:cubicBezTo>
                  <a:close/>
                </a:path>
              </a:pathLst>
            </a:custGeom>
            <a:solidFill>
              <a:schemeClr val="accent6">
                <a:lumMod val="75000"/>
              </a:schemeClr>
            </a:solidFill>
            <a:ln>
              <a:noFill/>
            </a:ln>
          </p:spPr>
          <p:txBody>
            <a:bodyPr vert="horz" wrap="square" lIns="109710" tIns="54855" rIns="109710" bIns="54855" numCol="1" anchor="t" anchorCtr="0" compatLnSpc="1"/>
            <a:p>
              <a:pPr defTabSz="914400"/>
              <a:endParaRPr lang="en-US" sz="2400" dirty="0">
                <a:solidFill>
                  <a:srgbClr val="445469"/>
                </a:solidFill>
                <a:latin typeface="微软雅黑" panose="020B0503020204020204" charset="-122"/>
                <a:ea typeface="微软雅黑" panose="020B0503020204020204" charset="-122"/>
              </a:endParaRPr>
            </a:p>
          </p:txBody>
        </p:sp>
        <p:sp>
          <p:nvSpPr>
            <p:cNvPr id="136" name="Freeform 222"/>
            <p:cNvSpPr>
              <a:spLocks noEditPoints="1"/>
            </p:cNvSpPr>
            <p:nvPr/>
          </p:nvSpPr>
          <p:spPr bwMode="auto">
            <a:xfrm>
              <a:off x="11155" y="8845"/>
              <a:ext cx="459" cy="461"/>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chemeClr val="accent3">
                <a:lumMod val="75000"/>
              </a:schemeClr>
            </a:solidFill>
            <a:ln>
              <a:noFill/>
            </a:ln>
          </p:spPr>
          <p:txBody>
            <a:bodyPr vert="horz" wrap="square" lIns="109710" tIns="54855" rIns="109710" bIns="54855" numCol="1" anchor="t" anchorCtr="0" compatLnSpc="1"/>
            <a:p>
              <a:pPr defTabSz="914400"/>
              <a:endParaRPr lang="en-US" sz="2400" dirty="0">
                <a:solidFill>
                  <a:srgbClr val="445469"/>
                </a:solidFill>
                <a:latin typeface="微软雅黑" panose="020B0503020204020204" charset="-122"/>
                <a:ea typeface="微软雅黑" panose="020B0503020204020204" charset="-122"/>
              </a:endParaRPr>
            </a:p>
          </p:txBody>
        </p:sp>
        <p:sp>
          <p:nvSpPr>
            <p:cNvPr id="138" name="Freeform 5"/>
            <p:cNvSpPr>
              <a:spLocks noEditPoints="1"/>
            </p:cNvSpPr>
            <p:nvPr/>
          </p:nvSpPr>
          <p:spPr bwMode="auto">
            <a:xfrm>
              <a:off x="13619" y="8841"/>
              <a:ext cx="469" cy="469"/>
            </a:xfrm>
            <a:custGeom>
              <a:avLst/>
              <a:gdLst>
                <a:gd name="T0" fmla="*/ 824 w 1648"/>
                <a:gd name="T1" fmla="*/ 0 h 1648"/>
                <a:gd name="T2" fmla="*/ 0 w 1648"/>
                <a:gd name="T3" fmla="*/ 824 h 1648"/>
                <a:gd name="T4" fmla="*/ 824 w 1648"/>
                <a:gd name="T5" fmla="*/ 1648 h 1648"/>
                <a:gd name="T6" fmla="*/ 1648 w 1648"/>
                <a:gd name="T7" fmla="*/ 824 h 1648"/>
                <a:gd name="T8" fmla="*/ 824 w 1648"/>
                <a:gd name="T9" fmla="*/ 0 h 1648"/>
                <a:gd name="T10" fmla="*/ 833 w 1648"/>
                <a:gd name="T11" fmla="*/ 1372 h 1648"/>
                <a:gd name="T12" fmla="*/ 716 w 1648"/>
                <a:gd name="T13" fmla="*/ 1254 h 1648"/>
                <a:gd name="T14" fmla="*/ 833 w 1648"/>
                <a:gd name="T15" fmla="*/ 1137 h 1648"/>
                <a:gd name="T16" fmla="*/ 950 w 1648"/>
                <a:gd name="T17" fmla="*/ 1254 h 1648"/>
                <a:gd name="T18" fmla="*/ 833 w 1648"/>
                <a:gd name="T19" fmla="*/ 1372 h 1648"/>
                <a:gd name="T20" fmla="*/ 925 w 1648"/>
                <a:gd name="T21" fmla="*/ 1026 h 1648"/>
                <a:gd name="T22" fmla="*/ 925 w 1648"/>
                <a:gd name="T23" fmla="*/ 1047 h 1648"/>
                <a:gd name="T24" fmla="*/ 732 w 1648"/>
                <a:gd name="T25" fmla="*/ 1047 h 1648"/>
                <a:gd name="T26" fmla="*/ 732 w 1648"/>
                <a:gd name="T27" fmla="*/ 1026 h 1648"/>
                <a:gd name="T28" fmla="*/ 810 w 1648"/>
                <a:gd name="T29" fmla="*/ 823 h 1648"/>
                <a:gd name="T30" fmla="*/ 966 w 1648"/>
                <a:gd name="T31" fmla="*/ 619 h 1648"/>
                <a:gd name="T32" fmla="*/ 822 w 1648"/>
                <a:gd name="T33" fmla="*/ 478 h 1648"/>
                <a:gd name="T34" fmla="*/ 676 w 1648"/>
                <a:gd name="T35" fmla="*/ 648 h 1648"/>
                <a:gd name="T36" fmla="*/ 488 w 1648"/>
                <a:gd name="T37" fmla="*/ 648 h 1648"/>
                <a:gd name="T38" fmla="*/ 823 w 1648"/>
                <a:gd name="T39" fmla="*/ 300 h 1648"/>
                <a:gd name="T40" fmla="*/ 1160 w 1648"/>
                <a:gd name="T41" fmla="*/ 602 h 1648"/>
                <a:gd name="T42" fmla="*/ 925 w 1648"/>
                <a:gd name="T43" fmla="*/ 1026 h 1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48" h="1648">
                  <a:moveTo>
                    <a:pt x="824" y="0"/>
                  </a:moveTo>
                  <a:cubicBezTo>
                    <a:pt x="369" y="0"/>
                    <a:pt x="0" y="369"/>
                    <a:pt x="0" y="824"/>
                  </a:cubicBezTo>
                  <a:cubicBezTo>
                    <a:pt x="0" y="1279"/>
                    <a:pt x="369" y="1648"/>
                    <a:pt x="824" y="1648"/>
                  </a:cubicBezTo>
                  <a:cubicBezTo>
                    <a:pt x="1279" y="1648"/>
                    <a:pt x="1648" y="1279"/>
                    <a:pt x="1648" y="824"/>
                  </a:cubicBezTo>
                  <a:cubicBezTo>
                    <a:pt x="1648" y="369"/>
                    <a:pt x="1279" y="0"/>
                    <a:pt x="824" y="0"/>
                  </a:cubicBezTo>
                  <a:close/>
                  <a:moveTo>
                    <a:pt x="833" y="1372"/>
                  </a:moveTo>
                  <a:cubicBezTo>
                    <a:pt x="768" y="1372"/>
                    <a:pt x="716" y="1319"/>
                    <a:pt x="716" y="1254"/>
                  </a:cubicBezTo>
                  <a:cubicBezTo>
                    <a:pt x="716" y="1190"/>
                    <a:pt x="768" y="1137"/>
                    <a:pt x="833" y="1137"/>
                  </a:cubicBezTo>
                  <a:cubicBezTo>
                    <a:pt x="898" y="1137"/>
                    <a:pt x="950" y="1190"/>
                    <a:pt x="950" y="1254"/>
                  </a:cubicBezTo>
                  <a:cubicBezTo>
                    <a:pt x="950" y="1319"/>
                    <a:pt x="898" y="1372"/>
                    <a:pt x="833" y="1372"/>
                  </a:cubicBezTo>
                  <a:close/>
                  <a:moveTo>
                    <a:pt x="925" y="1026"/>
                  </a:moveTo>
                  <a:cubicBezTo>
                    <a:pt x="925" y="1047"/>
                    <a:pt x="925" y="1047"/>
                    <a:pt x="925" y="1047"/>
                  </a:cubicBezTo>
                  <a:cubicBezTo>
                    <a:pt x="925" y="1047"/>
                    <a:pt x="750" y="1047"/>
                    <a:pt x="732" y="1047"/>
                  </a:cubicBezTo>
                  <a:cubicBezTo>
                    <a:pt x="732" y="1026"/>
                    <a:pt x="732" y="1026"/>
                    <a:pt x="732" y="1026"/>
                  </a:cubicBezTo>
                  <a:cubicBezTo>
                    <a:pt x="732" y="966"/>
                    <a:pt x="741" y="889"/>
                    <a:pt x="810" y="823"/>
                  </a:cubicBezTo>
                  <a:cubicBezTo>
                    <a:pt x="879" y="757"/>
                    <a:pt x="966" y="702"/>
                    <a:pt x="966" y="619"/>
                  </a:cubicBezTo>
                  <a:cubicBezTo>
                    <a:pt x="966" y="527"/>
                    <a:pt x="902" y="478"/>
                    <a:pt x="822" y="478"/>
                  </a:cubicBezTo>
                  <a:cubicBezTo>
                    <a:pt x="688" y="478"/>
                    <a:pt x="679" y="617"/>
                    <a:pt x="676" y="648"/>
                  </a:cubicBezTo>
                  <a:cubicBezTo>
                    <a:pt x="488" y="648"/>
                    <a:pt x="488" y="648"/>
                    <a:pt x="488" y="648"/>
                  </a:cubicBezTo>
                  <a:cubicBezTo>
                    <a:pt x="493" y="503"/>
                    <a:pt x="554" y="300"/>
                    <a:pt x="823" y="300"/>
                  </a:cubicBezTo>
                  <a:cubicBezTo>
                    <a:pt x="1055" y="300"/>
                    <a:pt x="1160" y="456"/>
                    <a:pt x="1160" y="602"/>
                  </a:cubicBezTo>
                  <a:cubicBezTo>
                    <a:pt x="1160" y="835"/>
                    <a:pt x="925" y="875"/>
                    <a:pt x="925" y="1026"/>
                  </a:cubicBezTo>
                  <a:close/>
                </a:path>
              </a:pathLst>
            </a:custGeom>
            <a:solidFill>
              <a:srgbClr val="25557A"/>
            </a:solidFill>
            <a:ln>
              <a:noFill/>
            </a:ln>
          </p:spPr>
          <p:txBody>
            <a:bodyPr vert="horz" wrap="square" lIns="109710" tIns="54855" rIns="109710" bIns="54855" numCol="1" anchor="t" anchorCtr="0" compatLnSpc="1"/>
            <a:p>
              <a:pPr defTabSz="914400"/>
              <a:endParaRPr lang="bg-BG" sz="2400" dirty="0">
                <a:solidFill>
                  <a:srgbClr val="445469"/>
                </a:solidFill>
                <a:latin typeface="微软雅黑" panose="020B0503020204020204" charset="-122"/>
                <a:ea typeface="微软雅黑" panose="020B0503020204020204" charset="-122"/>
              </a:endParaRPr>
            </a:p>
          </p:txBody>
        </p:sp>
        <p:sp>
          <p:nvSpPr>
            <p:cNvPr id="139" name="Rounded Rectangle 138"/>
            <p:cNvSpPr/>
            <p:nvPr/>
          </p:nvSpPr>
          <p:spPr>
            <a:xfrm flipV="1">
              <a:off x="2035" y="8598"/>
              <a:ext cx="14900" cy="43"/>
            </a:xfrm>
            <a:prstGeom prst="roundRect">
              <a:avLst>
                <a:gd name="adj" fmla="val 50000"/>
              </a:avLst>
            </a:prstGeom>
            <a:solidFill>
              <a:schemeClr val="tx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p>
              <a:pPr algn="ctr" defTabSz="914400"/>
              <a:endParaRPr lang="bg-BG" dirty="0">
                <a:solidFill>
                  <a:prstClr val="white"/>
                </a:solidFill>
                <a:latin typeface="微软雅黑" panose="020B0503020204020204" charset="-122"/>
                <a:ea typeface="微软雅黑" panose="020B0503020204020204" charset="-122"/>
              </a:endParaRPr>
            </a:p>
          </p:txBody>
        </p:sp>
        <p:sp>
          <p:nvSpPr>
            <p:cNvPr id="140" name="Rectangle 139"/>
            <p:cNvSpPr/>
            <p:nvPr/>
          </p:nvSpPr>
          <p:spPr>
            <a:xfrm>
              <a:off x="1983" y="8805"/>
              <a:ext cx="1480" cy="514"/>
            </a:xfrm>
            <a:prstGeom prst="rect">
              <a:avLst/>
            </a:prstGeom>
          </p:spPr>
          <p:txBody>
            <a:bodyPr wrap="none" lIns="109710" tIns="54855" rIns="109710" bIns="54855">
              <a:spAutoFit/>
            </a:bodyPr>
            <a:p>
              <a:pPr defTabSz="914400"/>
              <a:r>
                <a:rPr lang="zh-CN" altLang="en-US" sz="1400" dirty="0">
                  <a:solidFill>
                    <a:srgbClr val="445469"/>
                  </a:solidFill>
                  <a:latin typeface="微软雅黑" panose="020B0503020204020204" charset="-122"/>
                  <a:ea typeface="微软雅黑" panose="020B0503020204020204" charset="-122"/>
                </a:rPr>
                <a:t>输入项目</a:t>
              </a:r>
              <a:endParaRPr lang="zh-CN" altLang="en-US" sz="1400" dirty="0">
                <a:solidFill>
                  <a:srgbClr val="445469"/>
                </a:solidFill>
                <a:latin typeface="微软雅黑" panose="020B0503020204020204" charset="-122"/>
                <a:ea typeface="微软雅黑" panose="020B0503020204020204" charset="-122"/>
              </a:endParaRPr>
            </a:p>
          </p:txBody>
        </p:sp>
        <p:sp>
          <p:nvSpPr>
            <p:cNvPr id="141" name="Rounded Rectangle 140"/>
            <p:cNvSpPr/>
            <p:nvPr/>
          </p:nvSpPr>
          <p:spPr>
            <a:xfrm flipV="1">
              <a:off x="2033" y="9510"/>
              <a:ext cx="14900" cy="43"/>
            </a:xfrm>
            <a:prstGeom prst="roundRect">
              <a:avLst>
                <a:gd name="adj" fmla="val 50000"/>
              </a:avLst>
            </a:prstGeom>
            <a:solidFill>
              <a:schemeClr val="tx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p>
              <a:pPr algn="ctr" defTabSz="914400"/>
              <a:endParaRPr lang="bg-BG" dirty="0">
                <a:solidFill>
                  <a:prstClr val="white"/>
                </a:solidFill>
                <a:latin typeface="微软雅黑" panose="020B0503020204020204" charset="-122"/>
                <a:ea typeface="微软雅黑" panose="020B0503020204020204" charset="-122"/>
              </a:endParaRPr>
            </a:p>
          </p:txBody>
        </p:sp>
        <p:sp>
          <p:nvSpPr>
            <p:cNvPr id="143" name="Freeform 857"/>
            <p:cNvSpPr>
              <a:spLocks noEditPoints="1"/>
            </p:cNvSpPr>
            <p:nvPr/>
          </p:nvSpPr>
          <p:spPr bwMode="auto">
            <a:xfrm>
              <a:off x="5819" y="6059"/>
              <a:ext cx="459" cy="459"/>
            </a:xfrm>
            <a:custGeom>
              <a:avLst/>
              <a:gdLst>
                <a:gd name="T0" fmla="*/ 215 w 430"/>
                <a:gd name="T1" fmla="*/ 0 h 430"/>
                <a:gd name="T2" fmla="*/ 0 w 430"/>
                <a:gd name="T3" fmla="*/ 215 h 430"/>
                <a:gd name="T4" fmla="*/ 215 w 430"/>
                <a:gd name="T5" fmla="*/ 430 h 430"/>
                <a:gd name="T6" fmla="*/ 430 w 430"/>
                <a:gd name="T7" fmla="*/ 215 h 430"/>
                <a:gd name="T8" fmla="*/ 215 w 430"/>
                <a:gd name="T9" fmla="*/ 0 h 430"/>
                <a:gd name="T10" fmla="*/ 259 w 430"/>
                <a:gd name="T11" fmla="*/ 215 h 430"/>
                <a:gd name="T12" fmla="*/ 338 w 430"/>
                <a:gd name="T13" fmla="*/ 293 h 430"/>
                <a:gd name="T14" fmla="*/ 293 w 430"/>
                <a:gd name="T15" fmla="*/ 338 h 430"/>
                <a:gd name="T16" fmla="*/ 215 w 430"/>
                <a:gd name="T17" fmla="*/ 259 h 430"/>
                <a:gd name="T18" fmla="*/ 137 w 430"/>
                <a:gd name="T19" fmla="*/ 338 h 430"/>
                <a:gd name="T20" fmla="*/ 92 w 430"/>
                <a:gd name="T21" fmla="*/ 293 h 430"/>
                <a:gd name="T22" fmla="*/ 171 w 430"/>
                <a:gd name="T23" fmla="*/ 215 h 430"/>
                <a:gd name="T24" fmla="*/ 92 w 430"/>
                <a:gd name="T25" fmla="*/ 137 h 430"/>
                <a:gd name="T26" fmla="*/ 137 w 430"/>
                <a:gd name="T27" fmla="*/ 92 h 430"/>
                <a:gd name="T28" fmla="*/ 215 w 430"/>
                <a:gd name="T29" fmla="*/ 171 h 430"/>
                <a:gd name="T30" fmla="*/ 293 w 430"/>
                <a:gd name="T31" fmla="*/ 92 h 430"/>
                <a:gd name="T32" fmla="*/ 338 w 430"/>
                <a:gd name="T33" fmla="*/ 137 h 430"/>
                <a:gd name="T34" fmla="*/ 259 w 430"/>
                <a:gd name="T35" fmla="*/ 215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0" h="430">
                  <a:moveTo>
                    <a:pt x="215" y="0"/>
                  </a:moveTo>
                  <a:cubicBezTo>
                    <a:pt x="96" y="0"/>
                    <a:pt x="0" y="96"/>
                    <a:pt x="0" y="215"/>
                  </a:cubicBezTo>
                  <a:cubicBezTo>
                    <a:pt x="0" y="334"/>
                    <a:pt x="96" y="430"/>
                    <a:pt x="215" y="430"/>
                  </a:cubicBezTo>
                  <a:cubicBezTo>
                    <a:pt x="334" y="430"/>
                    <a:pt x="430" y="334"/>
                    <a:pt x="430" y="215"/>
                  </a:cubicBezTo>
                  <a:cubicBezTo>
                    <a:pt x="430" y="96"/>
                    <a:pt x="334" y="0"/>
                    <a:pt x="215" y="0"/>
                  </a:cubicBezTo>
                  <a:close/>
                  <a:moveTo>
                    <a:pt x="259" y="215"/>
                  </a:moveTo>
                  <a:cubicBezTo>
                    <a:pt x="338" y="293"/>
                    <a:pt x="338" y="293"/>
                    <a:pt x="338" y="293"/>
                  </a:cubicBezTo>
                  <a:cubicBezTo>
                    <a:pt x="293" y="338"/>
                    <a:pt x="293" y="338"/>
                    <a:pt x="293" y="338"/>
                  </a:cubicBezTo>
                  <a:cubicBezTo>
                    <a:pt x="215" y="259"/>
                    <a:pt x="215" y="259"/>
                    <a:pt x="215" y="259"/>
                  </a:cubicBezTo>
                  <a:cubicBezTo>
                    <a:pt x="137" y="338"/>
                    <a:pt x="137" y="338"/>
                    <a:pt x="137" y="338"/>
                  </a:cubicBezTo>
                  <a:cubicBezTo>
                    <a:pt x="92" y="293"/>
                    <a:pt x="92" y="293"/>
                    <a:pt x="92" y="293"/>
                  </a:cubicBezTo>
                  <a:cubicBezTo>
                    <a:pt x="171" y="215"/>
                    <a:pt x="171" y="215"/>
                    <a:pt x="171" y="215"/>
                  </a:cubicBezTo>
                  <a:cubicBezTo>
                    <a:pt x="92" y="137"/>
                    <a:pt x="92" y="137"/>
                    <a:pt x="92" y="137"/>
                  </a:cubicBezTo>
                  <a:cubicBezTo>
                    <a:pt x="137" y="92"/>
                    <a:pt x="137" y="92"/>
                    <a:pt x="137" y="92"/>
                  </a:cubicBezTo>
                  <a:cubicBezTo>
                    <a:pt x="215" y="171"/>
                    <a:pt x="215" y="171"/>
                    <a:pt x="215" y="171"/>
                  </a:cubicBezTo>
                  <a:cubicBezTo>
                    <a:pt x="293" y="92"/>
                    <a:pt x="293" y="92"/>
                    <a:pt x="293" y="92"/>
                  </a:cubicBezTo>
                  <a:cubicBezTo>
                    <a:pt x="338" y="137"/>
                    <a:pt x="338" y="137"/>
                    <a:pt x="338" y="137"/>
                  </a:cubicBezTo>
                  <a:cubicBezTo>
                    <a:pt x="259" y="215"/>
                    <a:pt x="259" y="215"/>
                    <a:pt x="259" y="215"/>
                  </a:cubicBezTo>
                  <a:close/>
                </a:path>
              </a:pathLst>
            </a:custGeom>
            <a:solidFill>
              <a:schemeClr val="accent6">
                <a:lumMod val="75000"/>
              </a:schemeClr>
            </a:solidFill>
            <a:ln>
              <a:noFill/>
            </a:ln>
          </p:spPr>
          <p:txBody>
            <a:bodyPr vert="horz" wrap="square" lIns="109710" tIns="54855" rIns="109710" bIns="54855" numCol="1" anchor="t" anchorCtr="0" compatLnSpc="1"/>
            <a:p>
              <a:pPr defTabSz="914400"/>
              <a:endParaRPr lang="en-US" dirty="0">
                <a:solidFill>
                  <a:srgbClr val="445469"/>
                </a:solidFill>
                <a:latin typeface="微软雅黑" panose="020B0503020204020204" charset="-122"/>
                <a:ea typeface="微软雅黑" panose="020B0503020204020204" charset="-122"/>
              </a:endParaRPr>
            </a:p>
          </p:txBody>
        </p:sp>
        <p:sp>
          <p:nvSpPr>
            <p:cNvPr id="145" name="Freeform 857"/>
            <p:cNvSpPr>
              <a:spLocks noEditPoints="1"/>
            </p:cNvSpPr>
            <p:nvPr/>
          </p:nvSpPr>
          <p:spPr bwMode="auto">
            <a:xfrm>
              <a:off x="15888" y="6059"/>
              <a:ext cx="459" cy="459"/>
            </a:xfrm>
            <a:custGeom>
              <a:avLst/>
              <a:gdLst>
                <a:gd name="T0" fmla="*/ 215 w 430"/>
                <a:gd name="T1" fmla="*/ 0 h 430"/>
                <a:gd name="T2" fmla="*/ 0 w 430"/>
                <a:gd name="T3" fmla="*/ 215 h 430"/>
                <a:gd name="T4" fmla="*/ 215 w 430"/>
                <a:gd name="T5" fmla="*/ 430 h 430"/>
                <a:gd name="T6" fmla="*/ 430 w 430"/>
                <a:gd name="T7" fmla="*/ 215 h 430"/>
                <a:gd name="T8" fmla="*/ 215 w 430"/>
                <a:gd name="T9" fmla="*/ 0 h 430"/>
                <a:gd name="T10" fmla="*/ 259 w 430"/>
                <a:gd name="T11" fmla="*/ 215 h 430"/>
                <a:gd name="T12" fmla="*/ 338 w 430"/>
                <a:gd name="T13" fmla="*/ 293 h 430"/>
                <a:gd name="T14" fmla="*/ 293 w 430"/>
                <a:gd name="T15" fmla="*/ 338 h 430"/>
                <a:gd name="T16" fmla="*/ 215 w 430"/>
                <a:gd name="T17" fmla="*/ 259 h 430"/>
                <a:gd name="T18" fmla="*/ 137 w 430"/>
                <a:gd name="T19" fmla="*/ 338 h 430"/>
                <a:gd name="T20" fmla="*/ 92 w 430"/>
                <a:gd name="T21" fmla="*/ 293 h 430"/>
                <a:gd name="T22" fmla="*/ 171 w 430"/>
                <a:gd name="T23" fmla="*/ 215 h 430"/>
                <a:gd name="T24" fmla="*/ 92 w 430"/>
                <a:gd name="T25" fmla="*/ 137 h 430"/>
                <a:gd name="T26" fmla="*/ 137 w 430"/>
                <a:gd name="T27" fmla="*/ 92 h 430"/>
                <a:gd name="T28" fmla="*/ 215 w 430"/>
                <a:gd name="T29" fmla="*/ 171 h 430"/>
                <a:gd name="T30" fmla="*/ 293 w 430"/>
                <a:gd name="T31" fmla="*/ 92 h 430"/>
                <a:gd name="T32" fmla="*/ 338 w 430"/>
                <a:gd name="T33" fmla="*/ 137 h 430"/>
                <a:gd name="T34" fmla="*/ 259 w 430"/>
                <a:gd name="T35" fmla="*/ 215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0" h="430">
                  <a:moveTo>
                    <a:pt x="215" y="0"/>
                  </a:moveTo>
                  <a:cubicBezTo>
                    <a:pt x="96" y="0"/>
                    <a:pt x="0" y="96"/>
                    <a:pt x="0" y="215"/>
                  </a:cubicBezTo>
                  <a:cubicBezTo>
                    <a:pt x="0" y="334"/>
                    <a:pt x="96" y="430"/>
                    <a:pt x="215" y="430"/>
                  </a:cubicBezTo>
                  <a:cubicBezTo>
                    <a:pt x="334" y="430"/>
                    <a:pt x="430" y="334"/>
                    <a:pt x="430" y="215"/>
                  </a:cubicBezTo>
                  <a:cubicBezTo>
                    <a:pt x="430" y="96"/>
                    <a:pt x="334" y="0"/>
                    <a:pt x="215" y="0"/>
                  </a:cubicBezTo>
                  <a:close/>
                  <a:moveTo>
                    <a:pt x="259" y="215"/>
                  </a:moveTo>
                  <a:cubicBezTo>
                    <a:pt x="338" y="293"/>
                    <a:pt x="338" y="293"/>
                    <a:pt x="338" y="293"/>
                  </a:cubicBezTo>
                  <a:cubicBezTo>
                    <a:pt x="293" y="338"/>
                    <a:pt x="293" y="338"/>
                    <a:pt x="293" y="338"/>
                  </a:cubicBezTo>
                  <a:cubicBezTo>
                    <a:pt x="215" y="259"/>
                    <a:pt x="215" y="259"/>
                    <a:pt x="215" y="259"/>
                  </a:cubicBezTo>
                  <a:cubicBezTo>
                    <a:pt x="137" y="338"/>
                    <a:pt x="137" y="338"/>
                    <a:pt x="137" y="338"/>
                  </a:cubicBezTo>
                  <a:cubicBezTo>
                    <a:pt x="92" y="293"/>
                    <a:pt x="92" y="293"/>
                    <a:pt x="92" y="293"/>
                  </a:cubicBezTo>
                  <a:cubicBezTo>
                    <a:pt x="171" y="215"/>
                    <a:pt x="171" y="215"/>
                    <a:pt x="171" y="215"/>
                  </a:cubicBezTo>
                  <a:cubicBezTo>
                    <a:pt x="92" y="137"/>
                    <a:pt x="92" y="137"/>
                    <a:pt x="92" y="137"/>
                  </a:cubicBezTo>
                  <a:cubicBezTo>
                    <a:pt x="137" y="92"/>
                    <a:pt x="137" y="92"/>
                    <a:pt x="137" y="92"/>
                  </a:cubicBezTo>
                  <a:cubicBezTo>
                    <a:pt x="215" y="171"/>
                    <a:pt x="215" y="171"/>
                    <a:pt x="215" y="171"/>
                  </a:cubicBezTo>
                  <a:cubicBezTo>
                    <a:pt x="293" y="92"/>
                    <a:pt x="293" y="92"/>
                    <a:pt x="293" y="92"/>
                  </a:cubicBezTo>
                  <a:cubicBezTo>
                    <a:pt x="338" y="137"/>
                    <a:pt x="338" y="137"/>
                    <a:pt x="338" y="137"/>
                  </a:cubicBezTo>
                  <a:cubicBezTo>
                    <a:pt x="259" y="215"/>
                    <a:pt x="259" y="215"/>
                    <a:pt x="259" y="215"/>
                  </a:cubicBezTo>
                  <a:close/>
                </a:path>
              </a:pathLst>
            </a:custGeom>
            <a:solidFill>
              <a:schemeClr val="accent6">
                <a:lumMod val="75000"/>
              </a:schemeClr>
            </a:solidFill>
            <a:ln>
              <a:noFill/>
            </a:ln>
          </p:spPr>
          <p:txBody>
            <a:bodyPr vert="horz" wrap="square" lIns="109710" tIns="54855" rIns="109710" bIns="54855" numCol="1" anchor="t" anchorCtr="0" compatLnSpc="1"/>
            <a:p>
              <a:pPr defTabSz="914400"/>
              <a:endParaRPr lang="en-US" dirty="0">
                <a:solidFill>
                  <a:srgbClr val="445469"/>
                </a:solidFill>
                <a:latin typeface="微软雅黑" panose="020B0503020204020204" charset="-122"/>
                <a:ea typeface="微软雅黑" panose="020B0503020204020204" charset="-122"/>
              </a:endParaRPr>
            </a:p>
          </p:txBody>
        </p:sp>
        <p:sp>
          <p:nvSpPr>
            <p:cNvPr id="146" name="TextBox 145"/>
            <p:cNvSpPr txBox="1"/>
            <p:nvPr/>
          </p:nvSpPr>
          <p:spPr>
            <a:xfrm>
              <a:off x="5324" y="5086"/>
              <a:ext cx="1464" cy="544"/>
            </a:xfrm>
            <a:prstGeom prst="rect">
              <a:avLst/>
            </a:prstGeom>
            <a:noFill/>
          </p:spPr>
          <p:txBody>
            <a:bodyPr wrap="none" lIns="109710" tIns="54855" rIns="109710" bIns="54855" rtlCol="0">
              <a:spAutoFit/>
            </a:bodyPr>
            <a:p>
              <a:pPr algn="ctr" defTabSz="914400">
                <a:lnSpc>
                  <a:spcPct val="110000"/>
                </a:lnSpc>
              </a:pPr>
              <a:r>
                <a:rPr lang="zh-CN" altLang="en-US" sz="1400" dirty="0">
                  <a:solidFill>
                    <a:srgbClr val="445469"/>
                  </a:solidFill>
                  <a:latin typeface="微软雅黑" panose="020B0503020204020204" charset="-122"/>
                  <a:ea typeface="微软雅黑" panose="020B0503020204020204" charset="-122"/>
                  <a:cs typeface="Lato Light"/>
                </a:rPr>
                <a:t>输入内容</a:t>
              </a:r>
              <a:endParaRPr lang="zh-CN" altLang="en-US" sz="1400" dirty="0">
                <a:solidFill>
                  <a:srgbClr val="445469"/>
                </a:solidFill>
                <a:latin typeface="微软雅黑" panose="020B0503020204020204" charset="-122"/>
                <a:ea typeface="微软雅黑" panose="020B0503020204020204" charset="-122"/>
                <a:cs typeface="Lato Light"/>
              </a:endParaRPr>
            </a:p>
          </p:txBody>
        </p:sp>
        <p:sp>
          <p:nvSpPr>
            <p:cNvPr id="147" name="Freeform 5"/>
            <p:cNvSpPr>
              <a:spLocks noEditPoints="1"/>
            </p:cNvSpPr>
            <p:nvPr/>
          </p:nvSpPr>
          <p:spPr bwMode="auto">
            <a:xfrm>
              <a:off x="11158" y="5121"/>
              <a:ext cx="469" cy="469"/>
            </a:xfrm>
            <a:custGeom>
              <a:avLst/>
              <a:gdLst>
                <a:gd name="T0" fmla="*/ 824 w 1648"/>
                <a:gd name="T1" fmla="*/ 0 h 1648"/>
                <a:gd name="T2" fmla="*/ 0 w 1648"/>
                <a:gd name="T3" fmla="*/ 824 h 1648"/>
                <a:gd name="T4" fmla="*/ 824 w 1648"/>
                <a:gd name="T5" fmla="*/ 1648 h 1648"/>
                <a:gd name="T6" fmla="*/ 1648 w 1648"/>
                <a:gd name="T7" fmla="*/ 824 h 1648"/>
                <a:gd name="T8" fmla="*/ 824 w 1648"/>
                <a:gd name="T9" fmla="*/ 0 h 1648"/>
                <a:gd name="T10" fmla="*/ 833 w 1648"/>
                <a:gd name="T11" fmla="*/ 1372 h 1648"/>
                <a:gd name="T12" fmla="*/ 716 w 1648"/>
                <a:gd name="T13" fmla="*/ 1254 h 1648"/>
                <a:gd name="T14" fmla="*/ 833 w 1648"/>
                <a:gd name="T15" fmla="*/ 1137 h 1648"/>
                <a:gd name="T16" fmla="*/ 950 w 1648"/>
                <a:gd name="T17" fmla="*/ 1254 h 1648"/>
                <a:gd name="T18" fmla="*/ 833 w 1648"/>
                <a:gd name="T19" fmla="*/ 1372 h 1648"/>
                <a:gd name="T20" fmla="*/ 925 w 1648"/>
                <a:gd name="T21" fmla="*/ 1026 h 1648"/>
                <a:gd name="T22" fmla="*/ 925 w 1648"/>
                <a:gd name="T23" fmla="*/ 1047 h 1648"/>
                <a:gd name="T24" fmla="*/ 732 w 1648"/>
                <a:gd name="T25" fmla="*/ 1047 h 1648"/>
                <a:gd name="T26" fmla="*/ 732 w 1648"/>
                <a:gd name="T27" fmla="*/ 1026 h 1648"/>
                <a:gd name="T28" fmla="*/ 810 w 1648"/>
                <a:gd name="T29" fmla="*/ 823 h 1648"/>
                <a:gd name="T30" fmla="*/ 966 w 1648"/>
                <a:gd name="T31" fmla="*/ 619 h 1648"/>
                <a:gd name="T32" fmla="*/ 822 w 1648"/>
                <a:gd name="T33" fmla="*/ 478 h 1648"/>
                <a:gd name="T34" fmla="*/ 676 w 1648"/>
                <a:gd name="T35" fmla="*/ 648 h 1648"/>
                <a:gd name="T36" fmla="*/ 488 w 1648"/>
                <a:gd name="T37" fmla="*/ 648 h 1648"/>
                <a:gd name="T38" fmla="*/ 823 w 1648"/>
                <a:gd name="T39" fmla="*/ 300 h 1648"/>
                <a:gd name="T40" fmla="*/ 1160 w 1648"/>
                <a:gd name="T41" fmla="*/ 602 h 1648"/>
                <a:gd name="T42" fmla="*/ 925 w 1648"/>
                <a:gd name="T43" fmla="*/ 1026 h 1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48" h="1648">
                  <a:moveTo>
                    <a:pt x="824" y="0"/>
                  </a:moveTo>
                  <a:cubicBezTo>
                    <a:pt x="369" y="0"/>
                    <a:pt x="0" y="369"/>
                    <a:pt x="0" y="824"/>
                  </a:cubicBezTo>
                  <a:cubicBezTo>
                    <a:pt x="0" y="1279"/>
                    <a:pt x="369" y="1648"/>
                    <a:pt x="824" y="1648"/>
                  </a:cubicBezTo>
                  <a:cubicBezTo>
                    <a:pt x="1279" y="1648"/>
                    <a:pt x="1648" y="1279"/>
                    <a:pt x="1648" y="824"/>
                  </a:cubicBezTo>
                  <a:cubicBezTo>
                    <a:pt x="1648" y="369"/>
                    <a:pt x="1279" y="0"/>
                    <a:pt x="824" y="0"/>
                  </a:cubicBezTo>
                  <a:close/>
                  <a:moveTo>
                    <a:pt x="833" y="1372"/>
                  </a:moveTo>
                  <a:cubicBezTo>
                    <a:pt x="768" y="1372"/>
                    <a:pt x="716" y="1319"/>
                    <a:pt x="716" y="1254"/>
                  </a:cubicBezTo>
                  <a:cubicBezTo>
                    <a:pt x="716" y="1190"/>
                    <a:pt x="768" y="1137"/>
                    <a:pt x="833" y="1137"/>
                  </a:cubicBezTo>
                  <a:cubicBezTo>
                    <a:pt x="898" y="1137"/>
                    <a:pt x="950" y="1190"/>
                    <a:pt x="950" y="1254"/>
                  </a:cubicBezTo>
                  <a:cubicBezTo>
                    <a:pt x="950" y="1319"/>
                    <a:pt x="898" y="1372"/>
                    <a:pt x="833" y="1372"/>
                  </a:cubicBezTo>
                  <a:close/>
                  <a:moveTo>
                    <a:pt x="925" y="1026"/>
                  </a:moveTo>
                  <a:cubicBezTo>
                    <a:pt x="925" y="1047"/>
                    <a:pt x="925" y="1047"/>
                    <a:pt x="925" y="1047"/>
                  </a:cubicBezTo>
                  <a:cubicBezTo>
                    <a:pt x="925" y="1047"/>
                    <a:pt x="750" y="1047"/>
                    <a:pt x="732" y="1047"/>
                  </a:cubicBezTo>
                  <a:cubicBezTo>
                    <a:pt x="732" y="1026"/>
                    <a:pt x="732" y="1026"/>
                    <a:pt x="732" y="1026"/>
                  </a:cubicBezTo>
                  <a:cubicBezTo>
                    <a:pt x="732" y="966"/>
                    <a:pt x="741" y="889"/>
                    <a:pt x="810" y="823"/>
                  </a:cubicBezTo>
                  <a:cubicBezTo>
                    <a:pt x="879" y="757"/>
                    <a:pt x="966" y="702"/>
                    <a:pt x="966" y="619"/>
                  </a:cubicBezTo>
                  <a:cubicBezTo>
                    <a:pt x="966" y="527"/>
                    <a:pt x="902" y="478"/>
                    <a:pt x="822" y="478"/>
                  </a:cubicBezTo>
                  <a:cubicBezTo>
                    <a:pt x="688" y="478"/>
                    <a:pt x="679" y="617"/>
                    <a:pt x="676" y="648"/>
                  </a:cubicBezTo>
                  <a:cubicBezTo>
                    <a:pt x="488" y="648"/>
                    <a:pt x="488" y="648"/>
                    <a:pt x="488" y="648"/>
                  </a:cubicBezTo>
                  <a:cubicBezTo>
                    <a:pt x="493" y="503"/>
                    <a:pt x="554" y="300"/>
                    <a:pt x="823" y="300"/>
                  </a:cubicBezTo>
                  <a:cubicBezTo>
                    <a:pt x="1055" y="300"/>
                    <a:pt x="1160" y="456"/>
                    <a:pt x="1160" y="602"/>
                  </a:cubicBezTo>
                  <a:cubicBezTo>
                    <a:pt x="1160" y="835"/>
                    <a:pt x="925" y="875"/>
                    <a:pt x="925" y="1026"/>
                  </a:cubicBezTo>
                  <a:close/>
                </a:path>
              </a:pathLst>
            </a:custGeom>
            <a:solidFill>
              <a:srgbClr val="25557A"/>
            </a:solidFill>
            <a:ln>
              <a:noFill/>
            </a:ln>
          </p:spPr>
          <p:txBody>
            <a:bodyPr vert="horz" wrap="square" lIns="109710" tIns="54855" rIns="109710" bIns="54855" numCol="1" anchor="t" anchorCtr="0" compatLnSpc="1"/>
            <a:p>
              <a:pPr defTabSz="914400"/>
              <a:endParaRPr lang="bg-BG" dirty="0">
                <a:solidFill>
                  <a:srgbClr val="445469"/>
                </a:solidFill>
                <a:latin typeface="微软雅黑" panose="020B0503020204020204" charset="-122"/>
                <a:ea typeface="微软雅黑" panose="020B0503020204020204" charset="-122"/>
              </a:endParaRPr>
            </a:p>
          </p:txBody>
        </p:sp>
        <p:sp>
          <p:nvSpPr>
            <p:cNvPr id="149" name="TextBox 148"/>
            <p:cNvSpPr txBox="1"/>
            <p:nvPr/>
          </p:nvSpPr>
          <p:spPr>
            <a:xfrm>
              <a:off x="13116" y="6920"/>
              <a:ext cx="1464" cy="544"/>
            </a:xfrm>
            <a:prstGeom prst="rect">
              <a:avLst/>
            </a:prstGeom>
            <a:noFill/>
          </p:spPr>
          <p:txBody>
            <a:bodyPr wrap="none" lIns="109710" tIns="54855" rIns="109710" bIns="54855" rtlCol="0">
              <a:spAutoFit/>
            </a:bodyPr>
            <a:p>
              <a:pPr algn="ctr" defTabSz="914400">
                <a:lnSpc>
                  <a:spcPct val="110000"/>
                </a:lnSpc>
              </a:pPr>
              <a:r>
                <a:rPr lang="zh-CN" altLang="en-US" sz="1400" dirty="0">
                  <a:solidFill>
                    <a:srgbClr val="445469"/>
                  </a:solidFill>
                  <a:latin typeface="微软雅黑" panose="020B0503020204020204" charset="-122"/>
                  <a:ea typeface="微软雅黑" panose="020B0503020204020204" charset="-122"/>
                </a:rPr>
                <a:t>输入内容</a:t>
              </a:r>
              <a:endParaRPr lang="zh-CN" altLang="en-US" sz="1400" dirty="0">
                <a:solidFill>
                  <a:srgbClr val="445469"/>
                </a:solidFill>
                <a:latin typeface="微软雅黑" panose="020B0503020204020204" charset="-122"/>
                <a:ea typeface="微软雅黑" panose="020B0503020204020204" charset="-122"/>
              </a:endParaRPr>
            </a:p>
          </p:txBody>
        </p:sp>
        <p:sp>
          <p:nvSpPr>
            <p:cNvPr id="150" name="Freeform 5"/>
            <p:cNvSpPr>
              <a:spLocks noEditPoints="1"/>
            </p:cNvSpPr>
            <p:nvPr/>
          </p:nvSpPr>
          <p:spPr bwMode="auto">
            <a:xfrm>
              <a:off x="5806" y="6984"/>
              <a:ext cx="469" cy="469"/>
            </a:xfrm>
            <a:custGeom>
              <a:avLst/>
              <a:gdLst>
                <a:gd name="T0" fmla="*/ 824 w 1648"/>
                <a:gd name="T1" fmla="*/ 0 h 1648"/>
                <a:gd name="T2" fmla="*/ 0 w 1648"/>
                <a:gd name="T3" fmla="*/ 824 h 1648"/>
                <a:gd name="T4" fmla="*/ 824 w 1648"/>
                <a:gd name="T5" fmla="*/ 1648 h 1648"/>
                <a:gd name="T6" fmla="*/ 1648 w 1648"/>
                <a:gd name="T7" fmla="*/ 824 h 1648"/>
                <a:gd name="T8" fmla="*/ 824 w 1648"/>
                <a:gd name="T9" fmla="*/ 0 h 1648"/>
                <a:gd name="T10" fmla="*/ 833 w 1648"/>
                <a:gd name="T11" fmla="*/ 1372 h 1648"/>
                <a:gd name="T12" fmla="*/ 716 w 1648"/>
                <a:gd name="T13" fmla="*/ 1254 h 1648"/>
                <a:gd name="T14" fmla="*/ 833 w 1648"/>
                <a:gd name="T15" fmla="*/ 1137 h 1648"/>
                <a:gd name="T16" fmla="*/ 950 w 1648"/>
                <a:gd name="T17" fmla="*/ 1254 h 1648"/>
                <a:gd name="T18" fmla="*/ 833 w 1648"/>
                <a:gd name="T19" fmla="*/ 1372 h 1648"/>
                <a:gd name="T20" fmla="*/ 925 w 1648"/>
                <a:gd name="T21" fmla="*/ 1026 h 1648"/>
                <a:gd name="T22" fmla="*/ 925 w 1648"/>
                <a:gd name="T23" fmla="*/ 1047 h 1648"/>
                <a:gd name="T24" fmla="*/ 732 w 1648"/>
                <a:gd name="T25" fmla="*/ 1047 h 1648"/>
                <a:gd name="T26" fmla="*/ 732 w 1648"/>
                <a:gd name="T27" fmla="*/ 1026 h 1648"/>
                <a:gd name="T28" fmla="*/ 810 w 1648"/>
                <a:gd name="T29" fmla="*/ 823 h 1648"/>
                <a:gd name="T30" fmla="*/ 966 w 1648"/>
                <a:gd name="T31" fmla="*/ 619 h 1648"/>
                <a:gd name="T32" fmla="*/ 822 w 1648"/>
                <a:gd name="T33" fmla="*/ 478 h 1648"/>
                <a:gd name="T34" fmla="*/ 676 w 1648"/>
                <a:gd name="T35" fmla="*/ 648 h 1648"/>
                <a:gd name="T36" fmla="*/ 488 w 1648"/>
                <a:gd name="T37" fmla="*/ 648 h 1648"/>
                <a:gd name="T38" fmla="*/ 823 w 1648"/>
                <a:gd name="T39" fmla="*/ 300 h 1648"/>
                <a:gd name="T40" fmla="*/ 1160 w 1648"/>
                <a:gd name="T41" fmla="*/ 602 h 1648"/>
                <a:gd name="T42" fmla="*/ 925 w 1648"/>
                <a:gd name="T43" fmla="*/ 1026 h 1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48" h="1648">
                  <a:moveTo>
                    <a:pt x="824" y="0"/>
                  </a:moveTo>
                  <a:cubicBezTo>
                    <a:pt x="369" y="0"/>
                    <a:pt x="0" y="369"/>
                    <a:pt x="0" y="824"/>
                  </a:cubicBezTo>
                  <a:cubicBezTo>
                    <a:pt x="0" y="1279"/>
                    <a:pt x="369" y="1648"/>
                    <a:pt x="824" y="1648"/>
                  </a:cubicBezTo>
                  <a:cubicBezTo>
                    <a:pt x="1279" y="1648"/>
                    <a:pt x="1648" y="1279"/>
                    <a:pt x="1648" y="824"/>
                  </a:cubicBezTo>
                  <a:cubicBezTo>
                    <a:pt x="1648" y="369"/>
                    <a:pt x="1279" y="0"/>
                    <a:pt x="824" y="0"/>
                  </a:cubicBezTo>
                  <a:close/>
                  <a:moveTo>
                    <a:pt x="833" y="1372"/>
                  </a:moveTo>
                  <a:cubicBezTo>
                    <a:pt x="768" y="1372"/>
                    <a:pt x="716" y="1319"/>
                    <a:pt x="716" y="1254"/>
                  </a:cubicBezTo>
                  <a:cubicBezTo>
                    <a:pt x="716" y="1190"/>
                    <a:pt x="768" y="1137"/>
                    <a:pt x="833" y="1137"/>
                  </a:cubicBezTo>
                  <a:cubicBezTo>
                    <a:pt x="898" y="1137"/>
                    <a:pt x="950" y="1190"/>
                    <a:pt x="950" y="1254"/>
                  </a:cubicBezTo>
                  <a:cubicBezTo>
                    <a:pt x="950" y="1319"/>
                    <a:pt x="898" y="1372"/>
                    <a:pt x="833" y="1372"/>
                  </a:cubicBezTo>
                  <a:close/>
                  <a:moveTo>
                    <a:pt x="925" y="1026"/>
                  </a:moveTo>
                  <a:cubicBezTo>
                    <a:pt x="925" y="1047"/>
                    <a:pt x="925" y="1047"/>
                    <a:pt x="925" y="1047"/>
                  </a:cubicBezTo>
                  <a:cubicBezTo>
                    <a:pt x="925" y="1047"/>
                    <a:pt x="750" y="1047"/>
                    <a:pt x="732" y="1047"/>
                  </a:cubicBezTo>
                  <a:cubicBezTo>
                    <a:pt x="732" y="1026"/>
                    <a:pt x="732" y="1026"/>
                    <a:pt x="732" y="1026"/>
                  </a:cubicBezTo>
                  <a:cubicBezTo>
                    <a:pt x="732" y="966"/>
                    <a:pt x="741" y="889"/>
                    <a:pt x="810" y="823"/>
                  </a:cubicBezTo>
                  <a:cubicBezTo>
                    <a:pt x="879" y="757"/>
                    <a:pt x="966" y="702"/>
                    <a:pt x="966" y="619"/>
                  </a:cubicBezTo>
                  <a:cubicBezTo>
                    <a:pt x="966" y="527"/>
                    <a:pt x="902" y="478"/>
                    <a:pt x="822" y="478"/>
                  </a:cubicBezTo>
                  <a:cubicBezTo>
                    <a:pt x="688" y="478"/>
                    <a:pt x="679" y="617"/>
                    <a:pt x="676" y="648"/>
                  </a:cubicBezTo>
                  <a:cubicBezTo>
                    <a:pt x="488" y="648"/>
                    <a:pt x="488" y="648"/>
                    <a:pt x="488" y="648"/>
                  </a:cubicBezTo>
                  <a:cubicBezTo>
                    <a:pt x="493" y="503"/>
                    <a:pt x="554" y="300"/>
                    <a:pt x="823" y="300"/>
                  </a:cubicBezTo>
                  <a:cubicBezTo>
                    <a:pt x="1055" y="300"/>
                    <a:pt x="1160" y="456"/>
                    <a:pt x="1160" y="602"/>
                  </a:cubicBezTo>
                  <a:cubicBezTo>
                    <a:pt x="1160" y="835"/>
                    <a:pt x="925" y="875"/>
                    <a:pt x="925" y="1026"/>
                  </a:cubicBezTo>
                  <a:close/>
                </a:path>
              </a:pathLst>
            </a:custGeom>
            <a:solidFill>
              <a:srgbClr val="25557A"/>
            </a:solidFill>
            <a:ln>
              <a:noFill/>
            </a:ln>
          </p:spPr>
          <p:txBody>
            <a:bodyPr vert="horz" wrap="square" lIns="109710" tIns="54855" rIns="109710" bIns="54855" numCol="1" anchor="t" anchorCtr="0" compatLnSpc="1"/>
            <a:p>
              <a:pPr defTabSz="914400"/>
              <a:endParaRPr lang="bg-BG" dirty="0">
                <a:solidFill>
                  <a:srgbClr val="445469"/>
                </a:solidFill>
                <a:latin typeface="微软雅黑" panose="020B0503020204020204" charset="-122"/>
                <a:ea typeface="微软雅黑" panose="020B0503020204020204" charset="-122"/>
              </a:endParaRPr>
            </a:p>
          </p:txBody>
        </p:sp>
        <p:sp>
          <p:nvSpPr>
            <p:cNvPr id="151" name="TextBox 150"/>
            <p:cNvSpPr txBox="1"/>
            <p:nvPr/>
          </p:nvSpPr>
          <p:spPr>
            <a:xfrm>
              <a:off x="8140" y="7885"/>
              <a:ext cx="1464" cy="544"/>
            </a:xfrm>
            <a:prstGeom prst="rect">
              <a:avLst/>
            </a:prstGeom>
            <a:noFill/>
          </p:spPr>
          <p:txBody>
            <a:bodyPr wrap="none" lIns="109710" tIns="54855" rIns="109710" bIns="54855" rtlCol="0">
              <a:spAutoFit/>
            </a:bodyPr>
            <a:p>
              <a:pPr algn="ctr" defTabSz="914400">
                <a:lnSpc>
                  <a:spcPct val="110000"/>
                </a:lnSpc>
              </a:pPr>
              <a:r>
                <a:rPr lang="zh-CN" altLang="en-US" sz="1400" dirty="0">
                  <a:solidFill>
                    <a:srgbClr val="445469"/>
                  </a:solidFill>
                  <a:latin typeface="微软雅黑" panose="020B0503020204020204" charset="-122"/>
                  <a:ea typeface="微软雅黑" panose="020B0503020204020204" charset="-122"/>
                </a:rPr>
                <a:t>输入内容</a:t>
              </a:r>
              <a:endParaRPr lang="zh-CN" altLang="en-US" sz="1400" dirty="0">
                <a:solidFill>
                  <a:srgbClr val="445469"/>
                </a:solidFill>
                <a:latin typeface="微软雅黑" panose="020B0503020204020204" charset="-122"/>
                <a:ea typeface="微软雅黑" panose="020B0503020204020204" charset="-122"/>
              </a:endParaRPr>
            </a:p>
          </p:txBody>
        </p:sp>
        <p:sp>
          <p:nvSpPr>
            <p:cNvPr id="153" name="Freeform 222"/>
            <p:cNvSpPr>
              <a:spLocks noEditPoints="1"/>
            </p:cNvSpPr>
            <p:nvPr/>
          </p:nvSpPr>
          <p:spPr bwMode="auto">
            <a:xfrm>
              <a:off x="8657" y="6993"/>
              <a:ext cx="459" cy="461"/>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171 w 412"/>
                <a:gd name="T11" fmla="*/ 317 h 412"/>
                <a:gd name="T12" fmla="*/ 74 w 412"/>
                <a:gd name="T13" fmla="*/ 220 h 412"/>
                <a:gd name="T14" fmla="*/ 115 w 412"/>
                <a:gd name="T15" fmla="*/ 178 h 412"/>
                <a:gd name="T16" fmla="*/ 171 w 412"/>
                <a:gd name="T17" fmla="*/ 234 h 412"/>
                <a:gd name="T18" fmla="*/ 300 w 412"/>
                <a:gd name="T19" fmla="*/ 105 h 412"/>
                <a:gd name="T20" fmla="*/ 341 w 412"/>
                <a:gd name="T21" fmla="*/ 146 h 412"/>
                <a:gd name="T22" fmla="*/ 171 w 412"/>
                <a:gd name="T23" fmla="*/ 317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 h="412">
                  <a:moveTo>
                    <a:pt x="206" y="0"/>
                  </a:moveTo>
                  <a:cubicBezTo>
                    <a:pt x="92" y="0"/>
                    <a:pt x="0" y="92"/>
                    <a:pt x="0" y="206"/>
                  </a:cubicBezTo>
                  <a:cubicBezTo>
                    <a:pt x="0" y="320"/>
                    <a:pt x="92" y="412"/>
                    <a:pt x="206" y="412"/>
                  </a:cubicBezTo>
                  <a:cubicBezTo>
                    <a:pt x="320" y="412"/>
                    <a:pt x="412" y="320"/>
                    <a:pt x="412" y="206"/>
                  </a:cubicBezTo>
                  <a:cubicBezTo>
                    <a:pt x="412" y="92"/>
                    <a:pt x="320" y="0"/>
                    <a:pt x="206" y="0"/>
                  </a:cubicBezTo>
                  <a:close/>
                  <a:moveTo>
                    <a:pt x="171" y="317"/>
                  </a:moveTo>
                  <a:cubicBezTo>
                    <a:pt x="74" y="220"/>
                    <a:pt x="74" y="220"/>
                    <a:pt x="74" y="220"/>
                  </a:cubicBezTo>
                  <a:cubicBezTo>
                    <a:pt x="115" y="178"/>
                    <a:pt x="115" y="178"/>
                    <a:pt x="115" y="178"/>
                  </a:cubicBezTo>
                  <a:cubicBezTo>
                    <a:pt x="171" y="234"/>
                    <a:pt x="171" y="234"/>
                    <a:pt x="171" y="234"/>
                  </a:cubicBezTo>
                  <a:cubicBezTo>
                    <a:pt x="300" y="105"/>
                    <a:pt x="300" y="105"/>
                    <a:pt x="300" y="105"/>
                  </a:cubicBezTo>
                  <a:cubicBezTo>
                    <a:pt x="341" y="146"/>
                    <a:pt x="341" y="146"/>
                    <a:pt x="341" y="146"/>
                  </a:cubicBezTo>
                  <a:cubicBezTo>
                    <a:pt x="171" y="317"/>
                    <a:pt x="171" y="317"/>
                    <a:pt x="171" y="317"/>
                  </a:cubicBezTo>
                  <a:close/>
                </a:path>
              </a:pathLst>
            </a:custGeom>
            <a:solidFill>
              <a:schemeClr val="accent3">
                <a:lumMod val="75000"/>
              </a:schemeClr>
            </a:solidFill>
            <a:ln>
              <a:noFill/>
            </a:ln>
          </p:spPr>
          <p:txBody>
            <a:bodyPr vert="horz" wrap="square" lIns="109710" tIns="54855" rIns="109710" bIns="54855" numCol="1" anchor="t" anchorCtr="0" compatLnSpc="1"/>
            <a:p>
              <a:pPr defTabSz="914400"/>
              <a:endParaRPr lang="en-US" sz="2400" dirty="0">
                <a:solidFill>
                  <a:srgbClr val="445469"/>
                </a:solidFill>
                <a:latin typeface="微软雅黑" panose="020B0503020204020204" charset="-122"/>
                <a:ea typeface="微软雅黑" panose="020B0503020204020204" charset="-122"/>
              </a:endParaRPr>
            </a:p>
          </p:txBody>
        </p:sp>
        <p:sp>
          <p:nvSpPr>
            <p:cNvPr id="155" name="Freeform 857"/>
            <p:cNvSpPr>
              <a:spLocks noEditPoints="1"/>
            </p:cNvSpPr>
            <p:nvPr/>
          </p:nvSpPr>
          <p:spPr bwMode="auto">
            <a:xfrm>
              <a:off x="11155" y="6979"/>
              <a:ext cx="459" cy="459"/>
            </a:xfrm>
            <a:custGeom>
              <a:avLst/>
              <a:gdLst>
                <a:gd name="T0" fmla="*/ 215 w 430"/>
                <a:gd name="T1" fmla="*/ 0 h 430"/>
                <a:gd name="T2" fmla="*/ 0 w 430"/>
                <a:gd name="T3" fmla="*/ 215 h 430"/>
                <a:gd name="T4" fmla="*/ 215 w 430"/>
                <a:gd name="T5" fmla="*/ 430 h 430"/>
                <a:gd name="T6" fmla="*/ 430 w 430"/>
                <a:gd name="T7" fmla="*/ 215 h 430"/>
                <a:gd name="T8" fmla="*/ 215 w 430"/>
                <a:gd name="T9" fmla="*/ 0 h 430"/>
                <a:gd name="T10" fmla="*/ 259 w 430"/>
                <a:gd name="T11" fmla="*/ 215 h 430"/>
                <a:gd name="T12" fmla="*/ 338 w 430"/>
                <a:gd name="T13" fmla="*/ 293 h 430"/>
                <a:gd name="T14" fmla="*/ 293 w 430"/>
                <a:gd name="T15" fmla="*/ 338 h 430"/>
                <a:gd name="T16" fmla="*/ 215 w 430"/>
                <a:gd name="T17" fmla="*/ 259 h 430"/>
                <a:gd name="T18" fmla="*/ 137 w 430"/>
                <a:gd name="T19" fmla="*/ 338 h 430"/>
                <a:gd name="T20" fmla="*/ 92 w 430"/>
                <a:gd name="T21" fmla="*/ 293 h 430"/>
                <a:gd name="T22" fmla="*/ 171 w 430"/>
                <a:gd name="T23" fmla="*/ 215 h 430"/>
                <a:gd name="T24" fmla="*/ 92 w 430"/>
                <a:gd name="T25" fmla="*/ 137 h 430"/>
                <a:gd name="T26" fmla="*/ 137 w 430"/>
                <a:gd name="T27" fmla="*/ 92 h 430"/>
                <a:gd name="T28" fmla="*/ 215 w 430"/>
                <a:gd name="T29" fmla="*/ 171 h 430"/>
                <a:gd name="T30" fmla="*/ 293 w 430"/>
                <a:gd name="T31" fmla="*/ 92 h 430"/>
                <a:gd name="T32" fmla="*/ 338 w 430"/>
                <a:gd name="T33" fmla="*/ 137 h 430"/>
                <a:gd name="T34" fmla="*/ 259 w 430"/>
                <a:gd name="T35" fmla="*/ 215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0" h="430">
                  <a:moveTo>
                    <a:pt x="215" y="0"/>
                  </a:moveTo>
                  <a:cubicBezTo>
                    <a:pt x="96" y="0"/>
                    <a:pt x="0" y="96"/>
                    <a:pt x="0" y="215"/>
                  </a:cubicBezTo>
                  <a:cubicBezTo>
                    <a:pt x="0" y="334"/>
                    <a:pt x="96" y="430"/>
                    <a:pt x="215" y="430"/>
                  </a:cubicBezTo>
                  <a:cubicBezTo>
                    <a:pt x="334" y="430"/>
                    <a:pt x="430" y="334"/>
                    <a:pt x="430" y="215"/>
                  </a:cubicBezTo>
                  <a:cubicBezTo>
                    <a:pt x="430" y="96"/>
                    <a:pt x="334" y="0"/>
                    <a:pt x="215" y="0"/>
                  </a:cubicBezTo>
                  <a:close/>
                  <a:moveTo>
                    <a:pt x="259" y="215"/>
                  </a:moveTo>
                  <a:cubicBezTo>
                    <a:pt x="338" y="293"/>
                    <a:pt x="338" y="293"/>
                    <a:pt x="338" y="293"/>
                  </a:cubicBezTo>
                  <a:cubicBezTo>
                    <a:pt x="293" y="338"/>
                    <a:pt x="293" y="338"/>
                    <a:pt x="293" y="338"/>
                  </a:cubicBezTo>
                  <a:cubicBezTo>
                    <a:pt x="215" y="259"/>
                    <a:pt x="215" y="259"/>
                    <a:pt x="215" y="259"/>
                  </a:cubicBezTo>
                  <a:cubicBezTo>
                    <a:pt x="137" y="338"/>
                    <a:pt x="137" y="338"/>
                    <a:pt x="137" y="338"/>
                  </a:cubicBezTo>
                  <a:cubicBezTo>
                    <a:pt x="92" y="293"/>
                    <a:pt x="92" y="293"/>
                    <a:pt x="92" y="293"/>
                  </a:cubicBezTo>
                  <a:cubicBezTo>
                    <a:pt x="171" y="215"/>
                    <a:pt x="171" y="215"/>
                    <a:pt x="171" y="215"/>
                  </a:cubicBezTo>
                  <a:cubicBezTo>
                    <a:pt x="92" y="137"/>
                    <a:pt x="92" y="137"/>
                    <a:pt x="92" y="137"/>
                  </a:cubicBezTo>
                  <a:cubicBezTo>
                    <a:pt x="137" y="92"/>
                    <a:pt x="137" y="92"/>
                    <a:pt x="137" y="92"/>
                  </a:cubicBezTo>
                  <a:cubicBezTo>
                    <a:pt x="215" y="171"/>
                    <a:pt x="215" y="171"/>
                    <a:pt x="215" y="171"/>
                  </a:cubicBezTo>
                  <a:cubicBezTo>
                    <a:pt x="293" y="92"/>
                    <a:pt x="293" y="92"/>
                    <a:pt x="293" y="92"/>
                  </a:cubicBezTo>
                  <a:cubicBezTo>
                    <a:pt x="338" y="137"/>
                    <a:pt x="338" y="137"/>
                    <a:pt x="338" y="137"/>
                  </a:cubicBezTo>
                  <a:cubicBezTo>
                    <a:pt x="259" y="215"/>
                    <a:pt x="259" y="215"/>
                    <a:pt x="259" y="215"/>
                  </a:cubicBezTo>
                  <a:close/>
                </a:path>
              </a:pathLst>
            </a:custGeom>
            <a:solidFill>
              <a:schemeClr val="accent6">
                <a:lumMod val="75000"/>
              </a:schemeClr>
            </a:solidFill>
            <a:ln>
              <a:noFill/>
            </a:ln>
          </p:spPr>
          <p:txBody>
            <a:bodyPr vert="horz" wrap="square" lIns="109710" tIns="54855" rIns="109710" bIns="54855" numCol="1" anchor="t" anchorCtr="0" compatLnSpc="1"/>
            <a:p>
              <a:pPr defTabSz="914400"/>
              <a:endParaRPr lang="en-US" sz="2400" dirty="0">
                <a:solidFill>
                  <a:srgbClr val="445469"/>
                </a:solidFill>
                <a:latin typeface="微软雅黑" panose="020B0503020204020204" charset="-122"/>
                <a:ea typeface="微软雅黑" panose="020B0503020204020204" charset="-122"/>
              </a:endParaRPr>
            </a:p>
          </p:txBody>
        </p:sp>
        <p:sp>
          <p:nvSpPr>
            <p:cNvPr id="156" name="Freeform 857"/>
            <p:cNvSpPr>
              <a:spLocks noEditPoints="1"/>
            </p:cNvSpPr>
            <p:nvPr/>
          </p:nvSpPr>
          <p:spPr bwMode="auto">
            <a:xfrm>
              <a:off x="13619" y="7907"/>
              <a:ext cx="459" cy="459"/>
            </a:xfrm>
            <a:custGeom>
              <a:avLst/>
              <a:gdLst>
                <a:gd name="T0" fmla="*/ 215 w 430"/>
                <a:gd name="T1" fmla="*/ 0 h 430"/>
                <a:gd name="T2" fmla="*/ 0 w 430"/>
                <a:gd name="T3" fmla="*/ 215 h 430"/>
                <a:gd name="T4" fmla="*/ 215 w 430"/>
                <a:gd name="T5" fmla="*/ 430 h 430"/>
                <a:gd name="T6" fmla="*/ 430 w 430"/>
                <a:gd name="T7" fmla="*/ 215 h 430"/>
                <a:gd name="T8" fmla="*/ 215 w 430"/>
                <a:gd name="T9" fmla="*/ 0 h 430"/>
                <a:gd name="T10" fmla="*/ 259 w 430"/>
                <a:gd name="T11" fmla="*/ 215 h 430"/>
                <a:gd name="T12" fmla="*/ 338 w 430"/>
                <a:gd name="T13" fmla="*/ 293 h 430"/>
                <a:gd name="T14" fmla="*/ 293 w 430"/>
                <a:gd name="T15" fmla="*/ 338 h 430"/>
                <a:gd name="T16" fmla="*/ 215 w 430"/>
                <a:gd name="T17" fmla="*/ 259 h 430"/>
                <a:gd name="T18" fmla="*/ 137 w 430"/>
                <a:gd name="T19" fmla="*/ 338 h 430"/>
                <a:gd name="T20" fmla="*/ 92 w 430"/>
                <a:gd name="T21" fmla="*/ 293 h 430"/>
                <a:gd name="T22" fmla="*/ 171 w 430"/>
                <a:gd name="T23" fmla="*/ 215 h 430"/>
                <a:gd name="T24" fmla="*/ 92 w 430"/>
                <a:gd name="T25" fmla="*/ 137 h 430"/>
                <a:gd name="T26" fmla="*/ 137 w 430"/>
                <a:gd name="T27" fmla="*/ 92 h 430"/>
                <a:gd name="T28" fmla="*/ 215 w 430"/>
                <a:gd name="T29" fmla="*/ 171 h 430"/>
                <a:gd name="T30" fmla="*/ 293 w 430"/>
                <a:gd name="T31" fmla="*/ 92 h 430"/>
                <a:gd name="T32" fmla="*/ 338 w 430"/>
                <a:gd name="T33" fmla="*/ 137 h 430"/>
                <a:gd name="T34" fmla="*/ 259 w 430"/>
                <a:gd name="T35" fmla="*/ 215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0" h="430">
                  <a:moveTo>
                    <a:pt x="215" y="0"/>
                  </a:moveTo>
                  <a:cubicBezTo>
                    <a:pt x="96" y="0"/>
                    <a:pt x="0" y="96"/>
                    <a:pt x="0" y="215"/>
                  </a:cubicBezTo>
                  <a:cubicBezTo>
                    <a:pt x="0" y="334"/>
                    <a:pt x="96" y="430"/>
                    <a:pt x="215" y="430"/>
                  </a:cubicBezTo>
                  <a:cubicBezTo>
                    <a:pt x="334" y="430"/>
                    <a:pt x="430" y="334"/>
                    <a:pt x="430" y="215"/>
                  </a:cubicBezTo>
                  <a:cubicBezTo>
                    <a:pt x="430" y="96"/>
                    <a:pt x="334" y="0"/>
                    <a:pt x="215" y="0"/>
                  </a:cubicBezTo>
                  <a:close/>
                  <a:moveTo>
                    <a:pt x="259" y="215"/>
                  </a:moveTo>
                  <a:cubicBezTo>
                    <a:pt x="338" y="293"/>
                    <a:pt x="338" y="293"/>
                    <a:pt x="338" y="293"/>
                  </a:cubicBezTo>
                  <a:cubicBezTo>
                    <a:pt x="293" y="338"/>
                    <a:pt x="293" y="338"/>
                    <a:pt x="293" y="338"/>
                  </a:cubicBezTo>
                  <a:cubicBezTo>
                    <a:pt x="215" y="259"/>
                    <a:pt x="215" y="259"/>
                    <a:pt x="215" y="259"/>
                  </a:cubicBezTo>
                  <a:cubicBezTo>
                    <a:pt x="137" y="338"/>
                    <a:pt x="137" y="338"/>
                    <a:pt x="137" y="338"/>
                  </a:cubicBezTo>
                  <a:cubicBezTo>
                    <a:pt x="92" y="293"/>
                    <a:pt x="92" y="293"/>
                    <a:pt x="92" y="293"/>
                  </a:cubicBezTo>
                  <a:cubicBezTo>
                    <a:pt x="171" y="215"/>
                    <a:pt x="171" y="215"/>
                    <a:pt x="171" y="215"/>
                  </a:cubicBezTo>
                  <a:cubicBezTo>
                    <a:pt x="92" y="137"/>
                    <a:pt x="92" y="137"/>
                    <a:pt x="92" y="137"/>
                  </a:cubicBezTo>
                  <a:cubicBezTo>
                    <a:pt x="137" y="92"/>
                    <a:pt x="137" y="92"/>
                    <a:pt x="137" y="92"/>
                  </a:cubicBezTo>
                  <a:cubicBezTo>
                    <a:pt x="215" y="171"/>
                    <a:pt x="215" y="171"/>
                    <a:pt x="215" y="171"/>
                  </a:cubicBezTo>
                  <a:cubicBezTo>
                    <a:pt x="293" y="92"/>
                    <a:pt x="293" y="92"/>
                    <a:pt x="293" y="92"/>
                  </a:cubicBezTo>
                  <a:cubicBezTo>
                    <a:pt x="338" y="137"/>
                    <a:pt x="338" y="137"/>
                    <a:pt x="338" y="137"/>
                  </a:cubicBezTo>
                  <a:cubicBezTo>
                    <a:pt x="259" y="215"/>
                    <a:pt x="259" y="215"/>
                    <a:pt x="259" y="215"/>
                  </a:cubicBezTo>
                  <a:close/>
                </a:path>
              </a:pathLst>
            </a:custGeom>
            <a:solidFill>
              <a:schemeClr val="accent6">
                <a:lumMod val="75000"/>
              </a:schemeClr>
            </a:solidFill>
            <a:ln>
              <a:noFill/>
            </a:ln>
          </p:spPr>
          <p:txBody>
            <a:bodyPr vert="horz" wrap="square" lIns="109710" tIns="54855" rIns="109710" bIns="54855" numCol="1" anchor="t" anchorCtr="0" compatLnSpc="1"/>
            <a:p>
              <a:pPr defTabSz="914400"/>
              <a:endParaRPr lang="en-US" sz="2400" dirty="0">
                <a:solidFill>
                  <a:srgbClr val="445469"/>
                </a:solidFill>
                <a:latin typeface="微软雅黑" panose="020B0503020204020204" charset="-122"/>
                <a:ea typeface="微软雅黑" panose="020B0503020204020204" charset="-122"/>
              </a:endParaRPr>
            </a:p>
          </p:txBody>
        </p:sp>
        <p:sp>
          <p:nvSpPr>
            <p:cNvPr id="158" name="TextBox 157"/>
            <p:cNvSpPr txBox="1"/>
            <p:nvPr/>
          </p:nvSpPr>
          <p:spPr>
            <a:xfrm>
              <a:off x="15406" y="8821"/>
              <a:ext cx="1464" cy="544"/>
            </a:xfrm>
            <a:prstGeom prst="rect">
              <a:avLst/>
            </a:prstGeom>
            <a:noFill/>
          </p:spPr>
          <p:txBody>
            <a:bodyPr wrap="none" lIns="109710" tIns="54855" rIns="109710" bIns="54855" rtlCol="0">
              <a:spAutoFit/>
            </a:bodyPr>
            <a:p>
              <a:pPr algn="ctr" defTabSz="914400">
                <a:lnSpc>
                  <a:spcPct val="110000"/>
                </a:lnSpc>
              </a:pPr>
              <a:r>
                <a:rPr lang="zh-CN" altLang="en-US" sz="1400" dirty="0">
                  <a:solidFill>
                    <a:srgbClr val="445469"/>
                  </a:solidFill>
                  <a:latin typeface="微软雅黑" panose="020B0503020204020204" charset="-122"/>
                  <a:ea typeface="微软雅黑" panose="020B0503020204020204" charset="-122"/>
                </a:rPr>
                <a:t>输入内容</a:t>
              </a:r>
              <a:endParaRPr lang="zh-CN" altLang="en-US" sz="1400" dirty="0">
                <a:solidFill>
                  <a:srgbClr val="445469"/>
                </a:solidFill>
                <a:latin typeface="微软雅黑" panose="020B0503020204020204" charset="-122"/>
                <a:ea typeface="微软雅黑" panose="020B0503020204020204" charset="-122"/>
              </a:endParaRPr>
            </a:p>
          </p:txBody>
        </p:sp>
      </p:grpSp>
      <p:grpSp>
        <p:nvGrpSpPr>
          <p:cNvPr id="20" name="组合 19"/>
          <p:cNvGrpSpPr/>
          <p:nvPr userDrawn="1"/>
        </p:nvGrpSpPr>
        <p:grpSpPr>
          <a:xfrm>
            <a:off x="10289667" y="-801077"/>
            <a:ext cx="1902333" cy="2044520"/>
            <a:chOff x="8135783" y="-1669981"/>
            <a:chExt cx="4056217" cy="4359393"/>
          </a:xfrm>
        </p:grpSpPr>
        <p:sp>
          <p:nvSpPr>
            <p:cNvPr id="21"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直角三角形 21"/>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1037"/>
          <p:cNvPicPr>
            <a:picLocks noChangeAspect="1"/>
          </p:cNvPicPr>
          <p:nvPr/>
        </p:nvPicPr>
        <p:blipFill>
          <a:blip r:embed="rId1">
            <a:alphaModFix amt="30000"/>
          </a:blip>
          <a:stretch>
            <a:fillRect/>
          </a:stretch>
        </p:blipFill>
        <p:spPr>
          <a:xfrm>
            <a:off x="9106535" y="5777865"/>
            <a:ext cx="3085714" cy="1080000"/>
          </a:xfrm>
          <a:prstGeom prst="rect">
            <a:avLst/>
          </a:prstGeom>
        </p:spPr>
      </p:pic>
      <p:grpSp>
        <p:nvGrpSpPr>
          <p:cNvPr id="11" name="组合 10"/>
          <p:cNvGrpSpPr/>
          <p:nvPr/>
        </p:nvGrpSpPr>
        <p:grpSpPr>
          <a:xfrm>
            <a:off x="2151380" y="2035175"/>
            <a:ext cx="7889240" cy="2787650"/>
            <a:chOff x="4143" y="4637"/>
            <a:chExt cx="12424" cy="4390"/>
          </a:xfrm>
        </p:grpSpPr>
        <p:sp>
          <p:nvSpPr>
            <p:cNvPr id="27" name="文本框 1"/>
            <p:cNvSpPr txBox="1"/>
            <p:nvPr/>
          </p:nvSpPr>
          <p:spPr>
            <a:xfrm>
              <a:off x="4143" y="4637"/>
              <a:ext cx="12424" cy="1598"/>
            </a:xfrm>
            <a:prstGeom prst="rect">
              <a:avLst/>
            </a:prstGeom>
            <a:noFill/>
            <a:ln w="6350">
              <a:noFill/>
            </a:ln>
            <a:effectLst/>
          </p:spPr>
          <p:txBody>
            <a:bodyPr rot="0" spcFirstLastPara="0" vertOverflow="overflow" horzOverflow="overflow" vert="horz" wrap="square" lIns="91440" tIns="45720" rIns="91440" bIns="45720" numCol="1" spcCol="0" rtlCol="0" fromWordArt="0" anchor="t" anchorCtr="0" forceAA="0" compatLnSpc="1">
              <a:spAutoFit/>
            </a:bodyPr>
            <a:p>
              <a:pPr algn="ctr" rtl="0" eaLnBrk="1" fontAlgn="auto" latinLnBrk="0" hangingPunct="1"/>
              <a:r>
                <a:rPr lang="zh-CN" sz="6000" b="1" kern="100">
                  <a:solidFill>
                    <a:srgbClr val="25557A"/>
                  </a:solidFill>
                  <a:latin typeface="微软雅黑" panose="020B0503020204020204" charset="-122"/>
                  <a:ea typeface="微软雅黑" panose="020B0503020204020204" charset="-122"/>
                  <a:cs typeface="微软雅黑" panose="020B0503020204020204" charset="-122"/>
                  <a:sym typeface="Times New Roman" panose="02020603050405020304"/>
                </a:rPr>
                <a:t>谢谢观看</a:t>
              </a:r>
              <a:endParaRPr lang="zh-CN" sz="6000" b="1" kern="100">
                <a:solidFill>
                  <a:srgbClr val="25557A"/>
                </a:solidFill>
                <a:latin typeface="微软雅黑" panose="020B0503020204020204" charset="-122"/>
                <a:ea typeface="微软雅黑" panose="020B0503020204020204" charset="-122"/>
                <a:cs typeface="微软雅黑" panose="020B0503020204020204" charset="-122"/>
                <a:sym typeface="Times New Roman" panose="02020603050405020304"/>
              </a:endParaRPr>
            </a:p>
          </p:txBody>
        </p:sp>
        <p:sp>
          <p:nvSpPr>
            <p:cNvPr id="28" name="文本框 1"/>
            <p:cNvSpPr txBox="1"/>
            <p:nvPr/>
          </p:nvSpPr>
          <p:spPr>
            <a:xfrm>
              <a:off x="7636" y="8530"/>
              <a:ext cx="5913" cy="497"/>
            </a:xfrm>
            <a:prstGeom prst="rect">
              <a:avLst/>
            </a:prstGeom>
            <a:noFill/>
            <a:ln w="6350">
              <a:noFill/>
            </a:ln>
            <a:effectLst/>
          </p:spPr>
          <p:txBody>
            <a:bodyPr rot="0" spcFirstLastPara="0" vertOverflow="overflow" horzOverflow="overflow" vert="horz" wrap="square" lIns="91440" tIns="45720" rIns="91440" bIns="45720" numCol="1" spcCol="0" rtlCol="0" fromWordArt="0" anchor="t" anchorCtr="0" forceAA="0" compatLnSpc="1">
              <a:noAutofit/>
            </a:bodyPr>
            <a:p>
              <a:pPr algn="l" rtl="0" eaLnBrk="1" fontAlgn="auto" latinLnBrk="0" hangingPunct="1">
                <a:lnSpc>
                  <a:spcPts val="1800"/>
                </a:lnSpc>
              </a:pPr>
              <a:r>
                <a:rPr lang="zh-CN" altLang="en-US" sz="1600" kern="1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汇报人丨研小招</a:t>
              </a:r>
              <a:r>
                <a:rPr lang="en-US" altLang="zh-CN" sz="1600" kern="1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    </a:t>
              </a:r>
              <a:r>
                <a:rPr lang="zh-CN" altLang="en-US" sz="1600" kern="1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时间丨</a:t>
              </a:r>
              <a:r>
                <a:rPr lang="en-US" altLang="zh-CN" sz="1600" kern="1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202X</a:t>
              </a:r>
              <a:r>
                <a:rPr lang="zh-CN" altLang="en-US" sz="1600" kern="1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年</a:t>
              </a:r>
              <a:r>
                <a:rPr lang="en-US" altLang="zh-CN" sz="1600" kern="1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X</a:t>
              </a:r>
              <a:r>
                <a:rPr lang="zh-CN" altLang="en-US" sz="1600" kern="1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rPr>
                <a:t>月</a:t>
              </a:r>
              <a:endParaRPr lang="zh-CN" altLang="en-US" sz="1600" kern="1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Times New Roman" panose="02020603050405020304"/>
              </a:endParaRPr>
            </a:p>
          </p:txBody>
        </p:sp>
        <p:sp>
          <p:nvSpPr>
            <p:cNvPr id="29" name="文本框 32"/>
            <p:cNvSpPr txBox="1"/>
            <p:nvPr/>
          </p:nvSpPr>
          <p:spPr>
            <a:xfrm>
              <a:off x="5781" y="6564"/>
              <a:ext cx="9129" cy="564"/>
            </a:xfrm>
            <a:prstGeom prst="rect">
              <a:avLst/>
            </a:prstGeom>
            <a:noFill/>
            <a:ln w="6350">
              <a:noFill/>
            </a:ln>
            <a:effectLst/>
          </p:spPr>
          <p:txBody>
            <a:bodyPr rot="0" spcFirstLastPara="0" vertOverflow="overflow" horzOverflow="overflow" vert="horz" wrap="square" lIns="91440" tIns="45720" rIns="91440" bIns="45720" numCol="1" spcCol="0" rtlCol="0" fromWordArt="0" anchor="t" anchorCtr="0" forceAA="0" compatLnSpc="1">
              <a:noAutofit/>
            </a:bodyPr>
            <a:p>
              <a:pPr algn="ctr" rtl="0" eaLnBrk="1" fontAlgn="auto" latinLnBrk="0" hangingPunct="1">
                <a:lnSpc>
                  <a:spcPts val="2000"/>
                </a:lnSpc>
              </a:pPr>
              <a:r>
                <a:rPr lang="zh-CN" altLang="en-US" sz="2000" b="1" kern="100">
                  <a:solidFill>
                    <a:srgbClr val="595959"/>
                  </a:solidFill>
                  <a:latin typeface="微软雅黑" panose="020B0503020204020204" charset="-122"/>
                  <a:ea typeface="微软雅黑" panose="020B0503020204020204" charset="-122"/>
                  <a:cs typeface="微软雅黑" panose="020B0503020204020204" charset="-122"/>
                  <a:sym typeface="Times New Roman" panose="02020603050405020304"/>
                </a:rPr>
                <a:t>学术报告</a:t>
              </a:r>
              <a:r>
                <a:rPr lang="en-US" altLang="zh-CN" sz="2000" b="1" kern="100">
                  <a:solidFill>
                    <a:srgbClr val="595959"/>
                  </a:solidFill>
                  <a:latin typeface="微软雅黑" panose="020B0503020204020204" charset="-122"/>
                  <a:ea typeface="微软雅黑" panose="020B0503020204020204" charset="-122"/>
                  <a:cs typeface="微软雅黑" panose="020B0503020204020204" charset="-122"/>
                  <a:sym typeface="Times New Roman" panose="02020603050405020304"/>
                </a:rPr>
                <a:t> | </a:t>
              </a:r>
              <a:r>
                <a:rPr lang="zh-CN" altLang="en-US" sz="2000" b="1" kern="100">
                  <a:solidFill>
                    <a:srgbClr val="595959"/>
                  </a:solidFill>
                  <a:latin typeface="微软雅黑" panose="020B0503020204020204" charset="-122"/>
                  <a:ea typeface="微软雅黑" panose="020B0503020204020204" charset="-122"/>
                  <a:cs typeface="微软雅黑" panose="020B0503020204020204" charset="-122"/>
                  <a:sym typeface="Times New Roman" panose="02020603050405020304"/>
                </a:rPr>
                <a:t>工作汇报</a:t>
              </a:r>
              <a:r>
                <a:rPr lang="en-US" altLang="zh-CN" sz="2000" b="1" kern="100">
                  <a:solidFill>
                    <a:srgbClr val="595959"/>
                  </a:solidFill>
                  <a:latin typeface="微软雅黑" panose="020B0503020204020204" charset="-122"/>
                  <a:ea typeface="微软雅黑" panose="020B0503020204020204" charset="-122"/>
                  <a:cs typeface="微软雅黑" panose="020B0503020204020204" charset="-122"/>
                  <a:sym typeface="Times New Roman" panose="02020603050405020304"/>
                </a:rPr>
                <a:t> | </a:t>
              </a:r>
              <a:r>
                <a:rPr lang="zh-CN" altLang="en-US" sz="2000" b="1" kern="100">
                  <a:solidFill>
                    <a:srgbClr val="595959"/>
                  </a:solidFill>
                  <a:latin typeface="微软雅黑" panose="020B0503020204020204" charset="-122"/>
                  <a:ea typeface="微软雅黑" panose="020B0503020204020204" charset="-122"/>
                  <a:cs typeface="微软雅黑" panose="020B0503020204020204" charset="-122"/>
                  <a:sym typeface="Times New Roman" panose="02020603050405020304"/>
                </a:rPr>
                <a:t>论文答辩</a:t>
              </a:r>
              <a:endParaRPr lang="en-US" altLang="zh-CN" sz="2000" b="1" kern="100">
                <a:solidFill>
                  <a:srgbClr val="595959"/>
                </a:solidFill>
                <a:latin typeface="微软雅黑" panose="020B0503020204020204" charset="-122"/>
                <a:ea typeface="微软雅黑" panose="020B0503020204020204" charset="-122"/>
                <a:cs typeface="微软雅黑" panose="020B0503020204020204" charset="-122"/>
                <a:sym typeface="Times New Roman" panose="02020603050405020304"/>
              </a:endParaRPr>
            </a:p>
          </p:txBody>
        </p:sp>
      </p:grpSp>
      <p:grpSp>
        <p:nvGrpSpPr>
          <p:cNvPr id="2" name="组合 1"/>
          <p:cNvGrpSpPr/>
          <p:nvPr/>
        </p:nvGrpSpPr>
        <p:grpSpPr>
          <a:xfrm>
            <a:off x="7454900" y="-1959610"/>
            <a:ext cx="4737100" cy="5091430"/>
            <a:chOff x="11740" y="-3086"/>
            <a:chExt cx="7460" cy="8018"/>
          </a:xfrm>
        </p:grpSpPr>
        <p:grpSp>
          <p:nvGrpSpPr>
            <p:cNvPr id="3" name="组合 2"/>
            <p:cNvGrpSpPr/>
            <p:nvPr/>
          </p:nvGrpSpPr>
          <p:grpSpPr>
            <a:xfrm>
              <a:off x="11740" y="-3086"/>
              <a:ext cx="7460" cy="8018"/>
              <a:chOff x="8135783" y="-1669981"/>
              <a:chExt cx="4056217" cy="4359393"/>
            </a:xfrm>
          </p:grpSpPr>
          <p:sp>
            <p:nvSpPr>
              <p:cNvPr id="7" name="任意多边形: 形状 12"/>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直角三角形 7"/>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2" name="图片 11" descr="校徽"/>
            <p:cNvPicPr>
              <a:picLocks noChangeAspect="1"/>
            </p:cNvPicPr>
            <p:nvPr/>
          </p:nvPicPr>
          <p:blipFill>
            <a:blip r:embed="rId2"/>
            <a:stretch>
              <a:fillRect/>
            </a:stretch>
          </p:blipFill>
          <p:spPr>
            <a:xfrm>
              <a:off x="16399" y="293"/>
              <a:ext cx="2240" cy="1701"/>
            </a:xfrm>
            <a:prstGeom prst="rect">
              <a:avLst/>
            </a:prstGeom>
          </p:spPr>
        </p:pic>
      </p:grpSp>
      <p:grpSp>
        <p:nvGrpSpPr>
          <p:cNvPr id="13" name="组合 12"/>
          <p:cNvGrpSpPr/>
          <p:nvPr/>
        </p:nvGrpSpPr>
        <p:grpSpPr>
          <a:xfrm rot="10800000">
            <a:off x="-28575" y="3766688"/>
            <a:ext cx="4737100" cy="5091168"/>
            <a:chOff x="8135783" y="-1669981"/>
            <a:chExt cx="4056217" cy="4359393"/>
          </a:xfrm>
        </p:grpSpPr>
        <p:sp>
          <p:nvSpPr>
            <p:cNvPr id="14" name="任意多边形: 形状 64"/>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直角三角形 15"/>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0"/>
            <a:ext cx="4679950" cy="3831590"/>
          </a:xfrm>
          <a:prstGeom prst="rect">
            <a:avLst/>
          </a:prstGeom>
          <a:gradFill>
            <a:gsLst>
              <a:gs pos="52000">
                <a:srgbClr val="25557A"/>
              </a:gs>
              <a:gs pos="100000">
                <a:srgbClr val="2D84BE"/>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610870" y="535305"/>
            <a:ext cx="3458210" cy="18776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lnSpc>
                <a:spcPct val="150000"/>
              </a:lnSpc>
            </a:pPr>
            <a:r>
              <a:rPr lang="zh-CN" altLang="en-US" sz="8000" b="1"/>
              <a:t>目录</a:t>
            </a:r>
            <a:endParaRPr lang="zh-CN" altLang="en-US" sz="8000"/>
          </a:p>
          <a:p>
            <a:pPr algn="ctr" fontAlgn="auto">
              <a:lnSpc>
                <a:spcPct val="150000"/>
              </a:lnSpc>
            </a:pPr>
            <a:r>
              <a:rPr lang="en-US" altLang="zh-CN" sz="3200"/>
              <a:t>CONTENTS</a:t>
            </a:r>
            <a:endParaRPr lang="en-US" altLang="zh-CN" sz="3200"/>
          </a:p>
        </p:txBody>
      </p:sp>
      <p:grpSp>
        <p:nvGrpSpPr>
          <p:cNvPr id="16" name="组合 15"/>
          <p:cNvGrpSpPr/>
          <p:nvPr/>
        </p:nvGrpSpPr>
        <p:grpSpPr>
          <a:xfrm>
            <a:off x="5471795" y="1267460"/>
            <a:ext cx="3579495" cy="4323715"/>
            <a:chOff x="8183" y="1320"/>
            <a:chExt cx="5637" cy="6809"/>
          </a:xfrm>
        </p:grpSpPr>
        <p:sp>
          <p:nvSpPr>
            <p:cNvPr id="34" name="椭圆 33"/>
            <p:cNvSpPr/>
            <p:nvPr/>
          </p:nvSpPr>
          <p:spPr>
            <a:xfrm>
              <a:off x="8183" y="1320"/>
              <a:ext cx="1244" cy="1244"/>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dirty="0">
                  <a:solidFill>
                    <a:srgbClr val="25557A"/>
                  </a:solidFill>
                  <a:latin typeface="微软雅黑" panose="020B0503020204020204" charset="-122"/>
                  <a:ea typeface="微软雅黑" panose="020B0503020204020204" charset="-122"/>
                </a:rPr>
                <a:t>1</a:t>
              </a:r>
              <a:endParaRPr lang="en-US" altLang="zh-CN" sz="3200" b="1" dirty="0">
                <a:solidFill>
                  <a:srgbClr val="25557A"/>
                </a:solidFill>
                <a:latin typeface="微软雅黑" panose="020B0503020204020204" charset="-122"/>
                <a:ea typeface="微软雅黑" panose="020B0503020204020204" charset="-122"/>
              </a:endParaRPr>
            </a:p>
          </p:txBody>
        </p:sp>
        <p:sp>
          <p:nvSpPr>
            <p:cNvPr id="35" name="矩形 34"/>
            <p:cNvSpPr/>
            <p:nvPr/>
          </p:nvSpPr>
          <p:spPr>
            <a:xfrm>
              <a:off x="10046" y="1521"/>
              <a:ext cx="3775" cy="822"/>
            </a:xfrm>
            <a:prstGeom prst="rect">
              <a:avLst/>
            </a:prstGeom>
          </p:spPr>
          <p:txBody>
            <a:bodyPr wrap="square">
              <a:spAutoFit/>
            </a:bodyPr>
            <a:p>
              <a:r>
                <a:rPr lang="zh-CN" altLang="en-US" sz="2800" spc="300" dirty="0">
                  <a:latin typeface="+mn-ea"/>
                </a:rPr>
                <a:t>请输入标题</a:t>
              </a:r>
              <a:endParaRPr lang="zh-CN" altLang="en-US" sz="2800" spc="300" dirty="0">
                <a:latin typeface="+mn-ea"/>
              </a:endParaRPr>
            </a:p>
          </p:txBody>
        </p:sp>
        <p:cxnSp>
          <p:nvCxnSpPr>
            <p:cNvPr id="36" name="直接连接符 35"/>
            <p:cNvCxnSpPr/>
            <p:nvPr/>
          </p:nvCxnSpPr>
          <p:spPr>
            <a:xfrm>
              <a:off x="9782" y="1651"/>
              <a:ext cx="0" cy="606"/>
            </a:xfrm>
            <a:prstGeom prst="line">
              <a:avLst/>
            </a:prstGeom>
            <a:ln w="31750">
              <a:solidFill>
                <a:srgbClr val="25557A"/>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8183" y="3175"/>
              <a:ext cx="5635" cy="1244"/>
              <a:chOff x="8183" y="3571"/>
              <a:chExt cx="5635" cy="1244"/>
            </a:xfrm>
          </p:grpSpPr>
          <p:sp>
            <p:nvSpPr>
              <p:cNvPr id="39" name="椭圆 38"/>
              <p:cNvSpPr/>
              <p:nvPr/>
            </p:nvSpPr>
            <p:spPr>
              <a:xfrm>
                <a:off x="8183" y="3571"/>
                <a:ext cx="1244" cy="1244"/>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dirty="0">
                    <a:solidFill>
                      <a:srgbClr val="25557A"/>
                    </a:solidFill>
                    <a:latin typeface="微软雅黑" panose="020B0503020204020204" charset="-122"/>
                    <a:ea typeface="微软雅黑" panose="020B0503020204020204" charset="-122"/>
                  </a:rPr>
                  <a:t>2</a:t>
                </a:r>
                <a:endParaRPr lang="en-US" altLang="zh-CN" sz="3200" b="1" dirty="0">
                  <a:solidFill>
                    <a:srgbClr val="25557A"/>
                  </a:solidFill>
                  <a:latin typeface="微软雅黑" panose="020B0503020204020204" charset="-122"/>
                  <a:ea typeface="微软雅黑" panose="020B0503020204020204" charset="-122"/>
                </a:endParaRPr>
              </a:p>
            </p:txBody>
          </p:sp>
          <p:sp>
            <p:nvSpPr>
              <p:cNvPr id="40" name="矩形 39"/>
              <p:cNvSpPr/>
              <p:nvPr/>
            </p:nvSpPr>
            <p:spPr>
              <a:xfrm>
                <a:off x="10044" y="3785"/>
                <a:ext cx="3775" cy="822"/>
              </a:xfrm>
              <a:prstGeom prst="rect">
                <a:avLst/>
              </a:prstGeom>
            </p:spPr>
            <p:txBody>
              <a:bodyPr wrap="square">
                <a:spAutoFit/>
              </a:bodyPr>
              <a:p>
                <a:r>
                  <a:rPr lang="zh-CN" altLang="en-US" sz="2800" spc="300" dirty="0">
                    <a:latin typeface="+mn-ea"/>
                  </a:rPr>
                  <a:t>请输入标题</a:t>
                </a:r>
                <a:endParaRPr lang="zh-CN" altLang="en-US" sz="2800" spc="300" dirty="0">
                  <a:latin typeface="+mn-ea"/>
                </a:endParaRPr>
              </a:p>
            </p:txBody>
          </p:sp>
          <p:cxnSp>
            <p:nvCxnSpPr>
              <p:cNvPr id="41" name="直接连接符 40"/>
              <p:cNvCxnSpPr/>
              <p:nvPr/>
            </p:nvCxnSpPr>
            <p:spPr>
              <a:xfrm>
                <a:off x="9782" y="3902"/>
                <a:ext cx="0" cy="606"/>
              </a:xfrm>
              <a:prstGeom prst="line">
                <a:avLst/>
              </a:prstGeom>
              <a:ln w="31750">
                <a:solidFill>
                  <a:srgbClr val="25557A"/>
                </a:solidFill>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8183" y="5030"/>
              <a:ext cx="5635" cy="1244"/>
              <a:chOff x="8183" y="5822"/>
              <a:chExt cx="5635" cy="1244"/>
            </a:xfrm>
          </p:grpSpPr>
          <p:sp>
            <p:nvSpPr>
              <p:cNvPr id="43" name="椭圆 42"/>
              <p:cNvSpPr/>
              <p:nvPr/>
            </p:nvSpPr>
            <p:spPr>
              <a:xfrm>
                <a:off x="8183" y="5822"/>
                <a:ext cx="1244" cy="1244"/>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dirty="0">
                    <a:solidFill>
                      <a:srgbClr val="25557A"/>
                    </a:solidFill>
                    <a:latin typeface="微软雅黑" panose="020B0503020204020204" charset="-122"/>
                    <a:ea typeface="微软雅黑" panose="020B0503020204020204" charset="-122"/>
                  </a:rPr>
                  <a:t>3</a:t>
                </a:r>
                <a:endParaRPr lang="en-US" altLang="zh-CN" sz="3200" b="1" dirty="0">
                  <a:solidFill>
                    <a:srgbClr val="25557A"/>
                  </a:solidFill>
                  <a:latin typeface="微软雅黑" panose="020B0503020204020204" charset="-122"/>
                  <a:ea typeface="微软雅黑" panose="020B0503020204020204" charset="-122"/>
                </a:endParaRPr>
              </a:p>
            </p:txBody>
          </p:sp>
          <p:sp>
            <p:nvSpPr>
              <p:cNvPr id="44" name="矩形 43"/>
              <p:cNvSpPr/>
              <p:nvPr/>
            </p:nvSpPr>
            <p:spPr>
              <a:xfrm>
                <a:off x="10044" y="6022"/>
                <a:ext cx="3775" cy="822"/>
              </a:xfrm>
              <a:prstGeom prst="rect">
                <a:avLst/>
              </a:prstGeom>
            </p:spPr>
            <p:txBody>
              <a:bodyPr wrap="square">
                <a:spAutoFit/>
              </a:bodyPr>
              <a:p>
                <a:r>
                  <a:rPr lang="zh-CN" altLang="en-US" sz="2800" spc="300" dirty="0">
                    <a:latin typeface="+mn-ea"/>
                  </a:rPr>
                  <a:t>请输入标题</a:t>
                </a:r>
                <a:endParaRPr lang="zh-CN" altLang="en-US" sz="2800" spc="300" dirty="0">
                  <a:latin typeface="+mn-ea"/>
                </a:endParaRPr>
              </a:p>
            </p:txBody>
          </p:sp>
          <p:cxnSp>
            <p:nvCxnSpPr>
              <p:cNvPr id="45" name="直接连接符 44"/>
              <p:cNvCxnSpPr/>
              <p:nvPr/>
            </p:nvCxnSpPr>
            <p:spPr>
              <a:xfrm>
                <a:off x="9782" y="6153"/>
                <a:ext cx="0" cy="606"/>
              </a:xfrm>
              <a:prstGeom prst="line">
                <a:avLst/>
              </a:prstGeom>
              <a:ln w="31750">
                <a:solidFill>
                  <a:srgbClr val="25557A"/>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8185" y="6885"/>
              <a:ext cx="5634" cy="1244"/>
              <a:chOff x="8186" y="8236"/>
              <a:chExt cx="5634" cy="1244"/>
            </a:xfrm>
          </p:grpSpPr>
          <p:sp>
            <p:nvSpPr>
              <p:cNvPr id="47" name="椭圆 46"/>
              <p:cNvSpPr/>
              <p:nvPr/>
            </p:nvSpPr>
            <p:spPr>
              <a:xfrm>
                <a:off x="8186" y="8236"/>
                <a:ext cx="1244" cy="1244"/>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b="1" dirty="0">
                    <a:solidFill>
                      <a:srgbClr val="25557A"/>
                    </a:solidFill>
                    <a:latin typeface="微软雅黑" panose="020B0503020204020204" charset="-122"/>
                    <a:ea typeface="微软雅黑" panose="020B0503020204020204" charset="-122"/>
                  </a:rPr>
                  <a:t>4</a:t>
                </a:r>
                <a:endParaRPr lang="en-US" altLang="zh-CN" sz="3200" b="1" dirty="0">
                  <a:solidFill>
                    <a:srgbClr val="25557A"/>
                  </a:solidFill>
                  <a:latin typeface="微软雅黑" panose="020B0503020204020204" charset="-122"/>
                  <a:ea typeface="微软雅黑" panose="020B0503020204020204" charset="-122"/>
                </a:endParaRPr>
              </a:p>
            </p:txBody>
          </p:sp>
          <p:sp>
            <p:nvSpPr>
              <p:cNvPr id="48" name="矩形 47"/>
              <p:cNvSpPr/>
              <p:nvPr/>
            </p:nvSpPr>
            <p:spPr>
              <a:xfrm>
                <a:off x="10046" y="8447"/>
                <a:ext cx="3775" cy="822"/>
              </a:xfrm>
              <a:prstGeom prst="rect">
                <a:avLst/>
              </a:prstGeom>
            </p:spPr>
            <p:txBody>
              <a:bodyPr wrap="square">
                <a:spAutoFit/>
              </a:bodyPr>
              <a:p>
                <a:r>
                  <a:rPr lang="zh-CN" altLang="en-US" sz="2800" spc="300" dirty="0">
                    <a:latin typeface="+mn-ea"/>
                  </a:rPr>
                  <a:t>请输入标题</a:t>
                </a:r>
                <a:endParaRPr lang="zh-CN" altLang="en-US" sz="2800" spc="300" dirty="0">
                  <a:latin typeface="+mn-ea"/>
                </a:endParaRPr>
              </a:p>
            </p:txBody>
          </p:sp>
          <p:cxnSp>
            <p:nvCxnSpPr>
              <p:cNvPr id="49" name="直接连接符 48"/>
              <p:cNvCxnSpPr/>
              <p:nvPr/>
            </p:nvCxnSpPr>
            <p:spPr>
              <a:xfrm>
                <a:off x="9785" y="8567"/>
                <a:ext cx="0" cy="606"/>
              </a:xfrm>
              <a:prstGeom prst="line">
                <a:avLst/>
              </a:prstGeom>
              <a:ln w="31750">
                <a:solidFill>
                  <a:srgbClr val="25557A"/>
                </a:solidFill>
              </a:ln>
            </p:spPr>
            <p:style>
              <a:lnRef idx="1">
                <a:schemeClr val="accent1"/>
              </a:lnRef>
              <a:fillRef idx="0">
                <a:schemeClr val="accent1"/>
              </a:fillRef>
              <a:effectRef idx="0">
                <a:schemeClr val="accent1"/>
              </a:effectRef>
              <a:fontRef idx="minor">
                <a:schemeClr val="tx1"/>
              </a:fontRef>
            </p:style>
          </p:cxnSp>
        </p:grpSp>
      </p:grpSp>
      <p:pic>
        <p:nvPicPr>
          <p:cNvPr id="26" name="图片 25" descr="校史馆"/>
          <p:cNvPicPr>
            <a:picLocks noChangeAspect="1"/>
          </p:cNvPicPr>
          <p:nvPr/>
        </p:nvPicPr>
        <p:blipFill>
          <a:blip r:embed="rId1">
            <a:alphaModFix amt="25000"/>
          </a:blip>
          <a:stretch>
            <a:fillRect/>
          </a:stretch>
        </p:blipFill>
        <p:spPr>
          <a:xfrm>
            <a:off x="9255760" y="5777865"/>
            <a:ext cx="2905830" cy="1080000"/>
          </a:xfrm>
          <a:prstGeom prst="rect">
            <a:avLst/>
          </a:prstGeom>
        </p:spPr>
      </p:pic>
      <p:grpSp>
        <p:nvGrpSpPr>
          <p:cNvPr id="2" name="组合 1"/>
          <p:cNvGrpSpPr/>
          <p:nvPr/>
        </p:nvGrpSpPr>
        <p:grpSpPr>
          <a:xfrm>
            <a:off x="7454900" y="-1959610"/>
            <a:ext cx="4737100" cy="5091430"/>
            <a:chOff x="11740" y="-3086"/>
            <a:chExt cx="7460" cy="8018"/>
          </a:xfrm>
        </p:grpSpPr>
        <p:grpSp>
          <p:nvGrpSpPr>
            <p:cNvPr id="3" name="组合 2"/>
            <p:cNvGrpSpPr/>
            <p:nvPr/>
          </p:nvGrpSpPr>
          <p:grpSpPr>
            <a:xfrm>
              <a:off x="11740" y="-3086"/>
              <a:ext cx="7460" cy="8018"/>
              <a:chOff x="8135783" y="-1669981"/>
              <a:chExt cx="4056217" cy="4359393"/>
            </a:xfrm>
          </p:grpSpPr>
          <p:sp>
            <p:nvSpPr>
              <p:cNvPr id="7" name="任意多边形: 形状 12"/>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直角三角形 16"/>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8" name="图片 17" descr="校徽"/>
            <p:cNvPicPr>
              <a:picLocks noChangeAspect="1"/>
            </p:cNvPicPr>
            <p:nvPr/>
          </p:nvPicPr>
          <p:blipFill>
            <a:blip r:embed="rId2"/>
            <a:stretch>
              <a:fillRect/>
            </a:stretch>
          </p:blipFill>
          <p:spPr>
            <a:xfrm>
              <a:off x="16399" y="293"/>
              <a:ext cx="2240" cy="1701"/>
            </a:xfrm>
            <a:prstGeom prst="rect">
              <a:avLst/>
            </a:prstGeom>
          </p:spPr>
        </p:pic>
      </p:grpSp>
      <p:grpSp>
        <p:nvGrpSpPr>
          <p:cNvPr id="20" name="组合 19"/>
          <p:cNvGrpSpPr/>
          <p:nvPr/>
        </p:nvGrpSpPr>
        <p:grpSpPr>
          <a:xfrm>
            <a:off x="0" y="3738245"/>
            <a:ext cx="4679950" cy="3119755"/>
            <a:chOff x="0" y="5887"/>
            <a:chExt cx="7370" cy="4913"/>
          </a:xfrm>
        </p:grpSpPr>
        <p:pic>
          <p:nvPicPr>
            <p:cNvPr id="13" name="图片 12" descr="IMG_2578(20220922-170619)"/>
            <p:cNvPicPr>
              <a:picLocks noChangeAspect="1"/>
            </p:cNvPicPr>
            <p:nvPr/>
          </p:nvPicPr>
          <p:blipFill>
            <a:blip r:embed="rId3"/>
            <a:stretch>
              <a:fillRect/>
            </a:stretch>
          </p:blipFill>
          <p:spPr>
            <a:xfrm>
              <a:off x="0" y="5887"/>
              <a:ext cx="7370" cy="4913"/>
            </a:xfrm>
            <a:prstGeom prst="rect">
              <a:avLst/>
            </a:prstGeom>
          </p:spPr>
        </p:pic>
        <p:pic>
          <p:nvPicPr>
            <p:cNvPr id="19" name="图片 18" descr="小招logo"/>
            <p:cNvPicPr>
              <a:picLocks noChangeAspect="1"/>
            </p:cNvPicPr>
            <p:nvPr/>
          </p:nvPicPr>
          <p:blipFill>
            <a:blip r:embed="rId4"/>
            <a:stretch>
              <a:fillRect/>
            </a:stretch>
          </p:blipFill>
          <p:spPr>
            <a:xfrm>
              <a:off x="2834" y="9474"/>
              <a:ext cx="1701" cy="952"/>
            </a:xfrm>
            <a:prstGeom prst="rect">
              <a:avLst/>
            </a:prstGeom>
          </p:spPr>
        </p:pic>
      </p:grpSp>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任意多边形: 形状 52"/>
          <p:cNvSpPr/>
          <p:nvPr/>
        </p:nvSpPr>
        <p:spPr>
          <a:xfrm flipH="1">
            <a:off x="4337050" y="0"/>
            <a:ext cx="7854950" cy="6858000"/>
          </a:xfrm>
          <a:custGeom>
            <a:avLst/>
            <a:gdLst>
              <a:gd name="connsiteX0" fmla="*/ 12191999 w 12192000"/>
              <a:gd name="connsiteY0" fmla="*/ 0 h 6858000"/>
              <a:gd name="connsiteX1" fmla="*/ 12192000 w 12192000"/>
              <a:gd name="connsiteY1" fmla="*/ 0 h 6858000"/>
              <a:gd name="connsiteX2" fmla="*/ 12192000 w 12192000"/>
              <a:gd name="connsiteY2" fmla="*/ 6858000 h 6858000"/>
              <a:gd name="connsiteX3" fmla="*/ 12191999 w 12192000"/>
              <a:gd name="connsiteY3" fmla="*/ 6858000 h 6858000"/>
              <a:gd name="connsiteX4" fmla="*/ 0 w 12192000"/>
              <a:gd name="connsiteY4" fmla="*/ 0 h 6858000"/>
              <a:gd name="connsiteX5" fmla="*/ 11295445 w 12192000"/>
              <a:gd name="connsiteY5" fmla="*/ 0 h 6858000"/>
              <a:gd name="connsiteX6" fmla="*/ 4437446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2191999" y="0"/>
                </a:moveTo>
                <a:lnTo>
                  <a:pt x="12192000" y="0"/>
                </a:lnTo>
                <a:lnTo>
                  <a:pt x="12192000" y="6858000"/>
                </a:lnTo>
                <a:lnTo>
                  <a:pt x="12191999" y="6858000"/>
                </a:lnTo>
                <a:close/>
                <a:moveTo>
                  <a:pt x="0" y="0"/>
                </a:moveTo>
                <a:lnTo>
                  <a:pt x="11295445" y="0"/>
                </a:lnTo>
                <a:lnTo>
                  <a:pt x="4437446" y="6858000"/>
                </a:lnTo>
                <a:lnTo>
                  <a:pt x="0" y="6858000"/>
                </a:lnTo>
                <a:close/>
              </a:path>
            </a:pathLst>
          </a:custGeom>
          <a:gradFill flip="none">
            <a:gsLst>
              <a:gs pos="15000">
                <a:srgbClr val="25557A"/>
              </a:gs>
              <a:gs pos="32000">
                <a:srgbClr val="2483D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7" name="组合 26"/>
          <p:cNvGrpSpPr/>
          <p:nvPr/>
        </p:nvGrpSpPr>
        <p:grpSpPr>
          <a:xfrm>
            <a:off x="4896485" y="635"/>
            <a:ext cx="7295515" cy="6858000"/>
            <a:chOff x="7711" y="1"/>
            <a:chExt cx="11489" cy="10800"/>
          </a:xfrm>
        </p:grpSpPr>
        <p:pic>
          <p:nvPicPr>
            <p:cNvPr id="17" name="图片 16" descr="IMG_2580"/>
            <p:cNvPicPr>
              <a:picLocks noChangeAspect="1"/>
            </p:cNvPicPr>
            <p:nvPr/>
          </p:nvPicPr>
          <p:blipFill>
            <a:blip r:embed="rId1">
              <a:clrChange>
                <a:clrFrom>
                  <a:srgbClr val="006DBF">
                    <a:alpha val="100000"/>
                  </a:srgbClr>
                </a:clrFrom>
                <a:clrTo>
                  <a:srgbClr val="006DBF">
                    <a:alpha val="100000"/>
                    <a:alpha val="0"/>
                  </a:srgbClr>
                </a:clrTo>
              </a:clrChange>
            </a:blip>
            <a:stretch>
              <a:fillRect/>
            </a:stretch>
          </p:blipFill>
          <p:spPr>
            <a:xfrm>
              <a:off x="11840" y="2371"/>
              <a:ext cx="7360" cy="8429"/>
            </a:xfrm>
            <a:prstGeom prst="rect">
              <a:avLst/>
            </a:prstGeom>
          </p:spPr>
        </p:pic>
        <p:sp>
          <p:nvSpPr>
            <p:cNvPr id="21" name="任意多边形: 形状 52"/>
            <p:cNvSpPr/>
            <p:nvPr/>
          </p:nvSpPr>
          <p:spPr>
            <a:xfrm flipV="1">
              <a:off x="7711" y="1"/>
              <a:ext cx="6416" cy="10800"/>
            </a:xfrm>
            <a:custGeom>
              <a:avLst/>
              <a:gdLst>
                <a:gd name="connsiteX0" fmla="*/ 12191999 w 12192000"/>
                <a:gd name="connsiteY0" fmla="*/ 0 h 6858000"/>
                <a:gd name="connsiteX1" fmla="*/ 12192000 w 12192000"/>
                <a:gd name="connsiteY1" fmla="*/ 0 h 6858000"/>
                <a:gd name="connsiteX2" fmla="*/ 12192000 w 12192000"/>
                <a:gd name="connsiteY2" fmla="*/ 6858000 h 6858000"/>
                <a:gd name="connsiteX3" fmla="*/ 12191999 w 12192000"/>
                <a:gd name="connsiteY3" fmla="*/ 6858000 h 6858000"/>
                <a:gd name="connsiteX4" fmla="*/ 0 w 12192000"/>
                <a:gd name="connsiteY4" fmla="*/ 0 h 6858000"/>
                <a:gd name="connsiteX5" fmla="*/ 11295445 w 12192000"/>
                <a:gd name="connsiteY5" fmla="*/ 0 h 6858000"/>
                <a:gd name="connsiteX6" fmla="*/ 4437446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2191999" y="0"/>
                  </a:moveTo>
                  <a:lnTo>
                    <a:pt x="12192000" y="0"/>
                  </a:lnTo>
                  <a:lnTo>
                    <a:pt x="12192000" y="6858000"/>
                  </a:lnTo>
                  <a:lnTo>
                    <a:pt x="12191999" y="6858000"/>
                  </a:lnTo>
                  <a:close/>
                  <a:moveTo>
                    <a:pt x="0" y="0"/>
                  </a:moveTo>
                  <a:lnTo>
                    <a:pt x="11295445" y="0"/>
                  </a:lnTo>
                  <a:lnTo>
                    <a:pt x="4437446"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5" name="图片 24" descr="校徽"/>
            <p:cNvPicPr>
              <a:picLocks noChangeAspect="1"/>
            </p:cNvPicPr>
            <p:nvPr/>
          </p:nvPicPr>
          <p:blipFill>
            <a:blip r:embed="rId2"/>
            <a:stretch>
              <a:fillRect/>
            </a:stretch>
          </p:blipFill>
          <p:spPr>
            <a:xfrm>
              <a:off x="16399" y="293"/>
              <a:ext cx="2240" cy="1701"/>
            </a:xfrm>
            <a:prstGeom prst="rect">
              <a:avLst/>
            </a:prstGeom>
          </p:spPr>
        </p:pic>
      </p:grpSp>
      <p:grpSp>
        <p:nvGrpSpPr>
          <p:cNvPr id="28" name="组合 27"/>
          <p:cNvGrpSpPr/>
          <p:nvPr/>
        </p:nvGrpSpPr>
        <p:grpSpPr>
          <a:xfrm>
            <a:off x="1981200" y="1901190"/>
            <a:ext cx="6291580" cy="2896235"/>
            <a:chOff x="1932" y="2994"/>
            <a:chExt cx="9908" cy="4561"/>
          </a:xfrm>
        </p:grpSpPr>
        <p:grpSp>
          <p:nvGrpSpPr>
            <p:cNvPr id="30" name="组合 29"/>
            <p:cNvGrpSpPr/>
            <p:nvPr/>
          </p:nvGrpSpPr>
          <p:grpSpPr>
            <a:xfrm>
              <a:off x="1932" y="2994"/>
              <a:ext cx="3242" cy="2179"/>
              <a:chOff x="2761095" y="2292169"/>
              <a:chExt cx="2058736" cy="1383665"/>
            </a:xfrm>
          </p:grpSpPr>
          <p:sp>
            <p:nvSpPr>
              <p:cNvPr id="2" name="矩形: 圆角 1"/>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latin typeface="微软雅黑" panose="020B0503020204020204" charset="-122"/>
                  <a:ea typeface="微软雅黑" panose="020B0503020204020204" charset="-122"/>
                  <a:cs typeface="+mn-ea"/>
                  <a:sym typeface="+mn-lt"/>
                </a:endParaRPr>
              </a:p>
            </p:txBody>
          </p:sp>
          <p:sp>
            <p:nvSpPr>
              <p:cNvPr id="66" name="矩形: 圆角 6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latin typeface="微软雅黑" panose="020B0503020204020204" charset="-122"/>
                  <a:ea typeface="微软雅黑" panose="020B0503020204020204" charset="-122"/>
                  <a:cs typeface="+mn-ea"/>
                  <a:sym typeface="+mn-lt"/>
                </a:endParaRPr>
              </a:p>
            </p:txBody>
          </p:sp>
          <p:sp>
            <p:nvSpPr>
              <p:cNvPr id="3" name="文本框 2"/>
              <p:cNvSpPr txBox="1"/>
              <p:nvPr/>
            </p:nvSpPr>
            <p:spPr>
              <a:xfrm>
                <a:off x="3020843" y="2292169"/>
                <a:ext cx="1798988" cy="1383665"/>
              </a:xfrm>
              <a:prstGeom prst="rect">
                <a:avLst/>
              </a:prstGeom>
              <a:noFill/>
            </p:spPr>
            <p:txBody>
              <a:bodyPr wrap="square" rtlCol="0">
                <a:spAutoFit/>
              </a:bodyPr>
              <a:p>
                <a:r>
                  <a:rPr lang="en-US" altLang="zh-CN" sz="8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8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68" name="矩形 67"/>
            <p:cNvSpPr/>
            <p:nvPr/>
          </p:nvSpPr>
          <p:spPr>
            <a:xfrm>
              <a:off x="4066" y="2994"/>
              <a:ext cx="2262" cy="2082"/>
            </a:xfrm>
            <a:prstGeom prst="rect">
              <a:avLst/>
            </a:prstGeom>
          </p:spPr>
          <p:txBody>
            <a:bodyPr wrap="none">
              <a:spAutoFit/>
            </a:bodyPr>
            <a:p>
              <a:r>
                <a:rPr lang="en-US" altLang="zh-CN" sz="8000" b="1" dirty="0">
                  <a:latin typeface="微软雅黑" panose="020B0503020204020204" charset="-122"/>
                  <a:ea typeface="微软雅黑" panose="020B0503020204020204" charset="-122"/>
                </a:rPr>
                <a:t>01</a:t>
              </a:r>
              <a:endParaRPr lang="en-US" altLang="zh-CN" sz="8000" b="1" dirty="0">
                <a:latin typeface="微软雅黑" panose="020B0503020204020204" charset="-122"/>
                <a:ea typeface="微软雅黑" panose="020B0503020204020204" charset="-122"/>
              </a:endParaRPr>
            </a:p>
          </p:txBody>
        </p:sp>
        <p:sp>
          <p:nvSpPr>
            <p:cNvPr id="69" name="矩形 68"/>
            <p:cNvSpPr/>
            <p:nvPr/>
          </p:nvSpPr>
          <p:spPr>
            <a:xfrm>
              <a:off x="2118" y="5546"/>
              <a:ext cx="7188" cy="1743"/>
            </a:xfrm>
            <a:prstGeom prst="rect">
              <a:avLst/>
            </a:prstGeom>
          </p:spPr>
          <p:txBody>
            <a:bodyPr wrap="none">
              <a:spAutoFit/>
            </a:bodyPr>
            <a:p>
              <a:r>
                <a:rPr lang="zh-CN" altLang="en-US" sz="6600" b="1" spc="300" dirty="0">
                  <a:latin typeface="微软雅黑" panose="020B0503020204020204" charset="-122"/>
                  <a:ea typeface="微软雅黑" panose="020B0503020204020204" charset="-122"/>
                </a:rPr>
                <a:t>请输入标题</a:t>
              </a:r>
              <a:endParaRPr lang="zh-CN" altLang="en-US" sz="6600" b="1" spc="300" dirty="0">
                <a:latin typeface="微软雅黑" panose="020B0503020204020204" charset="-122"/>
                <a:ea typeface="微软雅黑" panose="020B0503020204020204" charset="-122"/>
              </a:endParaRPr>
            </a:p>
          </p:txBody>
        </p:sp>
        <p:sp>
          <p:nvSpPr>
            <p:cNvPr id="70" name="文本框 69"/>
            <p:cNvSpPr txBox="1"/>
            <p:nvPr/>
          </p:nvSpPr>
          <p:spPr>
            <a:xfrm>
              <a:off x="2212" y="6975"/>
              <a:ext cx="9628" cy="580"/>
            </a:xfrm>
            <a:prstGeom prst="rect">
              <a:avLst/>
            </a:prstGeom>
            <a:noFill/>
          </p:spPr>
          <p:txBody>
            <a:bodyPr wrap="square">
              <a:spAutoFit/>
            </a:bodyPr>
            <a:p>
              <a:endParaRPr lang="en-US" altLang="zh-CN" sz="900" spc="600" dirty="0">
                <a:solidFill>
                  <a:schemeClr val="bg1">
                    <a:lumMod val="65000"/>
                  </a:schemeClr>
                </a:solidFill>
                <a:latin typeface="微软雅黑" panose="020B0503020204020204" charset="-122"/>
                <a:ea typeface="微软雅黑" panose="020B0503020204020204" charset="-122"/>
              </a:endParaRPr>
            </a:p>
            <a:p>
              <a:r>
                <a:rPr lang="en-US" altLang="zh-CN" sz="900" spc="600" dirty="0">
                  <a:solidFill>
                    <a:schemeClr val="bg1">
                      <a:lumMod val="65000"/>
                    </a:schemeClr>
                  </a:solidFill>
                  <a:latin typeface="微软雅黑" panose="020B0503020204020204" charset="-122"/>
                  <a:ea typeface="微软雅黑" panose="020B0503020204020204" charset="-122"/>
                </a:rPr>
                <a:t>PLEASE ENTER THE TOPIC</a:t>
              </a:r>
              <a:endParaRPr lang="en-US" altLang="zh-CN" sz="900" spc="600" dirty="0">
                <a:solidFill>
                  <a:schemeClr val="bg1">
                    <a:lumMod val="65000"/>
                  </a:schemeClr>
                </a:solidFill>
                <a:latin typeface="微软雅黑" panose="020B0503020204020204" charset="-122"/>
                <a:ea typeface="微软雅黑" panose="020B0503020204020204" charset="-122"/>
              </a:endParaRPr>
            </a:p>
          </p:txBody>
        </p:sp>
      </p:grpSp>
      <p:grpSp>
        <p:nvGrpSpPr>
          <p:cNvPr id="63" name="组合 62"/>
          <p:cNvGrpSpPr/>
          <p:nvPr/>
        </p:nvGrpSpPr>
        <p:grpSpPr>
          <a:xfrm rot="10800000">
            <a:off x="-28575" y="3744463"/>
            <a:ext cx="4737100" cy="5091168"/>
            <a:chOff x="8135783" y="-1669981"/>
            <a:chExt cx="4056217" cy="4359393"/>
          </a:xfrm>
        </p:grpSpPr>
        <p:sp>
          <p:nvSpPr>
            <p:cNvPr id="65" name="任意多边形: 形状 64"/>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4" name="直角三角形 63"/>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9" name="图片 18" descr="小招logo"/>
          <p:cNvPicPr>
            <a:picLocks noChangeAspect="1"/>
          </p:cNvPicPr>
          <p:nvPr/>
        </p:nvPicPr>
        <p:blipFill>
          <a:blip r:embed="rId3"/>
          <a:stretch>
            <a:fillRect/>
          </a:stretch>
        </p:blipFill>
        <p:spPr>
          <a:xfrm>
            <a:off x="10913745" y="6055995"/>
            <a:ext cx="1080000" cy="604432"/>
          </a:xfrm>
          <a:prstGeom prst="rect">
            <a:avLst/>
          </a:prstGeom>
        </p:spPr>
      </p:pic>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组合 5"/>
          <p:cNvGrpSpPr/>
          <p:nvPr/>
        </p:nvGrpSpPr>
        <p:grpSpPr>
          <a:xfrm>
            <a:off x="351155" y="325120"/>
            <a:ext cx="4559300" cy="1015365"/>
            <a:chOff x="1572" y="494"/>
            <a:chExt cx="7180"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1" name="矩形 10"/>
            <p:cNvSpPr/>
            <p:nvPr/>
          </p:nvSpPr>
          <p:spPr>
            <a:xfrm>
              <a:off x="3078" y="751"/>
              <a:ext cx="3788" cy="919"/>
            </a:xfrm>
            <a:prstGeom prst="rect">
              <a:avLst/>
            </a:prstGeom>
          </p:spPr>
          <p:txBody>
            <a:bodyPr wrap="none">
              <a:spAutoFit/>
            </a:bodyPr>
            <a:p>
              <a:r>
                <a:rPr lang="zh-CN" altLang="en-US" sz="3200" b="1" spc="300" dirty="0">
                  <a:latin typeface="微软雅黑" panose="020B0503020204020204" charset="-122"/>
                  <a:ea typeface="微软雅黑" panose="020B0503020204020204" charset="-122"/>
                </a:rPr>
                <a:t>请输入标题</a:t>
              </a:r>
              <a:endParaRPr lang="zh-CN" altLang="en-US" sz="3200" b="1" spc="300" dirty="0">
                <a:latin typeface="微软雅黑" panose="020B0503020204020204" charset="-122"/>
                <a:ea typeface="微软雅黑" panose="020B0503020204020204" charset="-122"/>
              </a:endParaRPr>
            </a:p>
          </p:txBody>
        </p:sp>
        <p:sp>
          <p:nvSpPr>
            <p:cNvPr id="29" name="文本框 28"/>
            <p:cNvSpPr txBox="1"/>
            <p:nvPr/>
          </p:nvSpPr>
          <p:spPr>
            <a:xfrm>
              <a:off x="3107" y="1365"/>
              <a:ext cx="5645" cy="580"/>
            </a:xfrm>
            <a:prstGeom prst="rect">
              <a:avLst/>
            </a:prstGeom>
            <a:noFill/>
          </p:spPr>
          <p:txBody>
            <a:bodyPr wrap="square">
              <a:spAutoFit/>
            </a:bodyPr>
            <a:p>
              <a:endParaRPr lang="en-US" altLang="zh-CN" sz="900" spc="300" dirty="0">
                <a:solidFill>
                  <a:schemeClr val="bg1">
                    <a:lumMod val="50000"/>
                  </a:schemeClr>
                </a:solidFill>
                <a:latin typeface="微软雅黑" panose="020B0503020204020204" charset="-122"/>
                <a:ea typeface="微软雅黑" panose="020B0503020204020204" charset="-122"/>
              </a:endParaRPr>
            </a:p>
            <a:p>
              <a:r>
                <a:rPr lang="en-US" altLang="zh-CN" sz="900" spc="300" dirty="0">
                  <a:solidFill>
                    <a:schemeClr val="bg1">
                      <a:lumMod val="50000"/>
                    </a:schemeClr>
                  </a:solidFill>
                  <a:latin typeface="微软雅黑" panose="020B0503020204020204" charset="-122"/>
                  <a:ea typeface="微软雅黑" panose="020B0503020204020204" charset="-122"/>
                </a:rPr>
                <a:t>PLEASE ENTER THE TOPIC</a:t>
              </a:r>
              <a:endParaRPr lang="en-US" altLang="zh-CN" sz="900" spc="300" dirty="0">
                <a:solidFill>
                  <a:schemeClr val="bg1">
                    <a:lumMod val="50000"/>
                  </a:schemeClr>
                </a:solidFill>
                <a:latin typeface="微软雅黑" panose="020B0503020204020204" charset="-122"/>
                <a:ea typeface="微软雅黑" panose="020B0503020204020204" charset="-122"/>
              </a:endParaRPr>
            </a:p>
          </p:txBody>
        </p:sp>
      </p:grpSp>
      <p:sp>
        <p:nvSpPr>
          <p:cNvPr id="19" name="矩形: 圆角 18"/>
          <p:cNvSpPr/>
          <p:nvPr/>
        </p:nvSpPr>
        <p:spPr>
          <a:xfrm>
            <a:off x="977900" y="1648460"/>
            <a:ext cx="10236200" cy="4583430"/>
          </a:xfrm>
          <a:prstGeom prst="roundRect">
            <a:avLst>
              <a:gd name="adj" fmla="val 0"/>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latin typeface="微软雅黑" panose="020B0503020204020204" charset="-122"/>
              <a:ea typeface="微软雅黑" panose="020B0503020204020204" charset="-122"/>
              <a:sym typeface="+mn-lt"/>
            </a:endParaRPr>
          </a:p>
        </p:txBody>
      </p:sp>
      <p:sp>
        <p:nvSpPr>
          <p:cNvPr id="13" name="任意多边形: 形状 21"/>
          <p:cNvSpPr/>
          <p:nvPr/>
        </p:nvSpPr>
        <p:spPr>
          <a:xfrm>
            <a:off x="977900" y="2575560"/>
            <a:ext cx="1675765" cy="2781300"/>
          </a:xfrm>
          <a:custGeom>
            <a:avLst/>
            <a:gdLst>
              <a:gd name="connsiteX0" fmla="*/ 284837 w 1675487"/>
              <a:gd name="connsiteY0" fmla="*/ 0 h 2781300"/>
              <a:gd name="connsiteX1" fmla="*/ 1675487 w 1675487"/>
              <a:gd name="connsiteY1" fmla="*/ 1390650 h 2781300"/>
              <a:gd name="connsiteX2" fmla="*/ 284837 w 1675487"/>
              <a:gd name="connsiteY2" fmla="*/ 2781300 h 2781300"/>
              <a:gd name="connsiteX3" fmla="*/ 4573 w 1675487"/>
              <a:gd name="connsiteY3" fmla="*/ 2753047 h 2781300"/>
              <a:gd name="connsiteX4" fmla="*/ 0 w 1675487"/>
              <a:gd name="connsiteY4" fmla="*/ 2751872 h 2781300"/>
              <a:gd name="connsiteX5" fmla="*/ 0 w 1675487"/>
              <a:gd name="connsiteY5" fmla="*/ 29429 h 2781300"/>
              <a:gd name="connsiteX6" fmla="*/ 4573 w 1675487"/>
              <a:gd name="connsiteY6" fmla="*/ 28253 h 2781300"/>
              <a:gd name="connsiteX7" fmla="*/ 284837 w 1675487"/>
              <a:gd name="connsiteY7" fmla="*/ 0 h 278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5487" h="2781300">
                <a:moveTo>
                  <a:pt x="284837" y="0"/>
                </a:moveTo>
                <a:cubicBezTo>
                  <a:pt x="1052872" y="0"/>
                  <a:pt x="1675487" y="622615"/>
                  <a:pt x="1675487" y="1390650"/>
                </a:cubicBezTo>
                <a:cubicBezTo>
                  <a:pt x="1675487" y="2158685"/>
                  <a:pt x="1052872" y="2781300"/>
                  <a:pt x="284837" y="2781300"/>
                </a:cubicBezTo>
                <a:cubicBezTo>
                  <a:pt x="188833" y="2781300"/>
                  <a:pt x="95101" y="2771572"/>
                  <a:pt x="4573" y="2753047"/>
                </a:cubicBezTo>
                <a:lnTo>
                  <a:pt x="0" y="2751872"/>
                </a:lnTo>
                <a:lnTo>
                  <a:pt x="0" y="29429"/>
                </a:lnTo>
                <a:lnTo>
                  <a:pt x="4573" y="28253"/>
                </a:lnTo>
                <a:cubicBezTo>
                  <a:pt x="95101" y="9729"/>
                  <a:pt x="188833" y="0"/>
                  <a:pt x="284837" y="0"/>
                </a:cubicBezTo>
                <a:close/>
              </a:path>
            </a:pathLst>
          </a:cu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latin typeface="微软雅黑" panose="020B0503020204020204" charset="-122"/>
              <a:ea typeface="微软雅黑" panose="020B0503020204020204" charset="-122"/>
              <a:cs typeface="+mn-ea"/>
              <a:sym typeface="+mn-lt"/>
            </a:endParaRPr>
          </a:p>
        </p:txBody>
      </p:sp>
      <p:sp>
        <p:nvSpPr>
          <p:cNvPr id="30" name="矩形 29"/>
          <p:cNvSpPr/>
          <p:nvPr/>
        </p:nvSpPr>
        <p:spPr>
          <a:xfrm>
            <a:off x="1169035" y="3429000"/>
            <a:ext cx="1071880" cy="1076325"/>
          </a:xfrm>
          <a:prstGeom prst="rect">
            <a:avLst/>
          </a:prstGeom>
        </p:spPr>
        <p:txBody>
          <a:bodyPr wrap="none">
            <a:spAutoFit/>
          </a:bodyPr>
          <a:p>
            <a:r>
              <a:rPr lang="zh-CN" sz="3200" b="1" spc="3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输入</a:t>
            </a:r>
            <a:endParaRPr lang="zh-CN" sz="3200" b="1" spc="3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a:p>
            <a:r>
              <a:rPr lang="zh-CN" sz="3200" b="1" spc="3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标题</a:t>
            </a:r>
            <a:endParaRPr lang="zh-CN" sz="3200" b="1" spc="3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nvGrpSpPr>
          <p:cNvPr id="15" name="组合 14"/>
          <p:cNvGrpSpPr/>
          <p:nvPr/>
        </p:nvGrpSpPr>
        <p:grpSpPr>
          <a:xfrm rot="0">
            <a:off x="2890520" y="2061845"/>
            <a:ext cx="7985125" cy="1217930"/>
            <a:chOff x="3134969" y="2228849"/>
            <a:chExt cx="7984866" cy="1218108"/>
          </a:xfrm>
        </p:grpSpPr>
        <p:sp>
          <p:nvSpPr>
            <p:cNvPr id="18" name="椭圆 17"/>
            <p:cNvSpPr/>
            <p:nvPr/>
          </p:nvSpPr>
          <p:spPr>
            <a:xfrm>
              <a:off x="3134969" y="2228849"/>
              <a:ext cx="435661" cy="435661"/>
            </a:xfrm>
            <a:prstGeom prst="ellips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1600" dirty="0">
                  <a:latin typeface="微软雅黑" panose="020B0503020204020204" charset="-122"/>
                  <a:ea typeface="微软雅黑" panose="020B0503020204020204" charset="-122"/>
                  <a:cs typeface="+mn-ea"/>
                  <a:sym typeface="+mn-lt"/>
                </a:rPr>
                <a:t>1</a:t>
              </a:r>
              <a:endParaRPr lang="en-US" altLang="zh-CN" sz="1600" dirty="0">
                <a:latin typeface="微软雅黑" panose="020B0503020204020204" charset="-122"/>
                <a:ea typeface="微软雅黑" panose="020B0503020204020204" charset="-122"/>
                <a:cs typeface="+mn-ea"/>
                <a:sym typeface="+mn-lt"/>
              </a:endParaRPr>
            </a:p>
          </p:txBody>
        </p:sp>
        <p:grpSp>
          <p:nvGrpSpPr>
            <p:cNvPr id="31" name="组合 30"/>
            <p:cNvGrpSpPr/>
            <p:nvPr/>
          </p:nvGrpSpPr>
          <p:grpSpPr>
            <a:xfrm>
              <a:off x="3765265" y="2243632"/>
              <a:ext cx="7354570" cy="1203325"/>
              <a:chOff x="7893455" y="4126834"/>
              <a:chExt cx="7354570" cy="1203325"/>
            </a:xfrm>
          </p:grpSpPr>
          <p:sp>
            <p:nvSpPr>
              <p:cNvPr id="32" name="矩形 31"/>
              <p:cNvSpPr/>
              <p:nvPr/>
            </p:nvSpPr>
            <p:spPr>
              <a:xfrm>
                <a:off x="7893455" y="4126834"/>
                <a:ext cx="2240242" cy="368300"/>
              </a:xfrm>
              <a:prstGeom prst="rect">
                <a:avLst/>
              </a:prstGeom>
            </p:spPr>
            <p:txBody>
              <a:bodyPr wrap="square">
                <a:spAutoFit/>
              </a:bodyPr>
              <a:p>
                <a:r>
                  <a:rPr lang="zh-CN" altLang="en-US" b="1" dirty="0">
                    <a:solidFill>
                      <a:srgbClr val="25557A"/>
                    </a:solidFill>
                    <a:latin typeface="微软雅黑" panose="020B0503020204020204" charset="-122"/>
                    <a:ea typeface="微软雅黑" panose="020B0503020204020204" charset="-122"/>
                    <a:cs typeface="+mn-ea"/>
                    <a:sym typeface="+mn-lt"/>
                  </a:rPr>
                  <a:t>点击输入文字</a:t>
                </a:r>
                <a:endParaRPr lang="zh-CN" altLang="en-US" b="1" dirty="0">
                  <a:solidFill>
                    <a:srgbClr val="25557A"/>
                  </a:solidFill>
                  <a:latin typeface="微软雅黑" panose="020B0503020204020204" charset="-122"/>
                  <a:ea typeface="微软雅黑" panose="020B0503020204020204" charset="-122"/>
                  <a:cs typeface="+mn-ea"/>
                  <a:sym typeface="+mn-lt"/>
                </a:endParaRPr>
              </a:p>
            </p:txBody>
          </p:sp>
          <p:sp>
            <p:nvSpPr>
              <p:cNvPr id="33" name="文本框 32"/>
              <p:cNvSpPr txBox="1"/>
              <p:nvPr/>
            </p:nvSpPr>
            <p:spPr>
              <a:xfrm>
                <a:off x="9465708" y="4220231"/>
                <a:ext cx="2665723" cy="215444"/>
              </a:xfrm>
              <a:prstGeom prst="rect">
                <a:avLst/>
              </a:prstGeom>
              <a:noFill/>
            </p:spPr>
            <p:txBody>
              <a:bodyPr wrap="square">
                <a:spAutoFit/>
              </a:bodyPr>
              <a:p>
                <a:r>
                  <a:rPr lang="zh-CN" altLang="en-US" sz="800" dirty="0">
                    <a:solidFill>
                      <a:schemeClr val="bg1">
                        <a:lumMod val="65000"/>
                      </a:schemeClr>
                    </a:solidFill>
                    <a:latin typeface="微软雅黑" panose="020B0503020204020204" charset="-122"/>
                    <a:ea typeface="微软雅黑" panose="020B0503020204020204" charset="-122"/>
                    <a:cs typeface="+mn-ea"/>
                    <a:sym typeface="+mn-lt"/>
                  </a:rPr>
                  <a:t>DAILY REPORT</a:t>
                </a:r>
                <a:r>
                  <a:rPr lang="en-US" altLang="zh-CN" sz="800" dirty="0">
                    <a:solidFill>
                      <a:schemeClr val="bg1">
                        <a:lumMod val="65000"/>
                      </a:schemeClr>
                    </a:solidFill>
                    <a:latin typeface="微软雅黑" panose="020B0503020204020204" charset="-122"/>
                    <a:ea typeface="微软雅黑" panose="020B0503020204020204" charset="-122"/>
                    <a:cs typeface="+mn-ea"/>
                    <a:sym typeface="+mn-lt"/>
                  </a:rPr>
                  <a:t> </a:t>
                </a:r>
                <a:r>
                  <a:rPr lang="zh-CN" altLang="en-US" sz="800" dirty="0">
                    <a:solidFill>
                      <a:schemeClr val="bg1">
                        <a:lumMod val="65000"/>
                      </a:schemeClr>
                    </a:solidFill>
                    <a:latin typeface="微软雅黑" panose="020B0503020204020204" charset="-122"/>
                    <a:ea typeface="微软雅黑" panose="020B0503020204020204" charset="-122"/>
                    <a:cs typeface="+mn-ea"/>
                    <a:sym typeface="+mn-lt"/>
                  </a:rPr>
                  <a:t>INTRODUCTION</a:t>
                </a:r>
                <a:endParaRPr lang="zh-CN" altLang="en-US" sz="800" dirty="0">
                  <a:solidFill>
                    <a:schemeClr val="bg1">
                      <a:lumMod val="65000"/>
                    </a:schemeClr>
                  </a:solidFill>
                  <a:latin typeface="微软雅黑" panose="020B0503020204020204" charset="-122"/>
                  <a:ea typeface="微软雅黑" panose="020B0503020204020204" charset="-122"/>
                  <a:cs typeface="+mn-ea"/>
                  <a:sym typeface="+mn-lt"/>
                </a:endParaRPr>
              </a:p>
            </p:txBody>
          </p:sp>
          <p:sp>
            <p:nvSpPr>
              <p:cNvPr id="34" name="文本框 33"/>
              <p:cNvSpPr txBox="1"/>
              <p:nvPr/>
            </p:nvSpPr>
            <p:spPr>
              <a:xfrm>
                <a:off x="7893455" y="4377024"/>
                <a:ext cx="7354570" cy="953135"/>
              </a:xfrm>
              <a:prstGeom prst="rect">
                <a:avLst/>
              </a:prstGeom>
              <a:noFill/>
            </p:spPr>
            <p:txBody>
              <a:bodyPr wrap="square">
                <a:spAutoFit/>
              </a:bodyPr>
              <a:p>
                <a:pPr>
                  <a:lnSpc>
                    <a:spcPct val="200000"/>
                  </a:lnSpc>
                </a:pPr>
                <a:r>
                  <a:rPr lang="zh-CN" altLang="en-US" sz="1400" dirty="0">
                    <a:solidFill>
                      <a:schemeClr val="tx1">
                        <a:lumMod val="75000"/>
                        <a:lumOff val="25000"/>
                      </a:schemeClr>
                    </a:solidFill>
                    <a:latin typeface="微软雅黑" panose="020B0503020204020204" charset="-122"/>
                    <a:ea typeface="微软雅黑" panose="020B0503020204020204" charset="-122"/>
                  </a:rPr>
                  <a:t>您的正文已经简明扼要，字字珠玑，但信息却错综复杂，需要用更多的文字来表述；但请您尽可能提炼思想的精髓，否则容易造成观者的阅读压力，适得其反。</a:t>
                </a:r>
                <a:endParaRPr lang="zh-CN" altLang="en-US" sz="1400" dirty="0">
                  <a:solidFill>
                    <a:schemeClr val="tx1">
                      <a:lumMod val="75000"/>
                      <a:lumOff val="25000"/>
                    </a:schemeClr>
                  </a:solidFill>
                  <a:latin typeface="微软雅黑" panose="020B0503020204020204" charset="-122"/>
                  <a:ea typeface="微软雅黑" panose="020B0503020204020204" charset="-122"/>
                </a:endParaRPr>
              </a:p>
            </p:txBody>
          </p:sp>
        </p:grpSp>
      </p:grpSp>
      <p:grpSp>
        <p:nvGrpSpPr>
          <p:cNvPr id="35" name="组合 34"/>
          <p:cNvGrpSpPr/>
          <p:nvPr/>
        </p:nvGrpSpPr>
        <p:grpSpPr>
          <a:xfrm rot="0">
            <a:off x="3521075" y="3430905"/>
            <a:ext cx="7355205" cy="1217930"/>
            <a:chOff x="3134969" y="2228849"/>
            <a:chExt cx="7354946" cy="1218108"/>
          </a:xfrm>
        </p:grpSpPr>
        <p:sp>
          <p:nvSpPr>
            <p:cNvPr id="36" name="椭圆 35"/>
            <p:cNvSpPr/>
            <p:nvPr/>
          </p:nvSpPr>
          <p:spPr>
            <a:xfrm>
              <a:off x="3134969" y="2228849"/>
              <a:ext cx="435661" cy="435661"/>
            </a:xfrm>
            <a:prstGeom prst="ellips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1600" dirty="0">
                  <a:latin typeface="微软雅黑" panose="020B0503020204020204" charset="-122"/>
                  <a:ea typeface="微软雅黑" panose="020B0503020204020204" charset="-122"/>
                  <a:cs typeface="+mn-ea"/>
                  <a:sym typeface="+mn-lt"/>
                </a:rPr>
                <a:t>2</a:t>
              </a:r>
              <a:endParaRPr lang="en-US" altLang="zh-CN" sz="1600" dirty="0">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a:off x="3765265" y="2243632"/>
              <a:ext cx="6724650" cy="1203325"/>
              <a:chOff x="7893455" y="4126834"/>
              <a:chExt cx="6724650" cy="1203325"/>
            </a:xfrm>
          </p:grpSpPr>
          <p:sp>
            <p:nvSpPr>
              <p:cNvPr id="38" name="矩形 37"/>
              <p:cNvSpPr/>
              <p:nvPr/>
            </p:nvSpPr>
            <p:spPr>
              <a:xfrm>
                <a:off x="7893455" y="4126834"/>
                <a:ext cx="2240242" cy="368300"/>
              </a:xfrm>
              <a:prstGeom prst="rect">
                <a:avLst/>
              </a:prstGeom>
            </p:spPr>
            <p:txBody>
              <a:bodyPr wrap="square">
                <a:spAutoFit/>
              </a:bodyPr>
              <a:p>
                <a:r>
                  <a:rPr lang="zh-CN" altLang="en-US" b="1" dirty="0">
                    <a:solidFill>
                      <a:srgbClr val="25557A"/>
                    </a:solidFill>
                    <a:latin typeface="微软雅黑" panose="020B0503020204020204" charset="-122"/>
                    <a:ea typeface="微软雅黑" panose="020B0503020204020204" charset="-122"/>
                    <a:cs typeface="+mn-ea"/>
                    <a:sym typeface="+mn-lt"/>
                  </a:rPr>
                  <a:t>点击输入文字</a:t>
                </a:r>
                <a:endParaRPr lang="zh-CN" altLang="en-US" dirty="0">
                  <a:solidFill>
                    <a:schemeClr val="accent5">
                      <a:lumMod val="50000"/>
                    </a:schemeClr>
                  </a:solidFill>
                  <a:latin typeface="微软雅黑" panose="020B0503020204020204" charset="-122"/>
                  <a:ea typeface="微软雅黑" panose="020B0503020204020204" charset="-122"/>
                  <a:cs typeface="+mn-ea"/>
                  <a:sym typeface="+mn-lt"/>
                </a:endParaRPr>
              </a:p>
            </p:txBody>
          </p:sp>
          <p:sp>
            <p:nvSpPr>
              <p:cNvPr id="39" name="文本框 38"/>
              <p:cNvSpPr txBox="1"/>
              <p:nvPr/>
            </p:nvSpPr>
            <p:spPr>
              <a:xfrm>
                <a:off x="9465708" y="4220231"/>
                <a:ext cx="2665723" cy="215444"/>
              </a:xfrm>
              <a:prstGeom prst="rect">
                <a:avLst/>
              </a:prstGeom>
              <a:noFill/>
            </p:spPr>
            <p:txBody>
              <a:bodyPr wrap="square">
                <a:spAutoFit/>
              </a:bodyPr>
              <a:p>
                <a:r>
                  <a:rPr lang="zh-CN" altLang="en-US" sz="800" dirty="0">
                    <a:solidFill>
                      <a:schemeClr val="bg1">
                        <a:lumMod val="65000"/>
                      </a:schemeClr>
                    </a:solidFill>
                    <a:latin typeface="微软雅黑" panose="020B0503020204020204" charset="-122"/>
                    <a:ea typeface="微软雅黑" panose="020B0503020204020204" charset="-122"/>
                    <a:cs typeface="+mn-ea"/>
                    <a:sym typeface="+mn-lt"/>
                  </a:rPr>
                  <a:t>DAILY REPORT</a:t>
                </a:r>
                <a:r>
                  <a:rPr lang="en-US" altLang="zh-CN" sz="800" dirty="0">
                    <a:solidFill>
                      <a:schemeClr val="bg1">
                        <a:lumMod val="65000"/>
                      </a:schemeClr>
                    </a:solidFill>
                    <a:latin typeface="微软雅黑" panose="020B0503020204020204" charset="-122"/>
                    <a:ea typeface="微软雅黑" panose="020B0503020204020204" charset="-122"/>
                    <a:cs typeface="+mn-ea"/>
                    <a:sym typeface="+mn-lt"/>
                  </a:rPr>
                  <a:t> </a:t>
                </a:r>
                <a:r>
                  <a:rPr lang="zh-CN" altLang="en-US" sz="800" dirty="0">
                    <a:solidFill>
                      <a:schemeClr val="bg1">
                        <a:lumMod val="65000"/>
                      </a:schemeClr>
                    </a:solidFill>
                    <a:latin typeface="微软雅黑" panose="020B0503020204020204" charset="-122"/>
                    <a:ea typeface="微软雅黑" panose="020B0503020204020204" charset="-122"/>
                    <a:cs typeface="+mn-ea"/>
                    <a:sym typeface="+mn-lt"/>
                  </a:rPr>
                  <a:t>INTRODUCTION</a:t>
                </a:r>
                <a:endParaRPr lang="zh-CN" altLang="en-US" sz="800" dirty="0">
                  <a:solidFill>
                    <a:schemeClr val="bg1">
                      <a:lumMod val="65000"/>
                    </a:schemeClr>
                  </a:solidFill>
                  <a:latin typeface="微软雅黑" panose="020B0503020204020204" charset="-122"/>
                  <a:ea typeface="微软雅黑" panose="020B0503020204020204" charset="-122"/>
                  <a:cs typeface="+mn-ea"/>
                  <a:sym typeface="+mn-lt"/>
                </a:endParaRPr>
              </a:p>
            </p:txBody>
          </p:sp>
          <p:sp>
            <p:nvSpPr>
              <p:cNvPr id="40" name="文本框 39"/>
              <p:cNvSpPr txBox="1"/>
              <p:nvPr/>
            </p:nvSpPr>
            <p:spPr>
              <a:xfrm>
                <a:off x="7893455" y="4377024"/>
                <a:ext cx="6724650" cy="953135"/>
              </a:xfrm>
              <a:prstGeom prst="rect">
                <a:avLst/>
              </a:prstGeom>
              <a:noFill/>
            </p:spPr>
            <p:txBody>
              <a:bodyPr wrap="square">
                <a:spAutoFit/>
              </a:bodyPr>
              <a:p>
                <a:pPr>
                  <a:lnSpc>
                    <a:spcPct val="200000"/>
                  </a:lnSpc>
                </a:pPr>
                <a:r>
                  <a:rPr lang="zh-CN" altLang="en-US" sz="1400" dirty="0">
                    <a:solidFill>
                      <a:schemeClr val="tx1">
                        <a:lumMod val="75000"/>
                        <a:lumOff val="25000"/>
                      </a:schemeClr>
                    </a:solidFill>
                    <a:latin typeface="微软雅黑" panose="020B0503020204020204" charset="-122"/>
                    <a:ea typeface="微软雅黑" panose="020B0503020204020204" charset="-122"/>
                  </a:rPr>
                  <a:t>您的正文已经简明扼要，字字珠玑，但信息却错综复杂，需要用更多的文字来表述；但请您尽可能提炼思想的精髓，否则容易造成观者的阅读压力，适得其反。</a:t>
                </a:r>
                <a:endParaRPr lang="zh-CN" altLang="en-US" sz="1400" dirty="0">
                  <a:solidFill>
                    <a:schemeClr val="tx1">
                      <a:lumMod val="75000"/>
                      <a:lumOff val="25000"/>
                    </a:schemeClr>
                  </a:solidFill>
                  <a:latin typeface="微软雅黑" panose="020B0503020204020204" charset="-122"/>
                  <a:ea typeface="微软雅黑" panose="020B0503020204020204" charset="-122"/>
                </a:endParaRPr>
              </a:p>
            </p:txBody>
          </p:sp>
        </p:grpSp>
      </p:grpSp>
      <p:grpSp>
        <p:nvGrpSpPr>
          <p:cNvPr id="41" name="组合 40"/>
          <p:cNvGrpSpPr/>
          <p:nvPr/>
        </p:nvGrpSpPr>
        <p:grpSpPr>
          <a:xfrm rot="0">
            <a:off x="2890520" y="4800600"/>
            <a:ext cx="7985125" cy="1217930"/>
            <a:chOff x="3134969" y="2228849"/>
            <a:chExt cx="7984866" cy="1218108"/>
          </a:xfrm>
        </p:grpSpPr>
        <p:sp>
          <p:nvSpPr>
            <p:cNvPr id="28" name="椭圆 27"/>
            <p:cNvSpPr/>
            <p:nvPr/>
          </p:nvSpPr>
          <p:spPr>
            <a:xfrm>
              <a:off x="3134969" y="2228849"/>
              <a:ext cx="435661" cy="435661"/>
            </a:xfrm>
            <a:prstGeom prst="ellips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1600" dirty="0">
                  <a:latin typeface="微软雅黑" panose="020B0503020204020204" charset="-122"/>
                  <a:ea typeface="微软雅黑" panose="020B0503020204020204" charset="-122"/>
                  <a:cs typeface="+mn-ea"/>
                  <a:sym typeface="+mn-lt"/>
                </a:rPr>
                <a:t>3</a:t>
              </a:r>
              <a:endParaRPr lang="en-US" altLang="zh-CN" sz="1600" dirty="0">
                <a:latin typeface="微软雅黑" panose="020B0503020204020204" charset="-122"/>
                <a:ea typeface="微软雅黑" panose="020B0503020204020204" charset="-122"/>
                <a:cs typeface="+mn-ea"/>
                <a:sym typeface="+mn-lt"/>
              </a:endParaRPr>
            </a:p>
          </p:txBody>
        </p:sp>
        <p:grpSp>
          <p:nvGrpSpPr>
            <p:cNvPr id="43" name="组合 42"/>
            <p:cNvGrpSpPr/>
            <p:nvPr/>
          </p:nvGrpSpPr>
          <p:grpSpPr>
            <a:xfrm>
              <a:off x="3765265" y="2243632"/>
              <a:ext cx="7354570" cy="1203325"/>
              <a:chOff x="7893455" y="4126834"/>
              <a:chExt cx="7354570" cy="1203325"/>
            </a:xfrm>
          </p:grpSpPr>
          <p:sp>
            <p:nvSpPr>
              <p:cNvPr id="44" name="矩形 43"/>
              <p:cNvSpPr/>
              <p:nvPr/>
            </p:nvSpPr>
            <p:spPr>
              <a:xfrm>
                <a:off x="7893455" y="4126834"/>
                <a:ext cx="2240242" cy="368300"/>
              </a:xfrm>
              <a:prstGeom prst="rect">
                <a:avLst/>
              </a:prstGeom>
            </p:spPr>
            <p:txBody>
              <a:bodyPr wrap="square">
                <a:spAutoFit/>
              </a:bodyPr>
              <a:p>
                <a:r>
                  <a:rPr lang="zh-CN" altLang="en-US" b="1" dirty="0">
                    <a:solidFill>
                      <a:srgbClr val="25557A"/>
                    </a:solidFill>
                    <a:latin typeface="微软雅黑" panose="020B0503020204020204" charset="-122"/>
                    <a:ea typeface="微软雅黑" panose="020B0503020204020204" charset="-122"/>
                    <a:cs typeface="+mn-ea"/>
                    <a:sym typeface="+mn-lt"/>
                  </a:rPr>
                  <a:t>点击输入文字</a:t>
                </a:r>
                <a:endParaRPr lang="zh-CN" altLang="en-US" dirty="0">
                  <a:solidFill>
                    <a:schemeClr val="accent5">
                      <a:lumMod val="50000"/>
                    </a:schemeClr>
                  </a:solidFill>
                  <a:latin typeface="微软雅黑" panose="020B0503020204020204" charset="-122"/>
                  <a:ea typeface="微软雅黑" panose="020B0503020204020204" charset="-122"/>
                  <a:cs typeface="+mn-ea"/>
                  <a:sym typeface="+mn-lt"/>
                </a:endParaRPr>
              </a:p>
            </p:txBody>
          </p:sp>
          <p:sp>
            <p:nvSpPr>
              <p:cNvPr id="45" name="文本框 44"/>
              <p:cNvSpPr txBox="1"/>
              <p:nvPr/>
            </p:nvSpPr>
            <p:spPr>
              <a:xfrm>
                <a:off x="9465708" y="4220231"/>
                <a:ext cx="2665723" cy="215444"/>
              </a:xfrm>
              <a:prstGeom prst="rect">
                <a:avLst/>
              </a:prstGeom>
              <a:noFill/>
            </p:spPr>
            <p:txBody>
              <a:bodyPr wrap="square">
                <a:spAutoFit/>
              </a:bodyPr>
              <a:p>
                <a:r>
                  <a:rPr lang="zh-CN" altLang="en-US" sz="800" dirty="0">
                    <a:solidFill>
                      <a:schemeClr val="bg1">
                        <a:lumMod val="65000"/>
                      </a:schemeClr>
                    </a:solidFill>
                    <a:latin typeface="微软雅黑" panose="020B0503020204020204" charset="-122"/>
                    <a:ea typeface="微软雅黑" panose="020B0503020204020204" charset="-122"/>
                    <a:cs typeface="+mn-ea"/>
                    <a:sym typeface="+mn-lt"/>
                  </a:rPr>
                  <a:t>DAILY REPORT</a:t>
                </a:r>
                <a:r>
                  <a:rPr lang="en-US" altLang="zh-CN" sz="800" dirty="0">
                    <a:solidFill>
                      <a:schemeClr val="bg1">
                        <a:lumMod val="65000"/>
                      </a:schemeClr>
                    </a:solidFill>
                    <a:latin typeface="微软雅黑" panose="020B0503020204020204" charset="-122"/>
                    <a:ea typeface="微软雅黑" panose="020B0503020204020204" charset="-122"/>
                    <a:cs typeface="+mn-ea"/>
                    <a:sym typeface="+mn-lt"/>
                  </a:rPr>
                  <a:t> </a:t>
                </a:r>
                <a:r>
                  <a:rPr lang="zh-CN" altLang="en-US" sz="800" dirty="0">
                    <a:solidFill>
                      <a:schemeClr val="bg1">
                        <a:lumMod val="65000"/>
                      </a:schemeClr>
                    </a:solidFill>
                    <a:latin typeface="微软雅黑" panose="020B0503020204020204" charset="-122"/>
                    <a:ea typeface="微软雅黑" panose="020B0503020204020204" charset="-122"/>
                    <a:cs typeface="+mn-ea"/>
                    <a:sym typeface="+mn-lt"/>
                  </a:rPr>
                  <a:t>INTRODUCTION</a:t>
                </a:r>
                <a:endParaRPr lang="zh-CN" altLang="en-US" sz="800" dirty="0">
                  <a:solidFill>
                    <a:schemeClr val="bg1">
                      <a:lumMod val="65000"/>
                    </a:schemeClr>
                  </a:solidFill>
                  <a:latin typeface="微软雅黑" panose="020B0503020204020204" charset="-122"/>
                  <a:ea typeface="微软雅黑" panose="020B0503020204020204" charset="-122"/>
                  <a:cs typeface="+mn-ea"/>
                  <a:sym typeface="+mn-lt"/>
                </a:endParaRPr>
              </a:p>
            </p:txBody>
          </p:sp>
          <p:sp>
            <p:nvSpPr>
              <p:cNvPr id="47" name="文本框 46"/>
              <p:cNvSpPr txBox="1"/>
              <p:nvPr/>
            </p:nvSpPr>
            <p:spPr>
              <a:xfrm>
                <a:off x="7893455" y="4377024"/>
                <a:ext cx="7354570" cy="953135"/>
              </a:xfrm>
              <a:prstGeom prst="rect">
                <a:avLst/>
              </a:prstGeom>
              <a:noFill/>
            </p:spPr>
            <p:txBody>
              <a:bodyPr wrap="square">
                <a:spAutoFit/>
              </a:bodyPr>
              <a:p>
                <a:pPr>
                  <a:lnSpc>
                    <a:spcPct val="200000"/>
                  </a:lnSpc>
                </a:pPr>
                <a:r>
                  <a:rPr lang="zh-CN" altLang="en-US" sz="1400" dirty="0">
                    <a:solidFill>
                      <a:schemeClr val="tx1">
                        <a:lumMod val="75000"/>
                        <a:lumOff val="25000"/>
                      </a:schemeClr>
                    </a:solidFill>
                    <a:latin typeface="微软雅黑" panose="020B0503020204020204" charset="-122"/>
                    <a:ea typeface="微软雅黑" panose="020B0503020204020204" charset="-122"/>
                  </a:rPr>
                  <a:t>您的正文已经简明扼要，字字珠玑，但信息却错综复杂，需要用更多的文字来表述；但请您尽可能提炼思想的精髓，否则容易造成观者的阅读压力，适得其反。</a:t>
                </a:r>
                <a:endParaRPr lang="zh-CN" altLang="en-US" sz="1400" dirty="0">
                  <a:solidFill>
                    <a:schemeClr val="tx1">
                      <a:lumMod val="75000"/>
                      <a:lumOff val="25000"/>
                    </a:schemeClr>
                  </a:solidFill>
                  <a:latin typeface="微软雅黑" panose="020B0503020204020204" charset="-122"/>
                  <a:ea typeface="微软雅黑" panose="020B0503020204020204" charset="-122"/>
                </a:endParaRPr>
              </a:p>
            </p:txBody>
          </p:sp>
        </p:grpSp>
      </p:grpSp>
      <p:pic>
        <p:nvPicPr>
          <p:cNvPr id="12" name="图片 11" descr="图书馆"/>
          <p:cNvPicPr>
            <a:picLocks noChangeAspect="1"/>
          </p:cNvPicPr>
          <p:nvPr/>
        </p:nvPicPr>
        <p:blipFill>
          <a:blip r:embed="rId1">
            <a:alphaModFix amt="25000"/>
          </a:blip>
          <a:stretch>
            <a:fillRect/>
          </a:stretch>
        </p:blipFill>
        <p:spPr>
          <a:xfrm>
            <a:off x="8452485" y="5777865"/>
            <a:ext cx="3739585" cy="1080000"/>
          </a:xfrm>
          <a:prstGeom prst="rect">
            <a:avLst/>
          </a:prstGeom>
        </p:spPr>
      </p:pic>
      <p:grpSp>
        <p:nvGrpSpPr>
          <p:cNvPr id="16" name="组合 15"/>
          <p:cNvGrpSpPr/>
          <p:nvPr userDrawn="1"/>
        </p:nvGrpSpPr>
        <p:grpSpPr>
          <a:xfrm>
            <a:off x="10289667" y="-801077"/>
            <a:ext cx="1902333" cy="2044520"/>
            <a:chOff x="8135783" y="-1669981"/>
            <a:chExt cx="4056217" cy="4359393"/>
          </a:xfrm>
        </p:grpSpPr>
        <p:sp>
          <p:nvSpPr>
            <p:cNvPr id="17"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直角三角形 19"/>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userDrawn="1"/>
        </p:nvGrpSpPr>
        <p:grpSpPr>
          <a:xfrm>
            <a:off x="10289667" y="-801077"/>
            <a:ext cx="1902333" cy="2044520"/>
            <a:chOff x="8135783" y="-1669981"/>
            <a:chExt cx="4056217" cy="4359393"/>
          </a:xfrm>
        </p:grpSpPr>
        <p:sp>
          <p:nvSpPr>
            <p:cNvPr id="7"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直角三角形 4"/>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6" name="组合 5"/>
          <p:cNvGrpSpPr/>
          <p:nvPr/>
        </p:nvGrpSpPr>
        <p:grpSpPr>
          <a:xfrm>
            <a:off x="351155" y="325120"/>
            <a:ext cx="4559300" cy="1015365"/>
            <a:chOff x="1572" y="494"/>
            <a:chExt cx="7180"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1" name="矩形 10"/>
            <p:cNvSpPr/>
            <p:nvPr/>
          </p:nvSpPr>
          <p:spPr>
            <a:xfrm>
              <a:off x="3078" y="751"/>
              <a:ext cx="3788" cy="919"/>
            </a:xfrm>
            <a:prstGeom prst="rect">
              <a:avLst/>
            </a:prstGeom>
          </p:spPr>
          <p:txBody>
            <a:bodyPr wrap="none">
              <a:spAutoFit/>
            </a:bodyPr>
            <a:p>
              <a:r>
                <a:rPr lang="zh-CN" altLang="en-US" sz="3200" b="1" spc="300" dirty="0">
                  <a:latin typeface="微软雅黑" panose="020B0503020204020204" charset="-122"/>
                  <a:ea typeface="微软雅黑" panose="020B0503020204020204" charset="-122"/>
                </a:rPr>
                <a:t>请输入标题</a:t>
              </a:r>
              <a:endParaRPr lang="zh-CN" altLang="en-US" sz="3200" b="1" spc="300" dirty="0">
                <a:latin typeface="微软雅黑" panose="020B0503020204020204" charset="-122"/>
                <a:ea typeface="微软雅黑" panose="020B0503020204020204" charset="-122"/>
              </a:endParaRPr>
            </a:p>
          </p:txBody>
        </p:sp>
        <p:sp>
          <p:nvSpPr>
            <p:cNvPr id="29" name="文本框 28"/>
            <p:cNvSpPr txBox="1"/>
            <p:nvPr/>
          </p:nvSpPr>
          <p:spPr>
            <a:xfrm>
              <a:off x="3107" y="1365"/>
              <a:ext cx="5645" cy="580"/>
            </a:xfrm>
            <a:prstGeom prst="rect">
              <a:avLst/>
            </a:prstGeom>
            <a:noFill/>
          </p:spPr>
          <p:txBody>
            <a:bodyPr wrap="square">
              <a:spAutoFit/>
            </a:bodyPr>
            <a:p>
              <a:endParaRPr lang="en-US" altLang="zh-CN" sz="900" spc="300" dirty="0">
                <a:solidFill>
                  <a:schemeClr val="bg1">
                    <a:lumMod val="50000"/>
                  </a:schemeClr>
                </a:solidFill>
                <a:latin typeface="微软雅黑" panose="020B0503020204020204" charset="-122"/>
                <a:ea typeface="微软雅黑" panose="020B0503020204020204" charset="-122"/>
              </a:endParaRPr>
            </a:p>
            <a:p>
              <a:r>
                <a:rPr lang="en-US" altLang="zh-CN" sz="900" spc="300" dirty="0">
                  <a:solidFill>
                    <a:schemeClr val="bg1">
                      <a:lumMod val="50000"/>
                    </a:schemeClr>
                  </a:solidFill>
                  <a:latin typeface="微软雅黑" panose="020B0503020204020204" charset="-122"/>
                  <a:ea typeface="微软雅黑" panose="020B0503020204020204" charset="-122"/>
                </a:rPr>
                <a:t>PLEASE ENTER THE TOPIC</a:t>
              </a:r>
              <a:endParaRPr lang="en-US" altLang="zh-CN" sz="900" spc="300" dirty="0">
                <a:solidFill>
                  <a:schemeClr val="bg1">
                    <a:lumMod val="50000"/>
                  </a:schemeClr>
                </a:solidFill>
                <a:latin typeface="微软雅黑" panose="020B0503020204020204" charset="-122"/>
                <a:ea typeface="微软雅黑" panose="020B0503020204020204" charset="-122"/>
              </a:endParaRPr>
            </a:p>
          </p:txBody>
        </p:sp>
      </p:grpSp>
      <p:sp>
        <p:nvSpPr>
          <p:cNvPr id="2" name="矩形 1"/>
          <p:cNvSpPr/>
          <p:nvPr/>
        </p:nvSpPr>
        <p:spPr>
          <a:xfrm>
            <a:off x="1092200" y="1900980"/>
            <a:ext cx="2299929" cy="3559277"/>
          </a:xfrm>
          <a:prstGeom prst="rect">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3" name="文本框 2"/>
          <p:cNvSpPr txBox="1"/>
          <p:nvPr/>
        </p:nvSpPr>
        <p:spPr>
          <a:xfrm>
            <a:off x="1693522" y="2200283"/>
            <a:ext cx="1097280" cy="460375"/>
          </a:xfrm>
          <a:prstGeom prst="rect">
            <a:avLst/>
          </a:prstGeom>
          <a:noFill/>
        </p:spPr>
        <p:txBody>
          <a:bodyPr wrap="none" rtlCol="0">
            <a:spAutoFit/>
          </a:bodyPr>
          <a:p>
            <a:pPr algn="ctr"/>
            <a:r>
              <a:rPr lang="zh-CN" altLang="en-US" sz="2400" b="1">
                <a:solidFill>
                  <a:schemeClr val="bg1"/>
                </a:solidFill>
                <a:latin typeface="微软雅黑" panose="020B0503020204020204" charset="-122"/>
                <a:ea typeface="微软雅黑" panose="020B0503020204020204" charset="-122"/>
              </a:rPr>
              <a:t>标题一</a:t>
            </a:r>
            <a:endParaRPr lang="zh-CN" altLang="en-US" sz="2400" b="1">
              <a:solidFill>
                <a:schemeClr val="bg1"/>
              </a:solidFill>
              <a:latin typeface="微软雅黑" panose="020B0503020204020204" charset="-122"/>
              <a:ea typeface="微软雅黑" panose="020B0503020204020204" charset="-122"/>
            </a:endParaRPr>
          </a:p>
        </p:txBody>
      </p:sp>
      <p:sp>
        <p:nvSpPr>
          <p:cNvPr id="17" name="文本框 16"/>
          <p:cNvSpPr txBox="1"/>
          <p:nvPr/>
        </p:nvSpPr>
        <p:spPr>
          <a:xfrm>
            <a:off x="1263853" y="2961251"/>
            <a:ext cx="1956619" cy="2267865"/>
          </a:xfrm>
          <a:prstGeom prst="rect">
            <a:avLst/>
          </a:prstGeom>
          <a:noFill/>
        </p:spPr>
        <p:txBody>
          <a:bodyPr wrap="square" rtlCol="0">
            <a:spAutoFit/>
          </a:bodyPr>
          <a:p>
            <a:pPr algn="just">
              <a:lnSpc>
                <a:spcPct val="150000"/>
              </a:lnSpc>
            </a:pPr>
            <a:r>
              <a:rPr lang="zh-CN" altLang="en-US" sz="1600">
                <a:solidFill>
                  <a:schemeClr val="bg1"/>
                </a:solidFill>
                <a:latin typeface="微软雅黑" panose="020B0503020204020204" charset="-122"/>
                <a:ea typeface="微软雅黑" panose="020B0503020204020204" charset="-122"/>
              </a:rPr>
              <a:t>点击此处输入你想要表达的内容点击此处输入你想要表达的内容点击此处输入你想要表达的内容</a:t>
            </a:r>
            <a:endParaRPr lang="zh-CN" altLang="en-US" sz="1600">
              <a:solidFill>
                <a:schemeClr val="bg1"/>
              </a:solidFill>
              <a:latin typeface="微软雅黑" panose="020B0503020204020204" charset="-122"/>
              <a:ea typeface="微软雅黑" panose="020B0503020204020204" charset="-122"/>
            </a:endParaRPr>
          </a:p>
        </p:txBody>
      </p:sp>
      <p:cxnSp>
        <p:nvCxnSpPr>
          <p:cNvPr id="14" name="直接连接符 13"/>
          <p:cNvCxnSpPr/>
          <p:nvPr/>
        </p:nvCxnSpPr>
        <p:spPr>
          <a:xfrm>
            <a:off x="1466630" y="2811599"/>
            <a:ext cx="1551069" cy="0"/>
          </a:xfrm>
          <a:prstGeom prst="line">
            <a:avLst/>
          </a:prstGeom>
          <a:ln w="19050">
            <a:gradFill flip="none" rotWithShape="1">
              <a:gsLst>
                <a:gs pos="0">
                  <a:srgbClr val="32416B">
                    <a:alpha val="0"/>
                  </a:srgbClr>
                </a:gs>
                <a:gs pos="50000">
                  <a:schemeClr val="bg1"/>
                </a:gs>
                <a:gs pos="100000">
                  <a:srgbClr val="32416B">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3661424" y="1900980"/>
            <a:ext cx="2299929" cy="35592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20" name="文本框 19"/>
          <p:cNvSpPr txBox="1"/>
          <p:nvPr/>
        </p:nvSpPr>
        <p:spPr>
          <a:xfrm>
            <a:off x="4262745" y="2200283"/>
            <a:ext cx="1097280" cy="460375"/>
          </a:xfrm>
          <a:prstGeom prst="rect">
            <a:avLst/>
          </a:prstGeom>
          <a:noFill/>
        </p:spPr>
        <p:txBody>
          <a:bodyPr wrap="none" rtlCol="0">
            <a:spAutoFit/>
          </a:bodyPr>
          <a:p>
            <a:pPr algn="ctr"/>
            <a:r>
              <a:rPr lang="zh-CN" altLang="en-US" sz="2400" b="1">
                <a:solidFill>
                  <a:schemeClr val="tx1">
                    <a:lumMod val="85000"/>
                    <a:lumOff val="15000"/>
                  </a:schemeClr>
                </a:solidFill>
                <a:latin typeface="微软雅黑" panose="020B0503020204020204" charset="-122"/>
                <a:ea typeface="微软雅黑" panose="020B0503020204020204" charset="-122"/>
              </a:rPr>
              <a:t>标题二</a:t>
            </a:r>
            <a:endParaRPr lang="zh-CN" altLang="en-US" sz="2400" b="1">
              <a:solidFill>
                <a:schemeClr val="tx1">
                  <a:lumMod val="85000"/>
                  <a:lumOff val="15000"/>
                </a:schemeClr>
              </a:solidFill>
              <a:latin typeface="微软雅黑" panose="020B0503020204020204" charset="-122"/>
              <a:ea typeface="微软雅黑" panose="020B0503020204020204" charset="-122"/>
            </a:endParaRPr>
          </a:p>
        </p:txBody>
      </p:sp>
      <p:sp>
        <p:nvSpPr>
          <p:cNvPr id="42" name="文本框 41"/>
          <p:cNvSpPr txBox="1"/>
          <p:nvPr/>
        </p:nvSpPr>
        <p:spPr>
          <a:xfrm>
            <a:off x="3833077" y="2961251"/>
            <a:ext cx="1956619" cy="2267865"/>
          </a:xfrm>
          <a:prstGeom prst="rect">
            <a:avLst/>
          </a:prstGeom>
          <a:noFill/>
        </p:spPr>
        <p:txBody>
          <a:bodyPr wrap="square" rtlCol="0">
            <a:spAutoFit/>
          </a:bodyPr>
          <a:p>
            <a:pPr algn="just">
              <a:lnSpc>
                <a:spcPct val="150000"/>
              </a:lnSpc>
            </a:pPr>
            <a:r>
              <a:rPr lang="zh-CN" altLang="en-US" sz="1600">
                <a:solidFill>
                  <a:schemeClr val="tx1">
                    <a:lumMod val="85000"/>
                    <a:lumOff val="15000"/>
                  </a:schemeClr>
                </a:solidFill>
                <a:latin typeface="微软雅黑" panose="020B0503020204020204" charset="-122"/>
                <a:ea typeface="微软雅黑" panose="020B0503020204020204" charset="-122"/>
              </a:rPr>
              <a:t>点击此处输入你想要表达的内容点击此处输入你想要表达的内容点击此处输入你想要表达的内容</a:t>
            </a:r>
            <a:endParaRPr lang="zh-CN" altLang="en-US" sz="1600">
              <a:solidFill>
                <a:schemeClr val="tx1">
                  <a:lumMod val="85000"/>
                  <a:lumOff val="15000"/>
                </a:schemeClr>
              </a:solidFill>
              <a:latin typeface="微软雅黑" panose="020B0503020204020204" charset="-122"/>
              <a:ea typeface="微软雅黑" panose="020B0503020204020204" charset="-122"/>
            </a:endParaRPr>
          </a:p>
        </p:txBody>
      </p:sp>
      <p:cxnSp>
        <p:nvCxnSpPr>
          <p:cNvPr id="21" name="直接连接符 20"/>
          <p:cNvCxnSpPr/>
          <p:nvPr/>
        </p:nvCxnSpPr>
        <p:spPr>
          <a:xfrm>
            <a:off x="4035854" y="2811599"/>
            <a:ext cx="1551069" cy="0"/>
          </a:xfrm>
          <a:prstGeom prst="line">
            <a:avLst/>
          </a:prstGeom>
          <a:ln w="19050">
            <a:gradFill flip="none" rotWithShape="1">
              <a:gsLst>
                <a:gs pos="0">
                  <a:srgbClr val="32416B">
                    <a:alpha val="0"/>
                  </a:srgbClr>
                </a:gs>
                <a:gs pos="50000">
                  <a:srgbClr val="32416B"/>
                </a:gs>
                <a:gs pos="100000">
                  <a:srgbClr val="32416B">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6230648" y="1900980"/>
            <a:ext cx="2299929" cy="3559277"/>
          </a:xfrm>
          <a:prstGeom prst="rect">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22" name="文本框 21"/>
          <p:cNvSpPr txBox="1"/>
          <p:nvPr/>
        </p:nvSpPr>
        <p:spPr>
          <a:xfrm>
            <a:off x="6831970" y="2200283"/>
            <a:ext cx="1097280" cy="460375"/>
          </a:xfrm>
          <a:prstGeom prst="rect">
            <a:avLst/>
          </a:prstGeom>
          <a:noFill/>
        </p:spPr>
        <p:txBody>
          <a:bodyPr wrap="none" rtlCol="0">
            <a:spAutoFit/>
          </a:bodyPr>
          <a:p>
            <a:pPr algn="ctr"/>
            <a:r>
              <a:rPr lang="zh-CN" altLang="en-US" sz="2400" b="1">
                <a:solidFill>
                  <a:schemeClr val="bg1"/>
                </a:solidFill>
                <a:latin typeface="微软雅黑" panose="020B0503020204020204" charset="-122"/>
                <a:ea typeface="微软雅黑" panose="020B0503020204020204" charset="-122"/>
              </a:rPr>
              <a:t>标题三</a:t>
            </a:r>
            <a:endParaRPr lang="zh-CN" altLang="en-US" sz="2400" b="1">
              <a:solidFill>
                <a:schemeClr val="bg1"/>
              </a:solidFill>
              <a:latin typeface="微软雅黑" panose="020B0503020204020204" charset="-122"/>
              <a:ea typeface="微软雅黑" panose="020B0503020204020204" charset="-122"/>
            </a:endParaRPr>
          </a:p>
        </p:txBody>
      </p:sp>
      <p:sp>
        <p:nvSpPr>
          <p:cNvPr id="48" name="文本框 47"/>
          <p:cNvSpPr txBox="1"/>
          <p:nvPr/>
        </p:nvSpPr>
        <p:spPr>
          <a:xfrm>
            <a:off x="6402301" y="2961251"/>
            <a:ext cx="1956619" cy="2267865"/>
          </a:xfrm>
          <a:prstGeom prst="rect">
            <a:avLst/>
          </a:prstGeom>
          <a:noFill/>
        </p:spPr>
        <p:txBody>
          <a:bodyPr wrap="square" rtlCol="0">
            <a:spAutoFit/>
          </a:bodyPr>
          <a:p>
            <a:pPr algn="just">
              <a:lnSpc>
                <a:spcPct val="150000"/>
              </a:lnSpc>
            </a:pPr>
            <a:r>
              <a:rPr lang="zh-CN" altLang="en-US" sz="1600">
                <a:solidFill>
                  <a:schemeClr val="bg1"/>
                </a:solidFill>
                <a:latin typeface="微软雅黑" panose="020B0503020204020204" charset="-122"/>
                <a:ea typeface="微软雅黑" panose="020B0503020204020204" charset="-122"/>
              </a:rPr>
              <a:t>点击此处输入你想要表达的内容点击此处输入你想要表达的内容点击此处输入你想要表达的内容</a:t>
            </a:r>
            <a:endParaRPr lang="zh-CN" altLang="en-US" sz="1600">
              <a:solidFill>
                <a:schemeClr val="bg1"/>
              </a:solidFill>
              <a:latin typeface="微软雅黑" panose="020B0503020204020204" charset="-122"/>
              <a:ea typeface="微软雅黑" panose="020B0503020204020204" charset="-122"/>
            </a:endParaRPr>
          </a:p>
        </p:txBody>
      </p:sp>
      <p:cxnSp>
        <p:nvCxnSpPr>
          <p:cNvPr id="49" name="直接连接符 48"/>
          <p:cNvCxnSpPr/>
          <p:nvPr/>
        </p:nvCxnSpPr>
        <p:spPr>
          <a:xfrm>
            <a:off x="6605078" y="2811599"/>
            <a:ext cx="1551069" cy="0"/>
          </a:xfrm>
          <a:prstGeom prst="line">
            <a:avLst/>
          </a:prstGeom>
          <a:ln w="19050">
            <a:gradFill flip="none" rotWithShape="1">
              <a:gsLst>
                <a:gs pos="0">
                  <a:srgbClr val="32416B">
                    <a:alpha val="0"/>
                  </a:srgbClr>
                </a:gs>
                <a:gs pos="50000">
                  <a:schemeClr val="bg1"/>
                </a:gs>
                <a:gs pos="100000">
                  <a:srgbClr val="32416B">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8799871" y="1900980"/>
            <a:ext cx="2299929" cy="35592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52" name="文本框 51"/>
          <p:cNvSpPr txBox="1"/>
          <p:nvPr/>
        </p:nvSpPr>
        <p:spPr>
          <a:xfrm>
            <a:off x="9401193" y="2200283"/>
            <a:ext cx="1097280" cy="460375"/>
          </a:xfrm>
          <a:prstGeom prst="rect">
            <a:avLst/>
          </a:prstGeom>
          <a:noFill/>
        </p:spPr>
        <p:txBody>
          <a:bodyPr wrap="none" rtlCol="0">
            <a:spAutoFit/>
          </a:bodyPr>
          <a:p>
            <a:pPr algn="ctr"/>
            <a:r>
              <a:rPr lang="zh-CN" altLang="en-US" sz="2400" b="1">
                <a:solidFill>
                  <a:schemeClr val="tx1">
                    <a:lumMod val="85000"/>
                    <a:lumOff val="15000"/>
                  </a:schemeClr>
                </a:solidFill>
                <a:latin typeface="微软雅黑" panose="020B0503020204020204" charset="-122"/>
                <a:ea typeface="微软雅黑" panose="020B0503020204020204" charset="-122"/>
              </a:rPr>
              <a:t>标题四</a:t>
            </a:r>
            <a:endParaRPr lang="zh-CN" altLang="en-US" sz="2400" b="1">
              <a:solidFill>
                <a:schemeClr val="tx1">
                  <a:lumMod val="85000"/>
                  <a:lumOff val="15000"/>
                </a:schemeClr>
              </a:solidFill>
              <a:latin typeface="微软雅黑" panose="020B0503020204020204" charset="-122"/>
              <a:ea typeface="微软雅黑" panose="020B0503020204020204" charset="-122"/>
            </a:endParaRPr>
          </a:p>
        </p:txBody>
      </p:sp>
      <p:sp>
        <p:nvSpPr>
          <p:cNvPr id="53" name="文本框 52"/>
          <p:cNvSpPr txBox="1"/>
          <p:nvPr/>
        </p:nvSpPr>
        <p:spPr>
          <a:xfrm>
            <a:off x="8971524" y="2961251"/>
            <a:ext cx="1956619" cy="2267865"/>
          </a:xfrm>
          <a:prstGeom prst="rect">
            <a:avLst/>
          </a:prstGeom>
          <a:noFill/>
        </p:spPr>
        <p:txBody>
          <a:bodyPr wrap="square" rtlCol="0">
            <a:spAutoFit/>
          </a:bodyPr>
          <a:p>
            <a:pPr algn="just">
              <a:lnSpc>
                <a:spcPct val="150000"/>
              </a:lnSpc>
            </a:pPr>
            <a:r>
              <a:rPr lang="zh-CN" altLang="en-US" sz="1600">
                <a:solidFill>
                  <a:schemeClr val="tx1">
                    <a:lumMod val="85000"/>
                    <a:lumOff val="15000"/>
                  </a:schemeClr>
                </a:solidFill>
                <a:latin typeface="微软雅黑" panose="020B0503020204020204" charset="-122"/>
                <a:ea typeface="微软雅黑" panose="020B0503020204020204" charset="-122"/>
              </a:rPr>
              <a:t>点击此处输入你想要表达的内容点击此处输入你想要表达的内容点击此处输入你想要表达的内容</a:t>
            </a:r>
            <a:endParaRPr lang="zh-CN" altLang="en-US" sz="1600">
              <a:solidFill>
                <a:schemeClr val="tx1">
                  <a:lumMod val="85000"/>
                  <a:lumOff val="15000"/>
                </a:schemeClr>
              </a:solidFill>
              <a:latin typeface="微软雅黑" panose="020B0503020204020204" charset="-122"/>
              <a:ea typeface="微软雅黑" panose="020B0503020204020204" charset="-122"/>
            </a:endParaRPr>
          </a:p>
        </p:txBody>
      </p:sp>
      <p:cxnSp>
        <p:nvCxnSpPr>
          <p:cNvPr id="54" name="直接连接符 53"/>
          <p:cNvCxnSpPr/>
          <p:nvPr/>
        </p:nvCxnSpPr>
        <p:spPr>
          <a:xfrm>
            <a:off x="9174301" y="2811599"/>
            <a:ext cx="1551069" cy="0"/>
          </a:xfrm>
          <a:prstGeom prst="line">
            <a:avLst/>
          </a:prstGeom>
          <a:ln w="19050">
            <a:gradFill flip="none" rotWithShape="1">
              <a:gsLst>
                <a:gs pos="0">
                  <a:srgbClr val="32416B">
                    <a:alpha val="0"/>
                  </a:srgbClr>
                </a:gs>
                <a:gs pos="50000">
                  <a:srgbClr val="32416B"/>
                </a:gs>
                <a:gs pos="100000">
                  <a:srgbClr val="32416B">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27" name="图片 26" descr="图书馆"/>
          <p:cNvPicPr>
            <a:picLocks noChangeAspect="1"/>
          </p:cNvPicPr>
          <p:nvPr/>
        </p:nvPicPr>
        <p:blipFill>
          <a:blip r:embed="rId1">
            <a:alphaModFix amt="25000"/>
          </a:blip>
          <a:stretch>
            <a:fillRect/>
          </a:stretch>
        </p:blipFill>
        <p:spPr>
          <a:xfrm>
            <a:off x="8452485" y="5777865"/>
            <a:ext cx="3739585" cy="1080000"/>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任意多边形: 形状 52"/>
          <p:cNvSpPr/>
          <p:nvPr/>
        </p:nvSpPr>
        <p:spPr>
          <a:xfrm flipH="1">
            <a:off x="4335145" y="0"/>
            <a:ext cx="7854950" cy="6858000"/>
          </a:xfrm>
          <a:custGeom>
            <a:avLst/>
            <a:gdLst>
              <a:gd name="connsiteX0" fmla="*/ 12191999 w 12192000"/>
              <a:gd name="connsiteY0" fmla="*/ 0 h 6858000"/>
              <a:gd name="connsiteX1" fmla="*/ 12192000 w 12192000"/>
              <a:gd name="connsiteY1" fmla="*/ 0 h 6858000"/>
              <a:gd name="connsiteX2" fmla="*/ 12192000 w 12192000"/>
              <a:gd name="connsiteY2" fmla="*/ 6858000 h 6858000"/>
              <a:gd name="connsiteX3" fmla="*/ 12191999 w 12192000"/>
              <a:gd name="connsiteY3" fmla="*/ 6858000 h 6858000"/>
              <a:gd name="connsiteX4" fmla="*/ 0 w 12192000"/>
              <a:gd name="connsiteY4" fmla="*/ 0 h 6858000"/>
              <a:gd name="connsiteX5" fmla="*/ 11295445 w 12192000"/>
              <a:gd name="connsiteY5" fmla="*/ 0 h 6858000"/>
              <a:gd name="connsiteX6" fmla="*/ 4437446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2191999" y="0"/>
                </a:moveTo>
                <a:lnTo>
                  <a:pt x="12192000" y="0"/>
                </a:lnTo>
                <a:lnTo>
                  <a:pt x="12192000" y="6858000"/>
                </a:lnTo>
                <a:lnTo>
                  <a:pt x="12191999" y="6858000"/>
                </a:lnTo>
                <a:close/>
                <a:moveTo>
                  <a:pt x="0" y="0"/>
                </a:moveTo>
                <a:lnTo>
                  <a:pt x="11295445" y="0"/>
                </a:lnTo>
                <a:lnTo>
                  <a:pt x="4437446" y="6858000"/>
                </a:lnTo>
                <a:lnTo>
                  <a:pt x="0" y="6858000"/>
                </a:lnTo>
                <a:close/>
              </a:path>
            </a:pathLst>
          </a:custGeom>
          <a:gradFill flip="none">
            <a:gsLst>
              <a:gs pos="0">
                <a:schemeClr val="accent1">
                  <a:lumMod val="20000"/>
                  <a:lumOff val="80000"/>
                </a:schemeClr>
              </a:gs>
              <a:gs pos="26000">
                <a:srgbClr val="D9EB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descr="1.5"/>
          <p:cNvPicPr/>
          <p:nvPr>
            <p:custDataLst>
              <p:tags r:id="rId1"/>
            </p:custDataLst>
          </p:nvPr>
        </p:nvPicPr>
        <p:blipFill>
          <a:blip r:embed="rId2"/>
          <a:srcRect l="22403" t="1475" r="22481" b="58056"/>
          <a:stretch>
            <a:fillRect/>
          </a:stretch>
        </p:blipFill>
        <p:spPr>
          <a:xfrm flipH="1">
            <a:off x="7152005" y="2223135"/>
            <a:ext cx="5039995" cy="4634865"/>
          </a:xfrm>
          <a:prstGeom prst="rect">
            <a:avLst/>
          </a:prstGeom>
        </p:spPr>
      </p:pic>
      <p:pic>
        <p:nvPicPr>
          <p:cNvPr id="5" name="图片 4" descr="校徽"/>
          <p:cNvPicPr>
            <a:picLocks noChangeAspect="1"/>
          </p:cNvPicPr>
          <p:nvPr/>
        </p:nvPicPr>
        <p:blipFill>
          <a:blip r:embed="rId3"/>
          <a:stretch>
            <a:fillRect/>
          </a:stretch>
        </p:blipFill>
        <p:spPr>
          <a:xfrm>
            <a:off x="10413365" y="186055"/>
            <a:ext cx="1422400" cy="1080135"/>
          </a:xfrm>
          <a:prstGeom prst="rect">
            <a:avLst/>
          </a:prstGeom>
        </p:spPr>
      </p:pic>
      <p:sp>
        <p:nvSpPr>
          <p:cNvPr id="21" name="任意多边形: 形状 52"/>
          <p:cNvSpPr/>
          <p:nvPr/>
        </p:nvSpPr>
        <p:spPr>
          <a:xfrm flipV="1">
            <a:off x="4925060" y="0"/>
            <a:ext cx="4074160" cy="6858000"/>
          </a:xfrm>
          <a:custGeom>
            <a:avLst/>
            <a:gdLst>
              <a:gd name="connsiteX0" fmla="*/ 12191999 w 12192000"/>
              <a:gd name="connsiteY0" fmla="*/ 0 h 6858000"/>
              <a:gd name="connsiteX1" fmla="*/ 12192000 w 12192000"/>
              <a:gd name="connsiteY1" fmla="*/ 0 h 6858000"/>
              <a:gd name="connsiteX2" fmla="*/ 12192000 w 12192000"/>
              <a:gd name="connsiteY2" fmla="*/ 6858000 h 6858000"/>
              <a:gd name="connsiteX3" fmla="*/ 12191999 w 12192000"/>
              <a:gd name="connsiteY3" fmla="*/ 6858000 h 6858000"/>
              <a:gd name="connsiteX4" fmla="*/ 0 w 12192000"/>
              <a:gd name="connsiteY4" fmla="*/ 0 h 6858000"/>
              <a:gd name="connsiteX5" fmla="*/ 11295445 w 12192000"/>
              <a:gd name="connsiteY5" fmla="*/ 0 h 6858000"/>
              <a:gd name="connsiteX6" fmla="*/ 4437446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2191999" y="0"/>
                </a:moveTo>
                <a:lnTo>
                  <a:pt x="12192000" y="0"/>
                </a:lnTo>
                <a:lnTo>
                  <a:pt x="12192000" y="6858000"/>
                </a:lnTo>
                <a:lnTo>
                  <a:pt x="12191999" y="6858000"/>
                </a:lnTo>
                <a:close/>
                <a:moveTo>
                  <a:pt x="0" y="0"/>
                </a:moveTo>
                <a:lnTo>
                  <a:pt x="11295445" y="0"/>
                </a:lnTo>
                <a:lnTo>
                  <a:pt x="4437446"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63" name="组合 62"/>
          <p:cNvGrpSpPr/>
          <p:nvPr/>
        </p:nvGrpSpPr>
        <p:grpSpPr>
          <a:xfrm rot="10800000">
            <a:off x="-28575" y="3744463"/>
            <a:ext cx="4737100" cy="5091168"/>
            <a:chOff x="8135783" y="-1669981"/>
            <a:chExt cx="4056217" cy="4359393"/>
          </a:xfrm>
        </p:grpSpPr>
        <p:sp>
          <p:nvSpPr>
            <p:cNvPr id="65" name="任意多边形: 形状 64"/>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4" name="直角三角形 63"/>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9" name="图片 18" descr="小招logo"/>
          <p:cNvPicPr>
            <a:picLocks noChangeAspect="1"/>
          </p:cNvPicPr>
          <p:nvPr/>
        </p:nvPicPr>
        <p:blipFill>
          <a:blip r:embed="rId4"/>
          <a:stretch>
            <a:fillRect/>
          </a:stretch>
        </p:blipFill>
        <p:spPr>
          <a:xfrm>
            <a:off x="10913745" y="6055995"/>
            <a:ext cx="1080000" cy="604432"/>
          </a:xfrm>
          <a:prstGeom prst="rect">
            <a:avLst/>
          </a:prstGeom>
        </p:spPr>
      </p:pic>
      <p:grpSp>
        <p:nvGrpSpPr>
          <p:cNvPr id="6" name="组合 5"/>
          <p:cNvGrpSpPr/>
          <p:nvPr/>
        </p:nvGrpSpPr>
        <p:grpSpPr>
          <a:xfrm>
            <a:off x="1981200" y="1901190"/>
            <a:ext cx="6291580" cy="2896235"/>
            <a:chOff x="1932" y="2994"/>
            <a:chExt cx="9908" cy="4561"/>
          </a:xfrm>
        </p:grpSpPr>
        <p:grpSp>
          <p:nvGrpSpPr>
            <p:cNvPr id="7" name="组合 6"/>
            <p:cNvGrpSpPr/>
            <p:nvPr/>
          </p:nvGrpSpPr>
          <p:grpSpPr>
            <a:xfrm>
              <a:off x="1932" y="2994"/>
              <a:ext cx="3242" cy="2179"/>
              <a:chOff x="2761095" y="2292169"/>
              <a:chExt cx="2058736" cy="1383665"/>
            </a:xfrm>
          </p:grpSpPr>
          <p:sp>
            <p:nvSpPr>
              <p:cNvPr id="8" name="矩形: 圆角 1"/>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latin typeface="微软雅黑" panose="020B0503020204020204" charset="-122"/>
                  <a:ea typeface="微软雅黑" panose="020B0503020204020204" charset="-122"/>
                  <a:cs typeface="+mn-ea"/>
                  <a:sym typeface="+mn-lt"/>
                </a:endParaRPr>
              </a:p>
            </p:txBody>
          </p:sp>
          <p:sp>
            <p:nvSpPr>
              <p:cNvPr id="9" name="矩形: 圆角 6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3020843" y="2292169"/>
                <a:ext cx="1798988" cy="1383665"/>
              </a:xfrm>
              <a:prstGeom prst="rect">
                <a:avLst/>
              </a:prstGeom>
              <a:noFill/>
            </p:spPr>
            <p:txBody>
              <a:bodyPr wrap="square" rtlCol="0">
                <a:spAutoFit/>
              </a:bodyPr>
              <a:p>
                <a:r>
                  <a:rPr lang="en-US" altLang="zh-CN" sz="8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8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1" name="矩形 10"/>
            <p:cNvSpPr/>
            <p:nvPr/>
          </p:nvSpPr>
          <p:spPr>
            <a:xfrm>
              <a:off x="4066" y="2994"/>
              <a:ext cx="2262" cy="2082"/>
            </a:xfrm>
            <a:prstGeom prst="rect">
              <a:avLst/>
            </a:prstGeom>
          </p:spPr>
          <p:txBody>
            <a:bodyPr wrap="none">
              <a:spAutoFit/>
            </a:bodyPr>
            <a:p>
              <a:r>
                <a:rPr lang="en-US" altLang="zh-CN" sz="8000" b="1" dirty="0">
                  <a:latin typeface="微软雅黑" panose="020B0503020204020204" charset="-122"/>
                  <a:ea typeface="微软雅黑" panose="020B0503020204020204" charset="-122"/>
                </a:rPr>
                <a:t>02</a:t>
              </a:r>
              <a:endParaRPr lang="en-US" altLang="zh-CN" sz="8000" b="1" dirty="0">
                <a:latin typeface="微软雅黑" panose="020B0503020204020204" charset="-122"/>
                <a:ea typeface="微软雅黑" panose="020B0503020204020204" charset="-122"/>
              </a:endParaRPr>
            </a:p>
          </p:txBody>
        </p:sp>
        <p:sp>
          <p:nvSpPr>
            <p:cNvPr id="12" name="矩形 11"/>
            <p:cNvSpPr/>
            <p:nvPr/>
          </p:nvSpPr>
          <p:spPr>
            <a:xfrm>
              <a:off x="2118" y="5546"/>
              <a:ext cx="7188" cy="1743"/>
            </a:xfrm>
            <a:prstGeom prst="rect">
              <a:avLst/>
            </a:prstGeom>
          </p:spPr>
          <p:txBody>
            <a:bodyPr wrap="none">
              <a:spAutoFit/>
            </a:bodyPr>
            <a:p>
              <a:r>
                <a:rPr lang="zh-CN" altLang="en-US" sz="6600" b="1" spc="300" dirty="0">
                  <a:latin typeface="微软雅黑" panose="020B0503020204020204" charset="-122"/>
                  <a:ea typeface="微软雅黑" panose="020B0503020204020204" charset="-122"/>
                </a:rPr>
                <a:t>请输入标题</a:t>
              </a:r>
              <a:endParaRPr lang="zh-CN" altLang="en-US" sz="6600" b="1" spc="300" dirty="0">
                <a:latin typeface="微软雅黑" panose="020B0503020204020204" charset="-122"/>
                <a:ea typeface="微软雅黑" panose="020B0503020204020204" charset="-122"/>
              </a:endParaRPr>
            </a:p>
          </p:txBody>
        </p:sp>
        <p:sp>
          <p:nvSpPr>
            <p:cNvPr id="13" name="文本框 12"/>
            <p:cNvSpPr txBox="1"/>
            <p:nvPr/>
          </p:nvSpPr>
          <p:spPr>
            <a:xfrm>
              <a:off x="2212" y="6975"/>
              <a:ext cx="9628" cy="580"/>
            </a:xfrm>
            <a:prstGeom prst="rect">
              <a:avLst/>
            </a:prstGeom>
            <a:noFill/>
          </p:spPr>
          <p:txBody>
            <a:bodyPr wrap="square">
              <a:spAutoFit/>
            </a:bodyPr>
            <a:p>
              <a:endParaRPr lang="en-US" altLang="zh-CN" sz="900" spc="600" dirty="0">
                <a:solidFill>
                  <a:schemeClr val="bg1">
                    <a:lumMod val="65000"/>
                  </a:schemeClr>
                </a:solidFill>
                <a:latin typeface="微软雅黑" panose="020B0503020204020204" charset="-122"/>
                <a:ea typeface="微软雅黑" panose="020B0503020204020204" charset="-122"/>
              </a:endParaRPr>
            </a:p>
            <a:p>
              <a:r>
                <a:rPr lang="en-US" altLang="zh-CN" sz="900" spc="600" dirty="0">
                  <a:solidFill>
                    <a:schemeClr val="bg1">
                      <a:lumMod val="65000"/>
                    </a:schemeClr>
                  </a:solidFill>
                  <a:latin typeface="微软雅黑" panose="020B0503020204020204" charset="-122"/>
                  <a:ea typeface="微软雅黑" panose="020B0503020204020204" charset="-122"/>
                </a:rPr>
                <a:t>PLEASE ENTER THE TOPIC</a:t>
              </a:r>
              <a:endParaRPr lang="en-US" altLang="zh-CN" sz="900" spc="600" dirty="0">
                <a:solidFill>
                  <a:schemeClr val="bg1">
                    <a:lumMod val="65000"/>
                  </a:schemeClr>
                </a:solidFill>
                <a:latin typeface="微软雅黑" panose="020B0503020204020204" charset="-122"/>
                <a:ea typeface="微软雅黑" panose="020B0503020204020204" charset="-122"/>
              </a:endParaRPr>
            </a:p>
          </p:txBody>
        </p:sp>
      </p:grpSp>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51155" y="325120"/>
            <a:ext cx="4559300" cy="1015365"/>
            <a:chOff x="1572" y="494"/>
            <a:chExt cx="7180"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1" name="矩形 10"/>
            <p:cNvSpPr/>
            <p:nvPr/>
          </p:nvSpPr>
          <p:spPr>
            <a:xfrm>
              <a:off x="3078" y="751"/>
              <a:ext cx="3788" cy="919"/>
            </a:xfrm>
            <a:prstGeom prst="rect">
              <a:avLst/>
            </a:prstGeom>
          </p:spPr>
          <p:txBody>
            <a:bodyPr wrap="none">
              <a:spAutoFit/>
            </a:bodyPr>
            <a:p>
              <a:r>
                <a:rPr lang="zh-CN" altLang="en-US" sz="3200" b="1" spc="300" dirty="0">
                  <a:latin typeface="微软雅黑" panose="020B0503020204020204" charset="-122"/>
                  <a:ea typeface="微软雅黑" panose="020B0503020204020204" charset="-122"/>
                </a:rPr>
                <a:t>请输入标题</a:t>
              </a:r>
              <a:endParaRPr lang="zh-CN" altLang="en-US" sz="3200" b="1" spc="300" dirty="0">
                <a:latin typeface="微软雅黑" panose="020B0503020204020204" charset="-122"/>
                <a:ea typeface="微软雅黑" panose="020B0503020204020204" charset="-122"/>
              </a:endParaRPr>
            </a:p>
          </p:txBody>
        </p:sp>
        <p:sp>
          <p:nvSpPr>
            <p:cNvPr id="29" name="文本框 28"/>
            <p:cNvSpPr txBox="1"/>
            <p:nvPr/>
          </p:nvSpPr>
          <p:spPr>
            <a:xfrm>
              <a:off x="3107" y="1365"/>
              <a:ext cx="5645" cy="580"/>
            </a:xfrm>
            <a:prstGeom prst="rect">
              <a:avLst/>
            </a:prstGeom>
            <a:noFill/>
          </p:spPr>
          <p:txBody>
            <a:bodyPr wrap="square">
              <a:spAutoFit/>
            </a:bodyPr>
            <a:p>
              <a:endParaRPr lang="en-US" altLang="zh-CN" sz="900" spc="300" dirty="0">
                <a:solidFill>
                  <a:schemeClr val="bg1">
                    <a:lumMod val="50000"/>
                  </a:schemeClr>
                </a:solidFill>
                <a:latin typeface="微软雅黑" panose="020B0503020204020204" charset="-122"/>
                <a:ea typeface="微软雅黑" panose="020B0503020204020204" charset="-122"/>
              </a:endParaRPr>
            </a:p>
            <a:p>
              <a:r>
                <a:rPr lang="en-US" altLang="zh-CN" sz="900" spc="300" dirty="0">
                  <a:solidFill>
                    <a:schemeClr val="bg1">
                      <a:lumMod val="50000"/>
                    </a:schemeClr>
                  </a:solidFill>
                  <a:latin typeface="微软雅黑" panose="020B0503020204020204" charset="-122"/>
                  <a:ea typeface="微软雅黑" panose="020B0503020204020204" charset="-122"/>
                </a:rPr>
                <a:t>PLEASE ENTER THE TOPIC</a:t>
              </a:r>
              <a:endParaRPr lang="en-US" altLang="zh-CN" sz="900" spc="300" dirty="0">
                <a:solidFill>
                  <a:schemeClr val="bg1">
                    <a:lumMod val="50000"/>
                  </a:schemeClr>
                </a:solidFill>
                <a:latin typeface="微软雅黑" panose="020B0503020204020204" charset="-122"/>
                <a:ea typeface="微软雅黑" panose="020B0503020204020204" charset="-122"/>
              </a:endParaRPr>
            </a:p>
          </p:txBody>
        </p:sp>
      </p:grpSp>
      <p:pic>
        <p:nvPicPr>
          <p:cNvPr id="51" name="图片 50" descr="图书馆"/>
          <p:cNvPicPr>
            <a:picLocks noChangeAspect="1"/>
          </p:cNvPicPr>
          <p:nvPr/>
        </p:nvPicPr>
        <p:blipFill>
          <a:blip r:embed="rId1">
            <a:alphaModFix amt="25000"/>
          </a:blip>
          <a:stretch>
            <a:fillRect/>
          </a:stretch>
        </p:blipFill>
        <p:spPr>
          <a:xfrm>
            <a:off x="8452485" y="5777865"/>
            <a:ext cx="3739585" cy="1080000"/>
          </a:xfrm>
          <a:prstGeom prst="rect">
            <a:avLst/>
          </a:prstGeom>
        </p:spPr>
      </p:pic>
      <p:grpSp>
        <p:nvGrpSpPr>
          <p:cNvPr id="15" name="组合 14"/>
          <p:cNvGrpSpPr/>
          <p:nvPr userDrawn="1"/>
        </p:nvGrpSpPr>
        <p:grpSpPr>
          <a:xfrm>
            <a:off x="10289667" y="-801077"/>
            <a:ext cx="1902333" cy="2044520"/>
            <a:chOff x="8135783" y="-1669981"/>
            <a:chExt cx="4056217" cy="4359393"/>
          </a:xfrm>
        </p:grpSpPr>
        <p:sp>
          <p:nvSpPr>
            <p:cNvPr id="16"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直角三角形 16"/>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27" name="组合 26"/>
          <p:cNvGrpSpPr/>
          <p:nvPr/>
        </p:nvGrpSpPr>
        <p:grpSpPr>
          <a:xfrm>
            <a:off x="660400" y="1234440"/>
            <a:ext cx="10858500" cy="4899660"/>
            <a:chOff x="1040" y="1944"/>
            <a:chExt cx="17100" cy="7716"/>
          </a:xfrm>
        </p:grpSpPr>
        <p:sp>
          <p:nvSpPr>
            <p:cNvPr id="2" name="矩形 1"/>
            <p:cNvSpPr/>
            <p:nvPr/>
          </p:nvSpPr>
          <p:spPr>
            <a:xfrm>
              <a:off x="1040" y="2274"/>
              <a:ext cx="17100" cy="333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 name="组合 2"/>
            <p:cNvGrpSpPr/>
            <p:nvPr/>
          </p:nvGrpSpPr>
          <p:grpSpPr>
            <a:xfrm>
              <a:off x="1346" y="2586"/>
              <a:ext cx="11773" cy="2733"/>
              <a:chOff x="1188085" y="4304453"/>
              <a:chExt cx="4283710" cy="1735330"/>
            </a:xfrm>
          </p:grpSpPr>
          <p:sp>
            <p:nvSpPr>
              <p:cNvPr id="19" name="文本框 18"/>
              <p:cNvSpPr txBox="1"/>
              <p:nvPr/>
            </p:nvSpPr>
            <p:spPr>
              <a:xfrm>
                <a:off x="1188085" y="4304453"/>
                <a:ext cx="2730844" cy="461665"/>
              </a:xfrm>
              <a:prstGeom prst="rect">
                <a:avLst/>
              </a:prstGeom>
              <a:noFill/>
            </p:spPr>
            <p:txBody>
              <a:bodyPr wrap="square" rtlCol="0">
                <a:spAutoFit/>
              </a:bodyPr>
              <a:p>
                <a:r>
                  <a:rPr lang="zh-CN" altLang="en-US" sz="2400" b="1" dirty="0">
                    <a:solidFill>
                      <a:srgbClr val="25557A"/>
                    </a:solidFill>
                  </a:rPr>
                  <a:t>您的标题</a:t>
                </a:r>
                <a:endParaRPr lang="zh-CN" altLang="en-US" sz="2400" b="1" dirty="0">
                  <a:solidFill>
                    <a:srgbClr val="25557A"/>
                  </a:solidFill>
                </a:endParaRPr>
              </a:p>
            </p:txBody>
          </p:sp>
          <p:cxnSp>
            <p:nvCxnSpPr>
              <p:cNvPr id="20" name="直接连接符 19"/>
              <p:cNvCxnSpPr/>
              <p:nvPr/>
            </p:nvCxnSpPr>
            <p:spPr>
              <a:xfrm>
                <a:off x="1248911" y="4856923"/>
                <a:ext cx="409791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188085" y="4896457"/>
                <a:ext cx="4283710" cy="1143326"/>
              </a:xfrm>
              <a:prstGeom prst="rect">
                <a:avLst/>
              </a:prstGeom>
              <a:noFill/>
            </p:spPr>
            <p:txBody>
              <a:bodyPr wrap="square">
                <a:spAutoFit/>
              </a:bodyPr>
              <a:p>
                <a:pPr algn="just">
                  <a:lnSpc>
                    <a:spcPct val="130000"/>
                  </a:lnSpc>
                </a:pPr>
                <a:r>
                  <a:rPr lang="zh-CN" altLang="en-US" dirty="0"/>
                  <a:t>这里输入您的内容，您也可以选取内容后粘贴，出现“Ctrl”后，选择“只保留文本”。替换图片时，复制您的图片</a:t>
                </a:r>
                <a:r>
                  <a:rPr lang="en-US" altLang="zh-CN" dirty="0"/>
                  <a:t>&gt;</a:t>
                </a:r>
                <a:r>
                  <a:rPr lang="zh-CN" altLang="en-US" dirty="0"/>
                  <a:t>点击已有图片</a:t>
                </a:r>
                <a:r>
                  <a:rPr lang="en-US" altLang="zh-CN" dirty="0"/>
                  <a:t>&gt;</a:t>
                </a:r>
                <a:r>
                  <a:rPr lang="zh-CN" altLang="en-US" dirty="0"/>
                  <a:t>右键</a:t>
                </a:r>
                <a:r>
                  <a:rPr lang="en-US" altLang="zh-CN" dirty="0"/>
                  <a:t>&gt;</a:t>
                </a:r>
                <a:r>
                  <a:rPr lang="zh-CN" altLang="en-US" dirty="0"/>
                  <a:t>设置形状格式</a:t>
                </a:r>
                <a:r>
                  <a:rPr lang="en-US" altLang="zh-CN" dirty="0"/>
                  <a:t>&gt;</a:t>
                </a:r>
                <a:r>
                  <a:rPr lang="zh-CN" altLang="en-US" dirty="0"/>
                  <a:t>图片或纹理填充</a:t>
                </a:r>
                <a:r>
                  <a:rPr lang="en-US" altLang="zh-CN" dirty="0"/>
                  <a:t>&gt;</a:t>
                </a:r>
                <a:r>
                  <a:rPr lang="zh-CN" altLang="en-US" dirty="0"/>
                  <a:t>剪贴板</a:t>
                </a:r>
                <a:r>
                  <a:rPr lang="en-US" altLang="zh-CN" dirty="0"/>
                  <a:t>&gt;</a:t>
                </a:r>
                <a:r>
                  <a:rPr lang="zh-CN" altLang="en-US" dirty="0"/>
                  <a:t>图片格式</a:t>
                </a:r>
                <a:r>
                  <a:rPr lang="en-US" altLang="zh-CN" dirty="0"/>
                  <a:t>&gt;</a:t>
                </a:r>
                <a:r>
                  <a:rPr lang="zh-CN" altLang="en-US" dirty="0"/>
                  <a:t>裁剪</a:t>
                </a:r>
                <a:r>
                  <a:rPr lang="en-US" altLang="zh-CN" dirty="0"/>
                  <a:t>&gt;</a:t>
                </a:r>
                <a:r>
                  <a:rPr lang="zh-CN" altLang="en-US" dirty="0"/>
                  <a:t>填充</a:t>
                </a:r>
                <a:endParaRPr lang="zh-CN" altLang="en-US" dirty="0"/>
              </a:p>
            </p:txBody>
          </p:sp>
        </p:grpSp>
        <p:grpSp>
          <p:nvGrpSpPr>
            <p:cNvPr id="22" name="组合 21"/>
            <p:cNvGrpSpPr/>
            <p:nvPr/>
          </p:nvGrpSpPr>
          <p:grpSpPr>
            <a:xfrm>
              <a:off x="1040" y="5994"/>
              <a:ext cx="17100" cy="3666"/>
              <a:chOff x="660400" y="1603756"/>
              <a:chExt cx="10858500" cy="2328164"/>
            </a:xfrm>
          </p:grpSpPr>
          <p:sp>
            <p:nvSpPr>
              <p:cNvPr id="23" name="矩形 22"/>
              <p:cNvSpPr/>
              <p:nvPr/>
            </p:nvSpPr>
            <p:spPr>
              <a:xfrm>
                <a:off x="660400" y="1813560"/>
                <a:ext cx="10858500" cy="21183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2" name="图片 31" descr="C:\Users\14638\Desktop\IMG_2588(20220923-102348).JPGIMG_2588(20220923-102348)"/>
              <p:cNvPicPr/>
              <p:nvPr/>
            </p:nvPicPr>
            <p:blipFill rotWithShape="1">
              <a:blip r:embed="rId2"/>
              <a:srcRect/>
              <a:stretch>
                <a:fillRect/>
              </a:stretch>
            </p:blipFill>
            <p:spPr>
              <a:xfrm>
                <a:off x="989185" y="1603756"/>
                <a:ext cx="2327910" cy="2328164"/>
              </a:xfrm>
              <a:prstGeom prst="rect">
                <a:avLst/>
              </a:prstGeom>
            </p:spPr>
          </p:pic>
        </p:grpSp>
        <p:grpSp>
          <p:nvGrpSpPr>
            <p:cNvPr id="35" name="组合 34"/>
            <p:cNvGrpSpPr/>
            <p:nvPr/>
          </p:nvGrpSpPr>
          <p:grpSpPr>
            <a:xfrm>
              <a:off x="5870" y="6635"/>
              <a:ext cx="11773" cy="2744"/>
              <a:chOff x="1188085" y="4304453"/>
              <a:chExt cx="4283710" cy="1742315"/>
            </a:xfrm>
          </p:grpSpPr>
          <p:sp>
            <p:nvSpPr>
              <p:cNvPr id="37" name="文本框 36"/>
              <p:cNvSpPr txBox="1"/>
              <p:nvPr/>
            </p:nvSpPr>
            <p:spPr>
              <a:xfrm>
                <a:off x="1188085" y="4304453"/>
                <a:ext cx="2730844" cy="460375"/>
              </a:xfrm>
              <a:prstGeom prst="rect">
                <a:avLst/>
              </a:prstGeom>
              <a:noFill/>
            </p:spPr>
            <p:txBody>
              <a:bodyPr wrap="square" rtlCol="0">
                <a:spAutoFit/>
              </a:bodyPr>
              <a:p>
                <a:r>
                  <a:rPr lang="zh-CN" altLang="en-US" sz="2400" b="1" dirty="0">
                    <a:solidFill>
                      <a:srgbClr val="25557A"/>
                    </a:solidFill>
                  </a:rPr>
                  <a:t>您的标题</a:t>
                </a:r>
                <a:endParaRPr lang="zh-CN" altLang="en-US" sz="2400" b="1" dirty="0">
                  <a:solidFill>
                    <a:schemeClr val="accent1"/>
                  </a:solidFill>
                </a:endParaRPr>
              </a:p>
            </p:txBody>
          </p:sp>
          <p:cxnSp>
            <p:nvCxnSpPr>
              <p:cNvPr id="38" name="直接连接符 37"/>
              <p:cNvCxnSpPr/>
              <p:nvPr/>
            </p:nvCxnSpPr>
            <p:spPr>
              <a:xfrm>
                <a:off x="1232903" y="4863908"/>
                <a:ext cx="4097913"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1188085" y="4903442"/>
                <a:ext cx="4283710" cy="1143326"/>
              </a:xfrm>
              <a:prstGeom prst="rect">
                <a:avLst/>
              </a:prstGeom>
              <a:noFill/>
            </p:spPr>
            <p:txBody>
              <a:bodyPr wrap="square">
                <a:spAutoFit/>
              </a:bodyPr>
              <a:p>
                <a:pPr algn="just">
                  <a:lnSpc>
                    <a:spcPct val="130000"/>
                  </a:lnSpc>
                </a:pPr>
                <a:r>
                  <a:rPr lang="zh-CN" altLang="en-US" dirty="0"/>
                  <a:t>这里输入您的内容，您也可以选取内容后粘贴，出现“Ctrl”后，选择“只保留文本”。替换图片时，复制您的图片</a:t>
                </a:r>
                <a:r>
                  <a:rPr lang="en-US" altLang="zh-CN" dirty="0"/>
                  <a:t>&gt;</a:t>
                </a:r>
                <a:r>
                  <a:rPr lang="zh-CN" altLang="en-US" dirty="0"/>
                  <a:t>点击已有图片</a:t>
                </a:r>
                <a:r>
                  <a:rPr lang="en-US" altLang="zh-CN" dirty="0"/>
                  <a:t>&gt;</a:t>
                </a:r>
                <a:r>
                  <a:rPr lang="zh-CN" altLang="en-US" dirty="0"/>
                  <a:t>右键</a:t>
                </a:r>
                <a:r>
                  <a:rPr lang="en-US" altLang="zh-CN" dirty="0"/>
                  <a:t>&gt;</a:t>
                </a:r>
                <a:r>
                  <a:rPr lang="zh-CN" altLang="en-US" dirty="0"/>
                  <a:t>设置形状格式</a:t>
                </a:r>
                <a:r>
                  <a:rPr lang="en-US" altLang="zh-CN" dirty="0"/>
                  <a:t>&gt;</a:t>
                </a:r>
                <a:r>
                  <a:rPr lang="zh-CN" altLang="en-US" dirty="0"/>
                  <a:t>图片或纹理填充</a:t>
                </a:r>
                <a:r>
                  <a:rPr lang="en-US" altLang="zh-CN" dirty="0"/>
                  <a:t>&gt;</a:t>
                </a:r>
                <a:r>
                  <a:rPr lang="zh-CN" altLang="en-US" dirty="0"/>
                  <a:t>剪贴板</a:t>
                </a:r>
                <a:r>
                  <a:rPr lang="en-US" altLang="zh-CN" dirty="0"/>
                  <a:t>&gt;</a:t>
                </a:r>
                <a:r>
                  <a:rPr lang="zh-CN" altLang="en-US" dirty="0"/>
                  <a:t>图片格式</a:t>
                </a:r>
                <a:r>
                  <a:rPr lang="en-US" altLang="zh-CN" dirty="0"/>
                  <a:t>&gt;</a:t>
                </a:r>
                <a:r>
                  <a:rPr lang="zh-CN" altLang="en-US" dirty="0"/>
                  <a:t>裁剪</a:t>
                </a:r>
                <a:r>
                  <a:rPr lang="en-US" altLang="zh-CN" dirty="0"/>
                  <a:t>&gt;</a:t>
                </a:r>
                <a:r>
                  <a:rPr lang="zh-CN" altLang="en-US" dirty="0"/>
                  <a:t>填充</a:t>
                </a:r>
                <a:endParaRPr lang="zh-CN" altLang="en-US" dirty="0"/>
              </a:p>
            </p:txBody>
          </p:sp>
        </p:grpSp>
        <p:grpSp>
          <p:nvGrpSpPr>
            <p:cNvPr id="25" name="组合 24"/>
            <p:cNvGrpSpPr/>
            <p:nvPr/>
          </p:nvGrpSpPr>
          <p:grpSpPr>
            <a:xfrm>
              <a:off x="13940" y="1944"/>
              <a:ext cx="3665" cy="3666"/>
              <a:chOff x="13940" y="1944"/>
              <a:chExt cx="3665" cy="3666"/>
            </a:xfrm>
          </p:grpSpPr>
          <p:pic>
            <p:nvPicPr>
              <p:cNvPr id="40" name="图片 39" descr="C:\Users\14638\Desktop\IMG_2587(20220923-102336).JPGIMG_2587(20220923-102336)"/>
              <p:cNvPicPr/>
              <p:nvPr/>
            </p:nvPicPr>
            <p:blipFill rotWithShape="1">
              <a:blip r:embed="rId3"/>
              <a:srcRect/>
              <a:stretch>
                <a:fillRect/>
              </a:stretch>
            </p:blipFill>
            <p:spPr>
              <a:xfrm>
                <a:off x="13940" y="1944"/>
                <a:ext cx="3665" cy="3666"/>
              </a:xfrm>
              <a:prstGeom prst="rect">
                <a:avLst/>
              </a:prstGeom>
            </p:spPr>
          </p:pic>
          <p:pic>
            <p:nvPicPr>
              <p:cNvPr id="18" name="图片 17" descr="小招logo"/>
              <p:cNvPicPr>
                <a:picLocks noChangeAspect="1"/>
              </p:cNvPicPr>
              <p:nvPr/>
            </p:nvPicPr>
            <p:blipFill>
              <a:blip r:embed="rId4"/>
              <a:stretch>
                <a:fillRect/>
              </a:stretch>
            </p:blipFill>
            <p:spPr>
              <a:xfrm>
                <a:off x="14922" y="4366"/>
                <a:ext cx="1701" cy="952"/>
              </a:xfrm>
              <a:prstGeom prst="rect">
                <a:avLst/>
              </a:prstGeom>
            </p:spPr>
          </p:pic>
        </p:grpSp>
        <p:pic>
          <p:nvPicPr>
            <p:cNvPr id="24" name="图片 23" descr="小招logo"/>
            <p:cNvPicPr>
              <a:picLocks noChangeAspect="1"/>
            </p:cNvPicPr>
            <p:nvPr/>
          </p:nvPicPr>
          <p:blipFill>
            <a:blip r:embed="rId4"/>
            <a:stretch>
              <a:fillRect/>
            </a:stretch>
          </p:blipFill>
          <p:spPr>
            <a:xfrm>
              <a:off x="2541" y="8427"/>
              <a:ext cx="1701" cy="952"/>
            </a:xfrm>
            <a:prstGeom prst="rect">
              <a:avLst/>
            </a:prstGeom>
          </p:spPr>
        </p:pic>
      </p:grpSp>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51155" y="325120"/>
            <a:ext cx="4559300" cy="1015365"/>
            <a:chOff x="1572" y="494"/>
            <a:chExt cx="7180" cy="1599"/>
          </a:xfrm>
        </p:grpSpPr>
        <p:grpSp>
          <p:nvGrpSpPr>
            <p:cNvPr id="8" name="组合 7"/>
            <p:cNvGrpSpPr/>
            <p:nvPr/>
          </p:nvGrpSpPr>
          <p:grpSpPr>
            <a:xfrm>
              <a:off x="1572" y="494"/>
              <a:ext cx="2047" cy="1599"/>
              <a:chOff x="2761095" y="2248418"/>
              <a:chExt cx="1948563" cy="1522661"/>
            </a:xfrm>
          </p:grpSpPr>
          <p:sp>
            <p:nvSpPr>
              <p:cNvPr id="9" name="矩形: 圆角 24"/>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26" name="矩形: 圆角 2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100">
                  <a:latin typeface="微软雅黑" panose="020B0503020204020204" charset="-122"/>
                  <a:ea typeface="微软雅黑" panose="020B0503020204020204" charset="-122"/>
                  <a:cs typeface="+mn-ea"/>
                  <a:sym typeface="+mn-lt"/>
                </a:endParaRPr>
              </a:p>
            </p:txBody>
          </p:sp>
          <p:sp>
            <p:nvSpPr>
              <p:cNvPr id="10" name="文本框 9"/>
              <p:cNvSpPr txBox="1"/>
              <p:nvPr/>
            </p:nvSpPr>
            <p:spPr>
              <a:xfrm>
                <a:off x="2910670" y="2248418"/>
                <a:ext cx="1798988" cy="1522661"/>
              </a:xfrm>
              <a:prstGeom prst="rect">
                <a:avLst/>
              </a:prstGeom>
              <a:noFill/>
            </p:spPr>
            <p:txBody>
              <a:bodyPr wrap="square" rtlCol="0">
                <a:spAutoFit/>
              </a:bodyPr>
              <a:p>
                <a:r>
                  <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60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1" name="矩形 10"/>
            <p:cNvSpPr/>
            <p:nvPr/>
          </p:nvSpPr>
          <p:spPr>
            <a:xfrm>
              <a:off x="3078" y="751"/>
              <a:ext cx="3788" cy="919"/>
            </a:xfrm>
            <a:prstGeom prst="rect">
              <a:avLst/>
            </a:prstGeom>
          </p:spPr>
          <p:txBody>
            <a:bodyPr wrap="none">
              <a:spAutoFit/>
            </a:bodyPr>
            <a:p>
              <a:r>
                <a:rPr lang="zh-CN" altLang="en-US" sz="3200" b="1" spc="300" dirty="0">
                  <a:latin typeface="微软雅黑" panose="020B0503020204020204" charset="-122"/>
                  <a:ea typeface="微软雅黑" panose="020B0503020204020204" charset="-122"/>
                </a:rPr>
                <a:t>请输入标题</a:t>
              </a:r>
              <a:endParaRPr lang="zh-CN" altLang="en-US" sz="3200" b="1" spc="300" dirty="0">
                <a:latin typeface="微软雅黑" panose="020B0503020204020204" charset="-122"/>
                <a:ea typeface="微软雅黑" panose="020B0503020204020204" charset="-122"/>
              </a:endParaRPr>
            </a:p>
          </p:txBody>
        </p:sp>
        <p:sp>
          <p:nvSpPr>
            <p:cNvPr id="29" name="文本框 28"/>
            <p:cNvSpPr txBox="1"/>
            <p:nvPr/>
          </p:nvSpPr>
          <p:spPr>
            <a:xfrm>
              <a:off x="3107" y="1365"/>
              <a:ext cx="5645" cy="580"/>
            </a:xfrm>
            <a:prstGeom prst="rect">
              <a:avLst/>
            </a:prstGeom>
            <a:noFill/>
          </p:spPr>
          <p:txBody>
            <a:bodyPr wrap="square">
              <a:spAutoFit/>
            </a:bodyPr>
            <a:p>
              <a:endParaRPr lang="en-US" altLang="zh-CN" sz="900" spc="300" dirty="0">
                <a:solidFill>
                  <a:schemeClr val="bg1">
                    <a:lumMod val="50000"/>
                  </a:schemeClr>
                </a:solidFill>
                <a:latin typeface="微软雅黑" panose="020B0503020204020204" charset="-122"/>
                <a:ea typeface="微软雅黑" panose="020B0503020204020204" charset="-122"/>
              </a:endParaRPr>
            </a:p>
            <a:p>
              <a:r>
                <a:rPr lang="en-US" altLang="zh-CN" sz="900" spc="300" dirty="0">
                  <a:solidFill>
                    <a:schemeClr val="bg1">
                      <a:lumMod val="50000"/>
                    </a:schemeClr>
                  </a:solidFill>
                  <a:latin typeface="微软雅黑" panose="020B0503020204020204" charset="-122"/>
                  <a:ea typeface="微软雅黑" panose="020B0503020204020204" charset="-122"/>
                </a:rPr>
                <a:t>PLEASE ENTER THE TOPIC</a:t>
              </a:r>
              <a:endParaRPr lang="en-US" altLang="zh-CN" sz="900" spc="300" dirty="0">
                <a:solidFill>
                  <a:schemeClr val="bg1">
                    <a:lumMod val="50000"/>
                  </a:schemeClr>
                </a:solidFill>
                <a:latin typeface="微软雅黑" panose="020B0503020204020204" charset="-122"/>
                <a:ea typeface="微软雅黑" panose="020B0503020204020204" charset="-122"/>
              </a:endParaRPr>
            </a:p>
          </p:txBody>
        </p:sp>
      </p:grpSp>
      <p:pic>
        <p:nvPicPr>
          <p:cNvPr id="51" name="图片 50" descr="图书馆"/>
          <p:cNvPicPr>
            <a:picLocks noChangeAspect="1"/>
          </p:cNvPicPr>
          <p:nvPr/>
        </p:nvPicPr>
        <p:blipFill>
          <a:blip r:embed="rId1">
            <a:alphaModFix amt="25000"/>
          </a:blip>
          <a:stretch>
            <a:fillRect/>
          </a:stretch>
        </p:blipFill>
        <p:spPr>
          <a:xfrm>
            <a:off x="8452485" y="5777865"/>
            <a:ext cx="3739585" cy="1080000"/>
          </a:xfrm>
          <a:prstGeom prst="rect">
            <a:avLst/>
          </a:prstGeom>
        </p:spPr>
      </p:pic>
      <p:grpSp>
        <p:nvGrpSpPr>
          <p:cNvPr id="21" name="组合 20"/>
          <p:cNvGrpSpPr/>
          <p:nvPr userDrawn="1"/>
        </p:nvGrpSpPr>
        <p:grpSpPr>
          <a:xfrm>
            <a:off x="10289667" y="-801077"/>
            <a:ext cx="1902333" cy="2044520"/>
            <a:chOff x="8135783" y="-1669981"/>
            <a:chExt cx="4056217" cy="4359393"/>
          </a:xfrm>
        </p:grpSpPr>
        <p:sp>
          <p:nvSpPr>
            <p:cNvPr id="22" name="任意多边形: 形状 10"/>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直角三角形 22"/>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39" name="组合 38"/>
          <p:cNvGrpSpPr/>
          <p:nvPr/>
        </p:nvGrpSpPr>
        <p:grpSpPr>
          <a:xfrm>
            <a:off x="749935" y="1419860"/>
            <a:ext cx="10692130" cy="4617720"/>
            <a:chOff x="1181" y="2236"/>
            <a:chExt cx="16838" cy="7272"/>
          </a:xfrm>
        </p:grpSpPr>
        <p:grpSp>
          <p:nvGrpSpPr>
            <p:cNvPr id="33" name="组合 32"/>
            <p:cNvGrpSpPr/>
            <p:nvPr/>
          </p:nvGrpSpPr>
          <p:grpSpPr>
            <a:xfrm>
              <a:off x="5662" y="2733"/>
              <a:ext cx="3586" cy="4308"/>
              <a:chOff x="871675" y="1735596"/>
              <a:chExt cx="2276930" cy="2735527"/>
            </a:xfrm>
            <a:solidFill>
              <a:schemeClr val="accent1">
                <a:lumMod val="20000"/>
                <a:lumOff val="80000"/>
              </a:schemeClr>
            </a:solidFill>
          </p:grpSpPr>
          <p:sp>
            <p:nvSpPr>
              <p:cNvPr id="34" name="矩形 33"/>
              <p:cNvSpPr/>
              <p:nvPr/>
            </p:nvSpPr>
            <p:spPr>
              <a:xfrm>
                <a:off x="871675" y="1735596"/>
                <a:ext cx="2276930" cy="2703053"/>
              </a:xfrm>
              <a:prstGeom prst="rect">
                <a:avLst/>
              </a:prstGeom>
              <a:grpFill/>
              <a:ln w="12700" cap="flat" cmpd="sng" algn="ctr">
                <a:noFill/>
                <a:prstDash val="solid"/>
                <a:miter lim="800000"/>
              </a:ln>
              <a:effectLst/>
            </p:spPr>
            <p:txBody>
              <a:bodyPr rtlCol="0" anchor="ctr"/>
              <a:p>
                <a:pPr algn="ctr"/>
                <a:endParaRPr lang="zh-CN" altLang="en-US" kern="0" dirty="0">
                  <a:solidFill>
                    <a:srgbClr val="779B5E"/>
                  </a:solidFill>
                  <a:latin typeface="微软雅黑" panose="020B0503020204020204" charset="-122"/>
                  <a:ea typeface="微软雅黑" panose="020B0503020204020204" charset="-122"/>
                  <a:sym typeface="+mn-ea"/>
                </a:endParaRPr>
              </a:p>
            </p:txBody>
          </p:sp>
          <p:sp>
            <p:nvSpPr>
              <p:cNvPr id="12" name="文本框 11"/>
              <p:cNvSpPr txBox="1"/>
              <p:nvPr/>
            </p:nvSpPr>
            <p:spPr>
              <a:xfrm>
                <a:off x="956268" y="2054948"/>
                <a:ext cx="2107745" cy="2416175"/>
              </a:xfrm>
              <a:prstGeom prst="rect">
                <a:avLst/>
              </a:prstGeom>
              <a:grpFill/>
            </p:spPr>
            <p:txBody>
              <a:bodyPr wrap="square">
                <a:spAutoFit/>
              </a:bodyPr>
              <a:p>
                <a:pPr algn="just">
                  <a:lnSpc>
                    <a:spcPct val="120000"/>
                  </a:lnSpc>
                </a:pPr>
                <a:r>
                  <a:rPr lang="zh-CN" altLang="en-US">
                    <a:latin typeface="微软雅黑" panose="020B0503020204020204" charset="-122"/>
                    <a:ea typeface="微软雅黑" panose="020B0503020204020204" charset="-122"/>
                    <a:sym typeface="+mn-ea"/>
                  </a:rPr>
                  <a:t>点击此处输入你想要表达的内容点击此处输入你想要表达的内容点击此处输入你想要表达的内容</a:t>
                </a:r>
                <a:endParaRPr lang="zh-CN" altLang="en-US">
                  <a:solidFill>
                    <a:schemeClr val="tx1"/>
                  </a:solidFill>
                  <a:latin typeface="微软雅黑" panose="020B0503020204020204" charset="-122"/>
                  <a:ea typeface="微软雅黑" panose="020B0503020204020204" charset="-122"/>
                  <a:sym typeface="+mn-ea"/>
                </a:endParaRPr>
              </a:p>
              <a:p>
                <a:pPr algn="just">
                  <a:lnSpc>
                    <a:spcPct val="120000"/>
                  </a:lnSpc>
                </a:pPr>
                <a:endParaRPr lang="zh-CN" altLang="en-US" kern="0" dirty="0">
                  <a:solidFill>
                    <a:srgbClr val="779B5E"/>
                  </a:solidFill>
                  <a:latin typeface="微软雅黑" panose="020B0503020204020204" charset="-122"/>
                  <a:ea typeface="微软雅黑" panose="020B0503020204020204" charset="-122"/>
                  <a:sym typeface="+mn-ea"/>
                </a:endParaRPr>
              </a:p>
            </p:txBody>
          </p:sp>
        </p:grpSp>
        <p:grpSp>
          <p:nvGrpSpPr>
            <p:cNvPr id="36" name="组合 35"/>
            <p:cNvGrpSpPr/>
            <p:nvPr/>
          </p:nvGrpSpPr>
          <p:grpSpPr>
            <a:xfrm>
              <a:off x="9952" y="2733"/>
              <a:ext cx="3586" cy="4257"/>
              <a:chOff x="871675" y="1735596"/>
              <a:chExt cx="2276930" cy="2703053"/>
            </a:xfrm>
            <a:solidFill>
              <a:schemeClr val="accent1">
                <a:lumMod val="20000"/>
                <a:lumOff val="80000"/>
              </a:schemeClr>
            </a:solidFill>
          </p:grpSpPr>
          <p:sp>
            <p:nvSpPr>
              <p:cNvPr id="13" name="矩形 12"/>
              <p:cNvSpPr/>
              <p:nvPr/>
            </p:nvSpPr>
            <p:spPr>
              <a:xfrm>
                <a:off x="871675" y="1735596"/>
                <a:ext cx="2276930" cy="2703053"/>
              </a:xfrm>
              <a:prstGeom prst="rect">
                <a:avLst/>
              </a:prstGeom>
              <a:grpFill/>
              <a:ln w="12700" cap="flat" cmpd="sng" algn="ctr">
                <a:noFill/>
                <a:prstDash val="solid"/>
                <a:miter lim="800000"/>
              </a:ln>
              <a:effectLst/>
            </p:spPr>
            <p:txBody>
              <a:bodyPr rtlCol="0" anchor="ctr"/>
              <a:p>
                <a:pPr algn="ctr"/>
                <a:endParaRPr lang="zh-CN" altLang="en-US" kern="0" dirty="0">
                  <a:solidFill>
                    <a:srgbClr val="779B5E"/>
                  </a:solidFill>
                  <a:latin typeface="微软雅黑" panose="020B0503020204020204" charset="-122"/>
                  <a:ea typeface="微软雅黑" panose="020B0503020204020204" charset="-122"/>
                  <a:sym typeface="+mn-ea"/>
                </a:endParaRPr>
              </a:p>
            </p:txBody>
          </p:sp>
          <p:sp>
            <p:nvSpPr>
              <p:cNvPr id="14" name="文本框 13"/>
              <p:cNvSpPr txBox="1"/>
              <p:nvPr/>
            </p:nvSpPr>
            <p:spPr>
              <a:xfrm>
                <a:off x="956268" y="2054948"/>
                <a:ext cx="2107745" cy="2084070"/>
              </a:xfrm>
              <a:prstGeom prst="rect">
                <a:avLst/>
              </a:prstGeom>
              <a:grpFill/>
            </p:spPr>
            <p:txBody>
              <a:bodyPr wrap="square">
                <a:spAutoFit/>
              </a:bodyPr>
              <a:p>
                <a:pPr algn="just" fontAlgn="auto">
                  <a:lnSpc>
                    <a:spcPct val="120000"/>
                  </a:lnSpc>
                </a:pPr>
                <a:r>
                  <a:rPr lang="zh-CN" altLang="en-US">
                    <a:latin typeface="微软雅黑" panose="020B0503020204020204" charset="-122"/>
                    <a:ea typeface="微软雅黑" panose="020B0503020204020204" charset="-122"/>
                    <a:sym typeface="+mn-ea"/>
                  </a:rPr>
                  <a:t>点击此处输入你想要表达的内容点击此处输入你想要表达的内容点击此处输入你想要表达的内容</a:t>
                </a:r>
                <a:endParaRPr lang="zh-CN" altLang="en-US" kern="0" dirty="0">
                  <a:solidFill>
                    <a:srgbClr val="779B5E"/>
                  </a:solidFill>
                  <a:latin typeface="微软雅黑" panose="020B0503020204020204" charset="-122"/>
                  <a:ea typeface="微软雅黑" panose="020B0503020204020204" charset="-122"/>
                  <a:sym typeface="+mn-ea"/>
                </a:endParaRPr>
              </a:p>
            </p:txBody>
          </p:sp>
        </p:grpSp>
        <p:grpSp>
          <p:nvGrpSpPr>
            <p:cNvPr id="15" name="组合 14"/>
            <p:cNvGrpSpPr/>
            <p:nvPr/>
          </p:nvGrpSpPr>
          <p:grpSpPr>
            <a:xfrm>
              <a:off x="14242" y="2733"/>
              <a:ext cx="3586" cy="4257"/>
              <a:chOff x="871675" y="1735596"/>
              <a:chExt cx="2276930" cy="2703053"/>
            </a:xfrm>
            <a:solidFill>
              <a:schemeClr val="accent1">
                <a:lumMod val="20000"/>
                <a:lumOff val="80000"/>
              </a:schemeClr>
            </a:solidFill>
          </p:grpSpPr>
          <p:sp>
            <p:nvSpPr>
              <p:cNvPr id="16" name="矩形 15"/>
              <p:cNvSpPr/>
              <p:nvPr/>
            </p:nvSpPr>
            <p:spPr>
              <a:xfrm>
                <a:off x="871675" y="1735596"/>
                <a:ext cx="2276930" cy="2703053"/>
              </a:xfrm>
              <a:prstGeom prst="rect">
                <a:avLst/>
              </a:prstGeom>
              <a:grpFill/>
              <a:ln w="12700" cap="flat" cmpd="sng" algn="ctr">
                <a:noFill/>
                <a:prstDash val="solid"/>
                <a:miter lim="800000"/>
              </a:ln>
              <a:effectLst/>
            </p:spPr>
            <p:txBody>
              <a:bodyPr rtlCol="0" anchor="ctr"/>
              <a:p>
                <a:pPr algn="ctr"/>
                <a:endParaRPr lang="zh-CN" altLang="en-US" kern="0" dirty="0">
                  <a:solidFill>
                    <a:srgbClr val="779B5E"/>
                  </a:solidFill>
                  <a:latin typeface="微软雅黑" panose="020B0503020204020204" charset="-122"/>
                  <a:ea typeface="微软雅黑" panose="020B0503020204020204" charset="-122"/>
                  <a:sym typeface="+mn-ea"/>
                </a:endParaRPr>
              </a:p>
            </p:txBody>
          </p:sp>
          <p:sp>
            <p:nvSpPr>
              <p:cNvPr id="41" name="文本框 40"/>
              <p:cNvSpPr txBox="1"/>
              <p:nvPr/>
            </p:nvSpPr>
            <p:spPr>
              <a:xfrm>
                <a:off x="956268" y="2054948"/>
                <a:ext cx="2107745" cy="2084070"/>
              </a:xfrm>
              <a:prstGeom prst="rect">
                <a:avLst/>
              </a:prstGeom>
              <a:grpFill/>
            </p:spPr>
            <p:txBody>
              <a:bodyPr wrap="square">
                <a:spAutoFit/>
              </a:bodyPr>
              <a:p>
                <a:pPr algn="just" fontAlgn="auto">
                  <a:lnSpc>
                    <a:spcPct val="120000"/>
                  </a:lnSpc>
                </a:pPr>
                <a:r>
                  <a:rPr lang="zh-CN" altLang="en-US">
                    <a:latin typeface="微软雅黑" panose="020B0503020204020204" charset="-122"/>
                    <a:ea typeface="微软雅黑" panose="020B0503020204020204" charset="-122"/>
                    <a:sym typeface="+mn-ea"/>
                  </a:rPr>
                  <a:t>点击此处输入你想要表达的内容点击此处输入你想要表达的内容点击此处输入你想要表达的内容</a:t>
                </a:r>
                <a:endParaRPr lang="zh-CN" altLang="en-US" kern="0" dirty="0">
                  <a:solidFill>
                    <a:srgbClr val="779B5E"/>
                  </a:solidFill>
                  <a:latin typeface="微软雅黑" panose="020B0503020204020204" charset="-122"/>
                  <a:ea typeface="微软雅黑" panose="020B0503020204020204" charset="-122"/>
                  <a:cs typeface="微软雅黑" panose="020B0503020204020204" charset="-122"/>
                  <a:sym typeface="+mn-ea"/>
                </a:endParaRPr>
              </a:p>
            </p:txBody>
          </p:sp>
        </p:grpSp>
        <p:grpSp>
          <p:nvGrpSpPr>
            <p:cNvPr id="17" name="组合 16"/>
            <p:cNvGrpSpPr/>
            <p:nvPr/>
          </p:nvGrpSpPr>
          <p:grpSpPr>
            <a:xfrm>
              <a:off x="1373" y="2733"/>
              <a:ext cx="3586" cy="4317"/>
              <a:chOff x="871675" y="1735596"/>
              <a:chExt cx="2276930" cy="2741242"/>
            </a:xfrm>
            <a:solidFill>
              <a:schemeClr val="accent1">
                <a:lumMod val="20000"/>
                <a:lumOff val="80000"/>
              </a:schemeClr>
            </a:solidFill>
          </p:grpSpPr>
          <p:sp>
            <p:nvSpPr>
              <p:cNvPr id="25" name="矩形 24"/>
              <p:cNvSpPr/>
              <p:nvPr/>
            </p:nvSpPr>
            <p:spPr>
              <a:xfrm>
                <a:off x="871675" y="1735596"/>
                <a:ext cx="2276930" cy="2703053"/>
              </a:xfrm>
              <a:prstGeom prst="rect">
                <a:avLst/>
              </a:prstGeom>
              <a:grpFill/>
              <a:ln w="12700" cap="flat" cmpd="sng" algn="ctr">
                <a:noFill/>
                <a:prstDash val="solid"/>
                <a:miter lim="800000"/>
              </a:ln>
              <a:effectLst/>
            </p:spPr>
            <p:txBody>
              <a:bodyPr rtlCol="0" anchor="ctr"/>
              <a:p>
                <a:pPr algn="ctr"/>
                <a:endParaRPr lang="zh-CN" altLang="en-US" kern="0" dirty="0">
                  <a:solidFill>
                    <a:srgbClr val="779B5E"/>
                  </a:solidFill>
                  <a:latin typeface="微软雅黑" panose="020B0503020204020204" charset="-122"/>
                  <a:ea typeface="微软雅黑" panose="020B0503020204020204" charset="-122"/>
                  <a:sym typeface="+mn-ea"/>
                </a:endParaRPr>
              </a:p>
            </p:txBody>
          </p:sp>
          <p:sp>
            <p:nvSpPr>
              <p:cNvPr id="27" name="文本框 26"/>
              <p:cNvSpPr txBox="1"/>
              <p:nvPr/>
            </p:nvSpPr>
            <p:spPr>
              <a:xfrm>
                <a:off x="956268" y="2060663"/>
                <a:ext cx="2107745" cy="2416175"/>
              </a:xfrm>
              <a:prstGeom prst="rect">
                <a:avLst/>
              </a:prstGeom>
              <a:grpFill/>
            </p:spPr>
            <p:txBody>
              <a:bodyPr wrap="square">
                <a:spAutoFit/>
              </a:bodyPr>
              <a:p>
                <a:pPr algn="just">
                  <a:lnSpc>
                    <a:spcPct val="120000"/>
                  </a:lnSpc>
                </a:pPr>
                <a:r>
                  <a:rPr lang="zh-CN" altLang="en-US">
                    <a:latin typeface="微软雅黑" panose="020B0503020204020204" charset="-122"/>
                    <a:ea typeface="微软雅黑" panose="020B0503020204020204" charset="-122"/>
                    <a:sym typeface="+mn-ea"/>
                  </a:rPr>
                  <a:t>点击此处输入你想要表达的内容点击此处输入你想要表达的内容点击此处输入你想要表达的内容</a:t>
                </a:r>
                <a:endParaRPr lang="zh-CN" altLang="en-US">
                  <a:solidFill>
                    <a:schemeClr val="tx1"/>
                  </a:solidFill>
                  <a:latin typeface="微软雅黑" panose="020B0503020204020204" charset="-122"/>
                  <a:ea typeface="微软雅黑" panose="020B0503020204020204" charset="-122"/>
                  <a:sym typeface="+mn-ea"/>
                </a:endParaRPr>
              </a:p>
              <a:p>
                <a:pPr algn="just">
                  <a:lnSpc>
                    <a:spcPct val="120000"/>
                  </a:lnSpc>
                </a:pPr>
                <a:endParaRPr lang="zh-CN" altLang="en-US" b="1" kern="0" dirty="0">
                  <a:solidFill>
                    <a:srgbClr val="2E7030"/>
                  </a:solidFill>
                  <a:latin typeface="微软雅黑" panose="020B0503020204020204" charset="-122"/>
                  <a:ea typeface="微软雅黑" panose="020B0503020204020204" charset="-122"/>
                  <a:cs typeface="微软雅黑" panose="020B0503020204020204" charset="-122"/>
                  <a:sym typeface="+mn-ea"/>
                </a:endParaRPr>
              </a:p>
            </p:txBody>
          </p:sp>
        </p:grpSp>
        <p:pic>
          <p:nvPicPr>
            <p:cNvPr id="18" name="图片 17" descr="C:\Users\14638\Desktop\IMG_2592(20220923-103912).JPGIMG_2592(20220923-103912)"/>
            <p:cNvPicPr/>
            <p:nvPr/>
          </p:nvPicPr>
          <p:blipFill rotWithShape="1">
            <a:blip r:embed="rId2"/>
            <a:srcRect/>
            <a:stretch>
              <a:fillRect/>
            </a:stretch>
          </p:blipFill>
          <p:spPr>
            <a:xfrm>
              <a:off x="9760" y="6673"/>
              <a:ext cx="3969" cy="2835"/>
            </a:xfrm>
            <a:prstGeom prst="roundRect">
              <a:avLst>
                <a:gd name="adj" fmla="val 8594"/>
              </a:avLst>
            </a:prstGeom>
            <a:solidFill>
              <a:srgbClr val="FFFFFF">
                <a:shade val="85000"/>
              </a:srgbClr>
            </a:solidFill>
            <a:ln>
              <a:noFill/>
            </a:ln>
            <a:effectLst/>
          </p:spPr>
        </p:pic>
        <p:pic>
          <p:nvPicPr>
            <p:cNvPr id="24" name="图片 23" descr="C:\Users\14638\Desktop\IMG_2593.JPGIMG_2593"/>
            <p:cNvPicPr/>
            <p:nvPr>
              <p:custDataLst>
                <p:tags r:id="rId3"/>
              </p:custDataLst>
            </p:nvPr>
          </p:nvPicPr>
          <p:blipFill>
            <a:blip r:embed="rId4"/>
            <a:srcRect/>
            <a:stretch>
              <a:fillRect/>
            </a:stretch>
          </p:blipFill>
          <p:spPr>
            <a:xfrm>
              <a:off x="1182" y="6673"/>
              <a:ext cx="3969" cy="2835"/>
            </a:xfrm>
            <a:prstGeom prst="roundRect">
              <a:avLst>
                <a:gd name="adj" fmla="val 8594"/>
              </a:avLst>
            </a:prstGeom>
            <a:solidFill>
              <a:srgbClr val="FFFFFF">
                <a:shade val="85000"/>
              </a:srgbClr>
            </a:solidFill>
            <a:ln>
              <a:noFill/>
            </a:ln>
            <a:effectLst/>
          </p:spPr>
        </p:pic>
        <p:pic>
          <p:nvPicPr>
            <p:cNvPr id="28" name="图片 27" descr="C:\Users\14638\Desktop\IMG_2590(20220923-103637).JPGIMG_2590(20220923-103637)"/>
            <p:cNvPicPr/>
            <p:nvPr/>
          </p:nvPicPr>
          <p:blipFill>
            <a:blip r:embed="rId5"/>
            <a:srcRect/>
            <a:stretch>
              <a:fillRect/>
            </a:stretch>
          </p:blipFill>
          <p:spPr>
            <a:xfrm>
              <a:off x="5471" y="6673"/>
              <a:ext cx="3969" cy="2835"/>
            </a:xfrm>
            <a:prstGeom prst="roundRect">
              <a:avLst>
                <a:gd name="adj" fmla="val 8594"/>
              </a:avLst>
            </a:prstGeom>
            <a:solidFill>
              <a:srgbClr val="FFFFFF">
                <a:shade val="85000"/>
              </a:srgbClr>
            </a:solidFill>
            <a:ln>
              <a:noFill/>
            </a:ln>
            <a:effectLst/>
          </p:spPr>
        </p:pic>
        <p:pic>
          <p:nvPicPr>
            <p:cNvPr id="30" name="图片 29" descr="C:\Users\14638\Desktop\IMG_2589(20220923-103609).JPGIMG_2589(20220923-103609)"/>
            <p:cNvPicPr/>
            <p:nvPr/>
          </p:nvPicPr>
          <p:blipFill>
            <a:blip r:embed="rId6"/>
            <a:srcRect/>
            <a:stretch>
              <a:fillRect/>
            </a:stretch>
          </p:blipFill>
          <p:spPr>
            <a:xfrm>
              <a:off x="14050" y="6673"/>
              <a:ext cx="3969" cy="2835"/>
            </a:xfrm>
            <a:prstGeom prst="roundRect">
              <a:avLst>
                <a:gd name="adj" fmla="val 8594"/>
              </a:avLst>
            </a:prstGeom>
            <a:solidFill>
              <a:srgbClr val="FFFFFF">
                <a:shade val="85000"/>
              </a:srgbClr>
            </a:solidFill>
            <a:ln>
              <a:noFill/>
            </a:ln>
            <a:effectLst/>
          </p:spPr>
        </p:pic>
        <p:sp>
          <p:nvSpPr>
            <p:cNvPr id="31" name="矩形: 圆角 17"/>
            <p:cNvSpPr/>
            <p:nvPr/>
          </p:nvSpPr>
          <p:spPr>
            <a:xfrm>
              <a:off x="1181" y="2236"/>
              <a:ext cx="3969" cy="786"/>
            </a:xfrm>
            <a:prstGeom prst="roundRect">
              <a:avLst>
                <a:gd name="adj" fmla="val 50000"/>
              </a:avLst>
            </a:prstGeom>
            <a:solidFill>
              <a:srgbClr val="25557A"/>
            </a:solidFill>
            <a:ln w="19050" cap="flat" cmpd="sng" algn="ctr">
              <a:solidFill>
                <a:schemeClr val="bg1"/>
              </a:solidFill>
              <a:prstDash val="solid"/>
              <a:miter lim="800000"/>
            </a:ln>
            <a:effectLst>
              <a:outerShdw blurRad="152400" dist="152400" dir="5400000" sx="81000" sy="81000" algn="t" rotWithShape="0">
                <a:schemeClr val="tx2">
                  <a:lumMod val="50000"/>
                  <a:lumOff val="50000"/>
                  <a:alpha val="30000"/>
                </a:schemeClr>
              </a:outerShdw>
            </a:effectLst>
          </p:spPr>
          <p:txBody>
            <a:bodyPr rtlCol="0" anchor="ctr"/>
            <a:p>
              <a:pPr algn="ctr"/>
              <a:r>
                <a:rPr lang="zh-CN" altLang="en-US" sz="2000" b="1" kern="0" dirty="0">
                  <a:solidFill>
                    <a:schemeClr val="bg1"/>
                  </a:solidFill>
                  <a:effectLst/>
                  <a:latin typeface="微软雅黑" panose="020B0503020204020204" charset="-122"/>
                  <a:ea typeface="微软雅黑" panose="020B0503020204020204" charset="-122"/>
                </a:rPr>
                <a:t>请输入标题</a:t>
              </a:r>
              <a:endParaRPr lang="zh-CN" altLang="en-US" sz="2000" b="1" kern="0" dirty="0">
                <a:solidFill>
                  <a:schemeClr val="bg1"/>
                </a:solidFill>
                <a:effectLst/>
                <a:latin typeface="微软雅黑" panose="020B0503020204020204" charset="-122"/>
                <a:ea typeface="微软雅黑" panose="020B0503020204020204" charset="-122"/>
              </a:endParaRPr>
            </a:p>
          </p:txBody>
        </p:sp>
        <p:sp>
          <p:nvSpPr>
            <p:cNvPr id="42" name="矩形: 圆角 18"/>
            <p:cNvSpPr/>
            <p:nvPr/>
          </p:nvSpPr>
          <p:spPr>
            <a:xfrm>
              <a:off x="5471" y="2236"/>
              <a:ext cx="3969" cy="786"/>
            </a:xfrm>
            <a:prstGeom prst="roundRect">
              <a:avLst>
                <a:gd name="adj" fmla="val 50000"/>
              </a:avLst>
            </a:prstGeom>
            <a:solidFill>
              <a:srgbClr val="25557A"/>
            </a:solidFill>
            <a:ln w="19050" cap="flat" cmpd="sng" algn="ctr">
              <a:solidFill>
                <a:schemeClr val="bg1"/>
              </a:solidFill>
              <a:prstDash val="solid"/>
              <a:miter lim="800000"/>
            </a:ln>
            <a:effectLst>
              <a:outerShdw blurRad="152400" dist="152400" dir="5400000" sx="81000" sy="81000" algn="t" rotWithShape="0">
                <a:schemeClr val="tx2">
                  <a:lumMod val="50000"/>
                  <a:lumOff val="50000"/>
                  <a:alpha val="30000"/>
                </a:schemeClr>
              </a:outerShdw>
            </a:effectLst>
          </p:spPr>
          <p:txBody>
            <a:bodyPr rtlCol="0" anchor="ctr"/>
            <a:p>
              <a:pPr algn="ctr"/>
              <a:r>
                <a:rPr lang="zh-CN" altLang="en-US" sz="2000" b="1" kern="0" dirty="0">
                  <a:solidFill>
                    <a:schemeClr val="bg1"/>
                  </a:solidFill>
                  <a:effectLst/>
                  <a:latin typeface="微软雅黑" panose="020B0503020204020204" charset="-122"/>
                  <a:ea typeface="微软雅黑" panose="020B0503020204020204" charset="-122"/>
                  <a:sym typeface="+mn-ea"/>
                </a:rPr>
                <a:t>请输入标题</a:t>
              </a:r>
              <a:endParaRPr lang="zh-CN" altLang="en-US" sz="2000" b="1" kern="0" dirty="0">
                <a:solidFill>
                  <a:schemeClr val="bg1"/>
                </a:solidFill>
                <a:effectLst/>
                <a:latin typeface="微软雅黑" panose="020B0503020204020204" charset="-122"/>
                <a:ea typeface="微软雅黑" panose="020B0503020204020204" charset="-122"/>
                <a:sym typeface="+mn-ea"/>
              </a:endParaRPr>
            </a:p>
          </p:txBody>
        </p:sp>
        <p:sp>
          <p:nvSpPr>
            <p:cNvPr id="43" name="矩形: 圆角 19"/>
            <p:cNvSpPr/>
            <p:nvPr/>
          </p:nvSpPr>
          <p:spPr>
            <a:xfrm>
              <a:off x="9760" y="2236"/>
              <a:ext cx="3969" cy="786"/>
            </a:xfrm>
            <a:prstGeom prst="roundRect">
              <a:avLst>
                <a:gd name="adj" fmla="val 50000"/>
              </a:avLst>
            </a:prstGeom>
            <a:solidFill>
              <a:srgbClr val="25557A"/>
            </a:solidFill>
            <a:ln w="19050" cap="flat" cmpd="sng" algn="ctr">
              <a:solidFill>
                <a:schemeClr val="bg1"/>
              </a:solidFill>
              <a:prstDash val="solid"/>
              <a:miter lim="800000"/>
            </a:ln>
            <a:effectLst>
              <a:outerShdw blurRad="152400" dist="152400" dir="5400000" sx="81000" sy="81000" algn="t" rotWithShape="0">
                <a:schemeClr val="tx2">
                  <a:lumMod val="50000"/>
                  <a:lumOff val="50000"/>
                  <a:alpha val="30000"/>
                </a:schemeClr>
              </a:outerShdw>
            </a:effectLst>
          </p:spPr>
          <p:txBody>
            <a:bodyPr rtlCol="0" anchor="ctr"/>
            <a:p>
              <a:pPr algn="ctr"/>
              <a:r>
                <a:rPr lang="zh-CN" altLang="en-US" sz="2000" b="1" kern="0" dirty="0">
                  <a:solidFill>
                    <a:schemeClr val="bg1"/>
                  </a:solidFill>
                  <a:effectLst/>
                  <a:latin typeface="微软雅黑" panose="020B0503020204020204" charset="-122"/>
                  <a:ea typeface="微软雅黑" panose="020B0503020204020204" charset="-122"/>
                </a:rPr>
                <a:t>请输入标题</a:t>
              </a:r>
              <a:endParaRPr lang="zh-CN" altLang="en-US" sz="2000" b="1" kern="0" dirty="0">
                <a:solidFill>
                  <a:schemeClr val="bg1"/>
                </a:solidFill>
                <a:effectLst/>
                <a:latin typeface="微软雅黑" panose="020B0503020204020204" charset="-122"/>
                <a:ea typeface="微软雅黑" panose="020B0503020204020204" charset="-122"/>
              </a:endParaRPr>
            </a:p>
          </p:txBody>
        </p:sp>
        <p:sp>
          <p:nvSpPr>
            <p:cNvPr id="44" name="矩形: 圆角 20"/>
            <p:cNvSpPr/>
            <p:nvPr/>
          </p:nvSpPr>
          <p:spPr>
            <a:xfrm>
              <a:off x="14050" y="2236"/>
              <a:ext cx="3969" cy="786"/>
            </a:xfrm>
            <a:prstGeom prst="roundRect">
              <a:avLst>
                <a:gd name="adj" fmla="val 50000"/>
              </a:avLst>
            </a:prstGeom>
            <a:solidFill>
              <a:srgbClr val="25557A"/>
            </a:solidFill>
            <a:ln w="19050" cap="flat" cmpd="sng" algn="ctr">
              <a:solidFill>
                <a:schemeClr val="bg1"/>
              </a:solidFill>
              <a:prstDash val="solid"/>
              <a:miter lim="800000"/>
            </a:ln>
            <a:effectLst>
              <a:outerShdw blurRad="152400" dist="152400" dir="5400000" sx="81000" sy="81000" algn="t" rotWithShape="0">
                <a:schemeClr val="tx2">
                  <a:lumMod val="50000"/>
                  <a:lumOff val="50000"/>
                  <a:alpha val="30000"/>
                </a:schemeClr>
              </a:outerShdw>
            </a:effectLst>
          </p:spPr>
          <p:txBody>
            <a:bodyPr rtlCol="0" anchor="ctr"/>
            <a:p>
              <a:pPr algn="ctr"/>
              <a:r>
                <a:rPr lang="zh-CN" altLang="en-US" sz="2000" b="1" kern="0" dirty="0">
                  <a:solidFill>
                    <a:schemeClr val="bg1"/>
                  </a:solidFill>
                  <a:effectLst/>
                  <a:latin typeface="微软雅黑" panose="020B0503020204020204" charset="-122"/>
                  <a:ea typeface="微软雅黑" panose="020B0503020204020204" charset="-122"/>
                </a:rPr>
                <a:t>请输入标题</a:t>
              </a:r>
              <a:endParaRPr lang="zh-CN" altLang="en-US" sz="2000" b="1" kern="0" dirty="0">
                <a:solidFill>
                  <a:schemeClr val="bg1"/>
                </a:solidFill>
                <a:effectLst/>
                <a:latin typeface="微软雅黑" panose="020B0503020204020204" charset="-122"/>
                <a:ea typeface="微软雅黑" panose="020B0503020204020204" charset="-122"/>
              </a:endParaRPr>
            </a:p>
          </p:txBody>
        </p:sp>
        <p:pic>
          <p:nvPicPr>
            <p:cNvPr id="32" name="图片 31" descr="小招logo"/>
            <p:cNvPicPr>
              <a:picLocks noChangeAspect="1"/>
            </p:cNvPicPr>
            <p:nvPr/>
          </p:nvPicPr>
          <p:blipFill>
            <a:blip r:embed="rId7"/>
            <a:stretch>
              <a:fillRect/>
            </a:stretch>
          </p:blipFill>
          <p:spPr>
            <a:xfrm>
              <a:off x="2316" y="8415"/>
              <a:ext cx="1701" cy="952"/>
            </a:xfrm>
            <a:prstGeom prst="rect">
              <a:avLst/>
            </a:prstGeom>
          </p:spPr>
        </p:pic>
        <p:pic>
          <p:nvPicPr>
            <p:cNvPr id="35" name="图片 34" descr="小招logo"/>
            <p:cNvPicPr>
              <a:picLocks noChangeAspect="1"/>
            </p:cNvPicPr>
            <p:nvPr/>
          </p:nvPicPr>
          <p:blipFill>
            <a:blip r:embed="rId7"/>
            <a:stretch>
              <a:fillRect/>
            </a:stretch>
          </p:blipFill>
          <p:spPr>
            <a:xfrm>
              <a:off x="6605" y="8415"/>
              <a:ext cx="1701" cy="952"/>
            </a:xfrm>
            <a:prstGeom prst="rect">
              <a:avLst/>
            </a:prstGeom>
          </p:spPr>
        </p:pic>
        <p:pic>
          <p:nvPicPr>
            <p:cNvPr id="37" name="图片 36" descr="小招logo"/>
            <p:cNvPicPr>
              <a:picLocks noChangeAspect="1"/>
            </p:cNvPicPr>
            <p:nvPr/>
          </p:nvPicPr>
          <p:blipFill>
            <a:blip r:embed="rId7"/>
            <a:stretch>
              <a:fillRect/>
            </a:stretch>
          </p:blipFill>
          <p:spPr>
            <a:xfrm>
              <a:off x="10894" y="8415"/>
              <a:ext cx="1701" cy="952"/>
            </a:xfrm>
            <a:prstGeom prst="rect">
              <a:avLst/>
            </a:prstGeom>
          </p:spPr>
        </p:pic>
        <p:pic>
          <p:nvPicPr>
            <p:cNvPr id="38" name="图片 37" descr="小招logo"/>
            <p:cNvPicPr>
              <a:picLocks noChangeAspect="1"/>
            </p:cNvPicPr>
            <p:nvPr/>
          </p:nvPicPr>
          <p:blipFill>
            <a:blip r:embed="rId7"/>
            <a:stretch>
              <a:fillRect/>
            </a:stretch>
          </p:blipFill>
          <p:spPr>
            <a:xfrm>
              <a:off x="15405" y="8415"/>
              <a:ext cx="1701" cy="952"/>
            </a:xfrm>
            <a:prstGeom prst="rect">
              <a:avLst/>
            </a:prstGeom>
          </p:spPr>
        </p:pic>
      </p:grpSp>
    </p:spTree>
    <p:custDataLst>
      <p:tags r:id="rId8"/>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任意多边形: 形状 52"/>
          <p:cNvSpPr/>
          <p:nvPr/>
        </p:nvSpPr>
        <p:spPr>
          <a:xfrm flipH="1">
            <a:off x="4337050" y="0"/>
            <a:ext cx="7854950" cy="6858000"/>
          </a:xfrm>
          <a:custGeom>
            <a:avLst/>
            <a:gdLst>
              <a:gd name="connsiteX0" fmla="*/ 12191999 w 12192000"/>
              <a:gd name="connsiteY0" fmla="*/ 0 h 6858000"/>
              <a:gd name="connsiteX1" fmla="*/ 12192000 w 12192000"/>
              <a:gd name="connsiteY1" fmla="*/ 0 h 6858000"/>
              <a:gd name="connsiteX2" fmla="*/ 12192000 w 12192000"/>
              <a:gd name="connsiteY2" fmla="*/ 6858000 h 6858000"/>
              <a:gd name="connsiteX3" fmla="*/ 12191999 w 12192000"/>
              <a:gd name="connsiteY3" fmla="*/ 6858000 h 6858000"/>
              <a:gd name="connsiteX4" fmla="*/ 0 w 12192000"/>
              <a:gd name="connsiteY4" fmla="*/ 0 h 6858000"/>
              <a:gd name="connsiteX5" fmla="*/ 11295445 w 12192000"/>
              <a:gd name="connsiteY5" fmla="*/ 0 h 6858000"/>
              <a:gd name="connsiteX6" fmla="*/ 4437446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2191999" y="0"/>
                </a:moveTo>
                <a:lnTo>
                  <a:pt x="12192000" y="0"/>
                </a:lnTo>
                <a:lnTo>
                  <a:pt x="12192000" y="6858000"/>
                </a:lnTo>
                <a:lnTo>
                  <a:pt x="12191999" y="6858000"/>
                </a:lnTo>
                <a:close/>
                <a:moveTo>
                  <a:pt x="0" y="0"/>
                </a:moveTo>
                <a:lnTo>
                  <a:pt x="11295445" y="0"/>
                </a:lnTo>
                <a:lnTo>
                  <a:pt x="4437446" y="6858000"/>
                </a:lnTo>
                <a:lnTo>
                  <a:pt x="0" y="6858000"/>
                </a:lnTo>
                <a:close/>
              </a:path>
            </a:pathLst>
          </a:custGeom>
          <a:gradFill flip="none">
            <a:gsLst>
              <a:gs pos="18000">
                <a:srgbClr val="25557A"/>
              </a:gs>
              <a:gs pos="35000">
                <a:srgbClr val="4FA1E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descr="IMG_2579(20220922-170622)"/>
          <p:cNvPicPr/>
          <p:nvPr/>
        </p:nvPicPr>
        <p:blipFill>
          <a:blip r:embed="rId1"/>
          <a:srcRect l="-110" t="24800" r="27205"/>
          <a:stretch>
            <a:fillRect/>
          </a:stretch>
        </p:blipFill>
        <p:spPr>
          <a:xfrm>
            <a:off x="7152005" y="2797810"/>
            <a:ext cx="5039995" cy="4060825"/>
          </a:xfrm>
          <a:prstGeom prst="rect">
            <a:avLst/>
          </a:prstGeom>
        </p:spPr>
      </p:pic>
      <p:grpSp>
        <p:nvGrpSpPr>
          <p:cNvPr id="27" name="组合 26"/>
          <p:cNvGrpSpPr/>
          <p:nvPr/>
        </p:nvGrpSpPr>
        <p:grpSpPr>
          <a:xfrm>
            <a:off x="4896485" y="635"/>
            <a:ext cx="6939280" cy="6858000"/>
            <a:chOff x="7711" y="1"/>
            <a:chExt cx="10928" cy="10800"/>
          </a:xfrm>
        </p:grpSpPr>
        <p:sp>
          <p:nvSpPr>
            <p:cNvPr id="21" name="任意多边形: 形状 52"/>
            <p:cNvSpPr/>
            <p:nvPr/>
          </p:nvSpPr>
          <p:spPr>
            <a:xfrm flipV="1">
              <a:off x="7711" y="1"/>
              <a:ext cx="6416" cy="10800"/>
            </a:xfrm>
            <a:custGeom>
              <a:avLst/>
              <a:gdLst>
                <a:gd name="connsiteX0" fmla="*/ 12191999 w 12192000"/>
                <a:gd name="connsiteY0" fmla="*/ 0 h 6858000"/>
                <a:gd name="connsiteX1" fmla="*/ 12192000 w 12192000"/>
                <a:gd name="connsiteY1" fmla="*/ 0 h 6858000"/>
                <a:gd name="connsiteX2" fmla="*/ 12192000 w 12192000"/>
                <a:gd name="connsiteY2" fmla="*/ 6858000 h 6858000"/>
                <a:gd name="connsiteX3" fmla="*/ 12191999 w 12192000"/>
                <a:gd name="connsiteY3" fmla="*/ 6858000 h 6858000"/>
                <a:gd name="connsiteX4" fmla="*/ 0 w 12192000"/>
                <a:gd name="connsiteY4" fmla="*/ 0 h 6858000"/>
                <a:gd name="connsiteX5" fmla="*/ 11295445 w 12192000"/>
                <a:gd name="connsiteY5" fmla="*/ 0 h 6858000"/>
                <a:gd name="connsiteX6" fmla="*/ 4437446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2191999" y="0"/>
                  </a:moveTo>
                  <a:lnTo>
                    <a:pt x="12192000" y="0"/>
                  </a:lnTo>
                  <a:lnTo>
                    <a:pt x="12192000" y="6858000"/>
                  </a:lnTo>
                  <a:lnTo>
                    <a:pt x="12191999" y="6858000"/>
                  </a:lnTo>
                  <a:close/>
                  <a:moveTo>
                    <a:pt x="0" y="0"/>
                  </a:moveTo>
                  <a:lnTo>
                    <a:pt x="11295445" y="0"/>
                  </a:lnTo>
                  <a:lnTo>
                    <a:pt x="4437446"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5" name="图片 24" descr="校徽"/>
            <p:cNvPicPr>
              <a:picLocks noChangeAspect="1"/>
            </p:cNvPicPr>
            <p:nvPr/>
          </p:nvPicPr>
          <p:blipFill>
            <a:blip r:embed="rId2"/>
            <a:stretch>
              <a:fillRect/>
            </a:stretch>
          </p:blipFill>
          <p:spPr>
            <a:xfrm>
              <a:off x="16399" y="293"/>
              <a:ext cx="2240" cy="1701"/>
            </a:xfrm>
            <a:prstGeom prst="rect">
              <a:avLst/>
            </a:prstGeom>
          </p:spPr>
        </p:pic>
      </p:grpSp>
      <p:grpSp>
        <p:nvGrpSpPr>
          <p:cNvPr id="63" name="组合 62"/>
          <p:cNvGrpSpPr/>
          <p:nvPr/>
        </p:nvGrpSpPr>
        <p:grpSpPr>
          <a:xfrm rot="10800000">
            <a:off x="-28575" y="3744463"/>
            <a:ext cx="4737100" cy="5091168"/>
            <a:chOff x="8135783" y="-1669981"/>
            <a:chExt cx="4056217" cy="4359393"/>
          </a:xfrm>
        </p:grpSpPr>
        <p:sp>
          <p:nvSpPr>
            <p:cNvPr id="65" name="任意多边形: 形状 64"/>
            <p:cNvSpPr/>
            <p:nvPr/>
          </p:nvSpPr>
          <p:spPr>
            <a:xfrm rot="18900000">
              <a:off x="8135783" y="-1669981"/>
              <a:ext cx="3339963" cy="3339962"/>
            </a:xfrm>
            <a:custGeom>
              <a:avLst/>
              <a:gdLst>
                <a:gd name="connsiteX0" fmla="*/ 0 w 3339963"/>
                <a:gd name="connsiteY0" fmla="*/ 0 h 3339962"/>
                <a:gd name="connsiteX1" fmla="*/ 3339963 w 3339963"/>
                <a:gd name="connsiteY1" fmla="*/ 3339962 h 3339962"/>
                <a:gd name="connsiteX2" fmla="*/ 1099563 w 3339963"/>
                <a:gd name="connsiteY2" fmla="*/ 3339962 h 3339962"/>
              </a:gdLst>
              <a:ahLst/>
              <a:cxnLst>
                <a:cxn ang="0">
                  <a:pos x="connsiteX0" y="connsiteY0"/>
                </a:cxn>
                <a:cxn ang="0">
                  <a:pos x="connsiteX1" y="connsiteY1"/>
                </a:cxn>
                <a:cxn ang="0">
                  <a:pos x="connsiteX2" y="connsiteY2"/>
                </a:cxn>
              </a:cxnLst>
              <a:rect l="l" t="t" r="r" b="b"/>
              <a:pathLst>
                <a:path w="3339963" h="3339962">
                  <a:moveTo>
                    <a:pt x="0" y="0"/>
                  </a:moveTo>
                  <a:lnTo>
                    <a:pt x="3339963" y="3339962"/>
                  </a:lnTo>
                  <a:lnTo>
                    <a:pt x="1099563" y="3339962"/>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4" name="直角三角形 63"/>
            <p:cNvSpPr/>
            <p:nvPr/>
          </p:nvSpPr>
          <p:spPr>
            <a:xfrm rot="10800000">
              <a:off x="9502588" y="0"/>
              <a:ext cx="2689412" cy="2689412"/>
            </a:xfrm>
            <a:prstGeom prst="rtTriangle">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pic>
        <p:nvPicPr>
          <p:cNvPr id="19" name="图片 18" descr="小招logo"/>
          <p:cNvPicPr>
            <a:picLocks noChangeAspect="1"/>
          </p:cNvPicPr>
          <p:nvPr/>
        </p:nvPicPr>
        <p:blipFill>
          <a:blip r:embed="rId3"/>
          <a:stretch>
            <a:fillRect/>
          </a:stretch>
        </p:blipFill>
        <p:spPr>
          <a:xfrm>
            <a:off x="10913745" y="6055995"/>
            <a:ext cx="1080000" cy="604432"/>
          </a:xfrm>
          <a:prstGeom prst="rect">
            <a:avLst/>
          </a:prstGeom>
        </p:spPr>
      </p:pic>
      <p:grpSp>
        <p:nvGrpSpPr>
          <p:cNvPr id="5" name="组合 4"/>
          <p:cNvGrpSpPr/>
          <p:nvPr/>
        </p:nvGrpSpPr>
        <p:grpSpPr>
          <a:xfrm>
            <a:off x="1981200" y="1901190"/>
            <a:ext cx="6291580" cy="2896235"/>
            <a:chOff x="1932" y="2994"/>
            <a:chExt cx="9908" cy="4561"/>
          </a:xfrm>
        </p:grpSpPr>
        <p:grpSp>
          <p:nvGrpSpPr>
            <p:cNvPr id="6" name="组合 5"/>
            <p:cNvGrpSpPr/>
            <p:nvPr/>
          </p:nvGrpSpPr>
          <p:grpSpPr>
            <a:xfrm>
              <a:off x="1932" y="2994"/>
              <a:ext cx="3242" cy="2179"/>
              <a:chOff x="2761095" y="2292169"/>
              <a:chExt cx="2058736" cy="1383665"/>
            </a:xfrm>
          </p:grpSpPr>
          <p:sp>
            <p:nvSpPr>
              <p:cNvPr id="7" name="矩形: 圆角 1"/>
              <p:cNvSpPr/>
              <p:nvPr/>
            </p:nvSpPr>
            <p:spPr>
              <a:xfrm rot="2244181">
                <a:off x="2903192" y="2466308"/>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latin typeface="微软雅黑" panose="020B0503020204020204" charset="-122"/>
                  <a:ea typeface="微软雅黑" panose="020B0503020204020204" charset="-122"/>
                  <a:cs typeface="+mn-ea"/>
                  <a:sym typeface="+mn-lt"/>
                </a:endParaRPr>
              </a:p>
            </p:txBody>
          </p:sp>
          <p:sp>
            <p:nvSpPr>
              <p:cNvPr id="8" name="矩形: 圆角 65"/>
              <p:cNvSpPr/>
              <p:nvPr/>
            </p:nvSpPr>
            <p:spPr>
              <a:xfrm rot="2244181">
                <a:off x="2761095" y="2996622"/>
                <a:ext cx="1156758" cy="366949"/>
              </a:xfrm>
              <a:prstGeom prst="roundRect">
                <a:avLst>
                  <a:gd name="adj" fmla="val 33648"/>
                </a:avLst>
              </a:prstGeom>
              <a:solidFill>
                <a:srgbClr val="25557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latin typeface="微软雅黑" panose="020B0503020204020204" charset="-122"/>
                  <a:ea typeface="微软雅黑" panose="020B0503020204020204" charset="-122"/>
                  <a:cs typeface="+mn-ea"/>
                  <a:sym typeface="+mn-lt"/>
                </a:endParaRPr>
              </a:p>
            </p:txBody>
          </p:sp>
          <p:sp>
            <p:nvSpPr>
              <p:cNvPr id="9" name="文本框 8"/>
              <p:cNvSpPr txBox="1"/>
              <p:nvPr/>
            </p:nvSpPr>
            <p:spPr>
              <a:xfrm>
                <a:off x="3020843" y="2292169"/>
                <a:ext cx="1798988" cy="1383665"/>
              </a:xfrm>
              <a:prstGeom prst="rect">
                <a:avLst/>
              </a:prstGeom>
              <a:noFill/>
            </p:spPr>
            <p:txBody>
              <a:bodyPr wrap="square" rtlCol="0">
                <a:spAutoFit/>
              </a:bodyPr>
              <a:p>
                <a:r>
                  <a:rPr lang="en-US" altLang="zh-CN" sz="8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rPr>
                  <a:t>P</a:t>
                </a:r>
                <a:endParaRPr lang="en-US" altLang="zh-CN" sz="840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grpSp>
        <p:sp>
          <p:nvSpPr>
            <p:cNvPr id="10" name="矩形 9"/>
            <p:cNvSpPr/>
            <p:nvPr/>
          </p:nvSpPr>
          <p:spPr>
            <a:xfrm>
              <a:off x="4066" y="2994"/>
              <a:ext cx="2262" cy="2082"/>
            </a:xfrm>
            <a:prstGeom prst="rect">
              <a:avLst/>
            </a:prstGeom>
          </p:spPr>
          <p:txBody>
            <a:bodyPr wrap="none">
              <a:spAutoFit/>
            </a:bodyPr>
            <a:p>
              <a:r>
                <a:rPr lang="en-US" altLang="zh-CN" sz="8000" b="1" dirty="0">
                  <a:latin typeface="微软雅黑" panose="020B0503020204020204" charset="-122"/>
                  <a:ea typeface="微软雅黑" panose="020B0503020204020204" charset="-122"/>
                </a:rPr>
                <a:t>03</a:t>
              </a:r>
              <a:endParaRPr lang="en-US" altLang="zh-CN" sz="8000" b="1" dirty="0">
                <a:latin typeface="微软雅黑" panose="020B0503020204020204" charset="-122"/>
                <a:ea typeface="微软雅黑" panose="020B0503020204020204" charset="-122"/>
              </a:endParaRPr>
            </a:p>
          </p:txBody>
        </p:sp>
        <p:sp>
          <p:nvSpPr>
            <p:cNvPr id="11" name="矩形 10"/>
            <p:cNvSpPr/>
            <p:nvPr/>
          </p:nvSpPr>
          <p:spPr>
            <a:xfrm>
              <a:off x="2118" y="5546"/>
              <a:ext cx="7188" cy="1743"/>
            </a:xfrm>
            <a:prstGeom prst="rect">
              <a:avLst/>
            </a:prstGeom>
          </p:spPr>
          <p:txBody>
            <a:bodyPr wrap="none">
              <a:spAutoFit/>
            </a:bodyPr>
            <a:p>
              <a:r>
                <a:rPr lang="zh-CN" altLang="en-US" sz="6600" b="1" spc="300" dirty="0">
                  <a:latin typeface="微软雅黑" panose="020B0503020204020204" charset="-122"/>
                  <a:ea typeface="微软雅黑" panose="020B0503020204020204" charset="-122"/>
                </a:rPr>
                <a:t>请输入标题</a:t>
              </a:r>
              <a:endParaRPr lang="zh-CN" altLang="en-US" sz="6600" b="1" spc="300" dirty="0">
                <a:latin typeface="微软雅黑" panose="020B0503020204020204" charset="-122"/>
                <a:ea typeface="微软雅黑" panose="020B0503020204020204" charset="-122"/>
              </a:endParaRPr>
            </a:p>
          </p:txBody>
        </p:sp>
        <p:sp>
          <p:nvSpPr>
            <p:cNvPr id="12" name="文本框 11"/>
            <p:cNvSpPr txBox="1"/>
            <p:nvPr/>
          </p:nvSpPr>
          <p:spPr>
            <a:xfrm>
              <a:off x="2212" y="6975"/>
              <a:ext cx="9628" cy="580"/>
            </a:xfrm>
            <a:prstGeom prst="rect">
              <a:avLst/>
            </a:prstGeom>
            <a:noFill/>
          </p:spPr>
          <p:txBody>
            <a:bodyPr wrap="square">
              <a:spAutoFit/>
            </a:bodyPr>
            <a:p>
              <a:endParaRPr lang="en-US" altLang="zh-CN" sz="900" spc="600" dirty="0">
                <a:solidFill>
                  <a:schemeClr val="bg1">
                    <a:lumMod val="65000"/>
                  </a:schemeClr>
                </a:solidFill>
                <a:latin typeface="微软雅黑" panose="020B0503020204020204" charset="-122"/>
                <a:ea typeface="微软雅黑" panose="020B0503020204020204" charset="-122"/>
              </a:endParaRPr>
            </a:p>
            <a:p>
              <a:r>
                <a:rPr lang="en-US" altLang="zh-CN" sz="900" spc="600" dirty="0">
                  <a:solidFill>
                    <a:schemeClr val="bg1">
                      <a:lumMod val="65000"/>
                    </a:schemeClr>
                  </a:solidFill>
                  <a:latin typeface="微软雅黑" panose="020B0503020204020204" charset="-122"/>
                  <a:ea typeface="微软雅黑" panose="020B0503020204020204" charset="-122"/>
                </a:rPr>
                <a:t>PLEASE ENTER THE TOPIC</a:t>
              </a:r>
              <a:endParaRPr lang="en-US" altLang="zh-CN" sz="900" spc="600" dirty="0">
                <a:solidFill>
                  <a:schemeClr val="bg1">
                    <a:lumMod val="65000"/>
                  </a:schemeClr>
                </a:solidFill>
                <a:latin typeface="微软雅黑" panose="020B0503020204020204" charset="-122"/>
                <a:ea typeface="微软雅黑" panose="020B0503020204020204" charset="-122"/>
              </a:endParaRPr>
            </a:p>
          </p:txBody>
        </p:sp>
      </p:grpSp>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UNIT_PLACING_PICTURE_USER_VIEWPORT" val="{&quot;height&quot;:10800,&quot;width&quot;:8100}"/>
</p:tagLst>
</file>

<file path=ppt/tags/tag6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UNIT_PLACING_PICTURE_USER_VIEWPORT" val="{&quot;height&quot;:2835,&quot;width&quot;:3969}"/>
</p:tagLst>
</file>

<file path=ppt/tags/tag7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COMMONDATA" val="eyJoZGlkIjoiOWFjYWIyZjUwMTdmODQ5MGQwMGU3YWZkZjQxMjAxY2MifQ=="/>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1943</Words>
  <Application>WPS 演示</Application>
  <PresentationFormat>宽屏</PresentationFormat>
  <Paragraphs>274</Paragraphs>
  <Slides>15</Slides>
  <Notes>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15</vt:i4>
      </vt:variant>
    </vt:vector>
  </HeadingPairs>
  <TitlesOfParts>
    <vt:vector size="30" baseType="lpstr">
      <vt:lpstr>Arial</vt:lpstr>
      <vt:lpstr>宋体</vt:lpstr>
      <vt:lpstr>Wingdings</vt:lpstr>
      <vt:lpstr>Wingdings</vt:lpstr>
      <vt:lpstr>微软雅黑</vt:lpstr>
      <vt:lpstr>Times New Roman</vt:lpstr>
      <vt:lpstr>思源黑体 CN Regular</vt:lpstr>
      <vt:lpstr>思源黑体 CN Bold</vt:lpstr>
      <vt:lpstr>黑体</vt:lpstr>
      <vt:lpstr>Lato Regular</vt:lpstr>
      <vt:lpstr>Segoe Print</vt:lpstr>
      <vt:lpstr>Lato Light</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黄小豆</cp:lastModifiedBy>
  <cp:revision>158</cp:revision>
  <dcterms:created xsi:type="dcterms:W3CDTF">2019-06-19T02:08:00Z</dcterms:created>
  <dcterms:modified xsi:type="dcterms:W3CDTF">2022-10-05T09:25:04Z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0FA7266D02E942AAAA912ABFFAAB6B71</vt:lpwstr>
  </property>
</Properties>
</file>