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1" r:id="rId11"/>
    <p:sldId id="300" r:id="rId12"/>
    <p:sldId id="305" r:id="rId13"/>
    <p:sldId id="303" r:id="rId14"/>
    <p:sldId id="304" r:id="rId15"/>
    <p:sldId id="306" r:id="rId16"/>
    <p:sldId id="307" r:id="rId17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302"/>
            <p14:sldId id="299"/>
            <p14:sldId id="301"/>
            <p14:sldId id="300"/>
            <p14:sldId id="305"/>
            <p14:sldId id="303"/>
            <p14:sldId id="304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4" d="100"/>
          <a:sy n="64" d="100"/>
        </p:scale>
        <p:origin x="1344" y="1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6/01/2020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6-1-2020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6-1-2020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Evaluation </a:t>
            </a:r>
            <a:r>
              <a:rPr lang="nl-BE" dirty="0" err="1"/>
              <a:t>Function</a:t>
            </a:r>
            <a:r>
              <a:rPr lang="nl-BE" dirty="0"/>
              <a:t>: ML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AC3A5A9-6099-4F39-87CC-DBB2CDEC88B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Evaluation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Convolutional</a:t>
            </a:r>
            <a:r>
              <a:rPr lang="nl-BE" dirty="0"/>
              <a:t> NN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6326E58-1D4C-4128-9E92-4213816A68D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59683-1AE0-477B-A0DA-E6252CD4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D7ACC5-B308-41D9-926F-5C80236A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Alpha-beta</a:t>
            </a:r>
            <a:r>
              <a:rPr lang="nl-BE" dirty="0"/>
              <a:t> </a:t>
            </a:r>
            <a:r>
              <a:rPr lang="nl-BE" dirty="0" err="1"/>
              <a:t>pruning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Manual </a:t>
            </a:r>
            <a:r>
              <a:rPr lang="nl-BE" dirty="0" err="1"/>
              <a:t>evaluation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ML met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random, </a:t>
            </a:r>
            <a:r>
              <a:rPr lang="nl-BE" dirty="0" err="1"/>
              <a:t>random_with_first_level_search</a:t>
            </a:r>
            <a:r>
              <a:rPr lang="nl-BE" dirty="0"/>
              <a:t>, </a:t>
            </a:r>
            <a:r>
              <a:rPr lang="nl-BE" dirty="0" err="1"/>
              <a:t>stockfish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Telkens 20 games 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5C0DD3-631E-4E04-B0E5-FADB760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BFA1C2-709C-4FBA-BC52-9568B4457E2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3C787-F713-4688-A994-7169DADD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manual </a:t>
            </a:r>
            <a:r>
              <a:rPr lang="nl-BE" dirty="0" err="1"/>
              <a:t>evaluation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739873-EC85-4BF5-8743-CB972B9E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19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0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Draw:1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3</a:t>
            </a:r>
          </a:p>
          <a:p>
            <a:pPr lvl="1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479A33-AFDE-43AE-8ADA-18B46EE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63F1E45-A228-4D43-8775-7B506F35EFC8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7061A-3EBA-4B58-9B34-EF0087F2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</a:t>
            </a:r>
            <a:r>
              <a:rPr lang="nl-BE" dirty="0" err="1"/>
              <a:t>neural</a:t>
            </a:r>
            <a:r>
              <a:rPr lang="nl-BE" dirty="0"/>
              <a:t> </a:t>
            </a:r>
            <a:r>
              <a:rPr lang="nl-BE" dirty="0" err="1"/>
              <a:t>network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E90215-74E6-49ED-B27F-8ED5BD7B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5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14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Draw:2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1CCAB1-2B21-4328-A2FC-0C31A7F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59668D8-C535-49C9-9FF8-7B8D749CE501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7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B0762-8A7B-4D3F-B281-03CCAE67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Alpha-beta</a:t>
            </a:r>
            <a:r>
              <a:rPr lang="nl-BE" dirty="0"/>
              <a:t> met ML (CNN)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61C0FD-4541-48C5-8513-A7C7AAF4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random: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16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 3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random_with_first_level_search</a:t>
            </a:r>
            <a:endParaRPr lang="nl-BE" dirty="0"/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Win: 6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/>
              <a:t>Draw:8</a:t>
            </a:r>
          </a:p>
          <a:p>
            <a:pPr marL="673200" lvl="1" indent="-457200">
              <a:buFont typeface="Arial" panose="020B0604020202020204" pitchFamily="34" charset="0"/>
              <a:buChar char="•"/>
            </a:pPr>
            <a:r>
              <a:rPr lang="nl-BE" dirty="0" err="1"/>
              <a:t>Loss</a:t>
            </a:r>
            <a:r>
              <a:rPr lang="nl-BE" dirty="0"/>
              <a:t>: 6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9AB88D-2600-492E-9A35-35A2E9C9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CE30EE-8636-435F-B766-F1B8DF70BFC6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47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4877-0525-4239-8F09-0A800476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 tests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77C235-CAFE-4613-9BE8-B5F4E847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niet verslagen =&gt; gebaseerd op de random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Manuele </a:t>
            </a:r>
            <a:r>
              <a:rPr lang="nl-BE" dirty="0" err="1"/>
              <a:t>evaluation</a:t>
            </a:r>
            <a:r>
              <a:rPr lang="nl-BE" dirty="0"/>
              <a:t> is momenteel de beste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ML heeft meer data nodig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133B37-09B2-4E24-A554-0E06BC6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B172EB7-FB08-4CAE-AC00-588D8A69348B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Arne </a:t>
            </a:r>
            <a:r>
              <a:rPr lang="en-GB" dirty="0" err="1">
                <a:solidFill>
                  <a:schemeClr val="bg1"/>
                </a:solidFill>
              </a:rPr>
              <a:t>Defays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2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3AA42-18B5-458D-A97A-1318ED15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Function: Manual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AF6575-811A-4EB0-BD29-F92B1861C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200" lvl="1" indent="-457200"/>
            <a:r>
              <a:rPr lang="nl-BE" dirty="0"/>
              <a:t>Elk schaakstuk -&gt; vaste waarde</a:t>
            </a:r>
          </a:p>
          <a:p>
            <a:pPr marL="1033200" lvl="2" indent="-457200"/>
            <a:r>
              <a:rPr lang="nl-BE" dirty="0"/>
              <a:t>Nadeel: Veel nodes krijgen dezelfde evaluatie</a:t>
            </a:r>
          </a:p>
          <a:p>
            <a:pPr marL="1033200" lvl="2" indent="-457200"/>
            <a:r>
              <a:rPr lang="nl-BE" dirty="0"/>
              <a:t>Grootste prioriteit = captures</a:t>
            </a:r>
          </a:p>
          <a:p>
            <a:pPr marL="1033200" lvl="2" indent="-457200"/>
            <a:r>
              <a:rPr lang="nl-BE" dirty="0"/>
              <a:t>Start van het spel: Elke evaluatie = 0</a:t>
            </a:r>
          </a:p>
          <a:p>
            <a:pPr marL="673200" lvl="1" indent="-457200"/>
            <a:r>
              <a:rPr lang="nl-BE" dirty="0"/>
              <a:t>Evaluatie -&gt; vaste waarde + positie</a:t>
            </a:r>
          </a:p>
          <a:p>
            <a:pPr marL="1033200" lvl="2" indent="-457200"/>
            <a:r>
              <a:rPr lang="nl-BE" dirty="0"/>
              <a:t>Loper staat best aan de zijkant van het schaakbord</a:t>
            </a:r>
          </a:p>
          <a:p>
            <a:pPr marL="673200" lvl="1" indent="-457200"/>
            <a:r>
              <a:rPr lang="nl-BE" dirty="0"/>
              <a:t>Evaluatie -&gt; vaste waarde + positie + aantal “attacks”</a:t>
            </a:r>
          </a:p>
          <a:p>
            <a:pPr lvl="1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3ED9A0-0DA9-4220-9FDA-5C242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160212B-187C-41F4-AB3C-AD898C33655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00322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 </a:t>
            </a:r>
            <a:r>
              <a:rPr lang="nl-BE" dirty="0" err="1"/>
              <a:t>Function</a:t>
            </a:r>
            <a:r>
              <a:rPr lang="nl-BE" dirty="0"/>
              <a:t>: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ED70A13-A752-4F85-B0A6-4B7D220A8454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Dieter Nuytemans</a:t>
            </a:r>
          </a:p>
        </p:txBody>
      </p:sp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Diavoorstelling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 Function: Manual</vt:lpstr>
      <vt:lpstr>Evaluation Function: Neural Network</vt:lpstr>
      <vt:lpstr>Evaluation Function: ML data</vt:lpstr>
      <vt:lpstr>Evaluation Function: Convolutional NN</vt:lpstr>
      <vt:lpstr>Tests</vt:lpstr>
      <vt:lpstr>Alpha-beta met manual evaluation</vt:lpstr>
      <vt:lpstr>Alpha-beta met ML (neural network)</vt:lpstr>
      <vt:lpstr>Alpha-beta met ML (CNN)</vt:lpstr>
      <vt:lpstr>Conclusie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2020-01-06T18:33:59Z</dcterms:modified>
</cp:coreProperties>
</file>