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2" d="100"/>
          <a:sy n="62" d="100"/>
        </p:scale>
        <p:origin x="1406" y="17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3/01/2020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3-1-2020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3-1-2020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3-1-2020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3-1-2020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de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673200" lvl="1" indent="-457200"/>
            <a:r>
              <a:rPr lang="nl-BE" dirty="0"/>
              <a:t>Minimax: witte koningin -&gt; zwarte paard</a:t>
            </a:r>
          </a:p>
          <a:p>
            <a:pPr marL="673200" lvl="1" indent="-457200"/>
            <a:r>
              <a:rPr lang="nl-BE" dirty="0"/>
              <a:t>Zwarte speler: zwarte pion -&gt; koningin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Diavoorstelling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2020-01-03T18:52:10Z</dcterms:modified>
</cp:coreProperties>
</file>