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1" r:id="rId11"/>
    <p:sldId id="300" r:id="rId12"/>
    <p:sldId id="305" r:id="rId13"/>
    <p:sldId id="303" r:id="rId14"/>
    <p:sldId id="304" r:id="rId15"/>
    <p:sldId id="306" r:id="rId16"/>
    <p:sldId id="307" r:id="rId17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1"/>
            <p14:sldId id="300"/>
            <p14:sldId id="305"/>
            <p14:sldId id="303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4" d="100"/>
          <a:sy n="64" d="100"/>
        </p:scale>
        <p:origin x="1344" y="1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6/01/2020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C3A5A9-6099-4F39-87CC-DBB2CDEC88B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326E58-1D4C-4128-9E92-4213816A68D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59683-1AE0-477B-A0DA-E6252CD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7ACC5-B308-41D9-926F-5C80236A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Alpha-beta</a:t>
            </a:r>
            <a:r>
              <a:rPr lang="nl-BE" dirty="0"/>
              <a:t> </a:t>
            </a:r>
            <a:r>
              <a:rPr lang="nl-BE" dirty="0" err="1"/>
              <a:t>pruning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Manual </a:t>
            </a:r>
            <a:r>
              <a:rPr lang="nl-BE" dirty="0" err="1"/>
              <a:t>evaluation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random, </a:t>
            </a:r>
            <a:r>
              <a:rPr lang="nl-BE" dirty="0" err="1"/>
              <a:t>random_with_first_level_search</a:t>
            </a:r>
            <a:r>
              <a:rPr lang="nl-BE" dirty="0"/>
              <a:t>, </a:t>
            </a:r>
            <a:r>
              <a:rPr lang="nl-BE" dirty="0" err="1"/>
              <a:t>stockfish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Telkens 20 games 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5C0DD3-631E-4E04-B0E5-FADB760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BFA1C2-709C-4FBA-BC52-9568B4457E2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C787-F713-4688-A994-7169DAD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manual </a:t>
            </a:r>
            <a:r>
              <a:rPr lang="nl-BE" dirty="0" err="1"/>
              <a:t>evaluation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39873-EC85-4BF5-8743-CB972B9E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19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0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3</a:t>
            </a:r>
          </a:p>
          <a:p>
            <a:pPr lvl="1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479A33-AFDE-43AE-8ADA-18B46EE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63F1E45-A228-4D43-8775-7B506F35EFC8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061A-3EBA-4B58-9B34-EF0087F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E90215-74E6-49ED-B27F-8ED5BD7B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2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4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1CCAB1-2B21-4328-A2FC-0C31A7F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59668D8-C535-49C9-9FF8-7B8D749CE50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7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B0762-8A7B-4D3F-B281-03CCAE67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(CNN)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61C0FD-4541-48C5-8513-A7C7AAF4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3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8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6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9AB88D-2600-492E-9A35-35A2E9C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CE30EE-8636-435F-B766-F1B8DF70BFC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4877-0525-4239-8F09-0A80047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7C235-CAFE-4613-9BE8-B5F4E847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niet verslagen =&gt; gebaseerd op de random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Manuele </a:t>
            </a:r>
            <a:r>
              <a:rPr lang="nl-BE" dirty="0" err="1"/>
              <a:t>evaluation</a:t>
            </a:r>
            <a:r>
              <a:rPr lang="nl-BE" dirty="0"/>
              <a:t> is momenteel de beste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ML heeft meer data nodig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133B37-09B2-4E24-A554-0E06BC6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172EB7-FB08-4CAE-AC00-588D8A69348B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AA42-18B5-458D-A97A-1318ED15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Function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AF6575-811A-4EB0-BD29-F92B186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200" lvl="1" indent="-457200"/>
            <a:r>
              <a:rPr lang="nl-BE" dirty="0"/>
              <a:t>Elk schaakstuk -&gt; vaste waarde</a:t>
            </a:r>
          </a:p>
          <a:p>
            <a:pPr marL="1033200" lvl="2" indent="-457200"/>
            <a:r>
              <a:rPr lang="nl-BE" dirty="0"/>
              <a:t>Nadeel: Veel nodes krijgen dezelfde evaluatie</a:t>
            </a:r>
          </a:p>
          <a:p>
            <a:pPr marL="1033200" lvl="2" indent="-457200"/>
            <a:r>
              <a:rPr lang="nl-BE" dirty="0"/>
              <a:t>Grootste prioriteit = captures</a:t>
            </a:r>
          </a:p>
          <a:p>
            <a:pPr marL="1033200" lvl="2" indent="-457200"/>
            <a:r>
              <a:rPr lang="nl-BE" dirty="0"/>
              <a:t>Start van het spel: Elke evaluatie = 0</a:t>
            </a:r>
          </a:p>
          <a:p>
            <a:pPr marL="673200" lvl="1" indent="-457200"/>
            <a:r>
              <a:rPr lang="nl-BE" dirty="0"/>
              <a:t>Evaluatie -&gt; vaste waarde + positie</a:t>
            </a:r>
          </a:p>
          <a:p>
            <a:pPr marL="1033200" lvl="2" indent="-457200"/>
            <a:r>
              <a:rPr lang="nl-BE" dirty="0"/>
              <a:t>Loper staat best aan de zijkant van het schaakbord</a:t>
            </a:r>
          </a:p>
          <a:p>
            <a:pPr marL="673200" lvl="1" indent="-457200"/>
            <a:r>
              <a:rPr lang="nl-BE" dirty="0"/>
              <a:t>Evaluatie -&gt; vaste waarde + positie + aantal “attacks”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3ED9A0-0DA9-4220-9FDA-5C242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60212B-187C-41F4-AB3C-AD898C33655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0032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D70A13-A752-4F85-B0A6-4B7D220A8454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Diavoorstelling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 Function</vt:lpstr>
      <vt:lpstr>Evaluation: Machine Learning</vt:lpstr>
      <vt:lpstr>Evaluation: Machine Learning data</vt:lpstr>
      <vt:lpstr>Evaluation: Convolutional Neural Network</vt:lpstr>
      <vt:lpstr>Tests</vt:lpstr>
      <vt:lpstr>Alpha-beta met manual evaluation</vt:lpstr>
      <vt:lpstr>Alpha-beta met ML (neural network)</vt:lpstr>
      <vt:lpstr>Alpha-beta met ML (CNN)</vt:lpstr>
      <vt:lpstr>Conclusie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2020-01-06T11:48:21Z</dcterms:modified>
</cp:coreProperties>
</file>