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5802-6858-4401-9517-1A7993E9C5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AAA Executive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5A0AA-7118-44C0-828A-1AF0A04F6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Analytics for business enhancement</a:t>
            </a:r>
          </a:p>
        </p:txBody>
      </p:sp>
    </p:spTree>
    <p:extLst>
      <p:ext uri="{BB962C8B-B14F-4D97-AF65-F5344CB8AC3E}">
        <p14:creationId xmlns:p14="http://schemas.microsoft.com/office/powerpoint/2010/main" val="363972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49C0-925C-4E4C-9095-763646FF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Product Profile &amp;</a:t>
            </a:r>
            <a:br>
              <a:rPr lang="en-US" sz="2000" dirty="0"/>
            </a:br>
            <a:r>
              <a:rPr lang="en-US" sz="2000" dirty="0"/>
              <a:t>Mean Predicted Probability – Product Purchases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9F2F3-A0AC-4DCE-BF21-4937F4324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6123B-811B-4F00-902D-4C738E78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Member Segments                    –  Costs Incurred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5C13C-30AF-4EA8-AA3B-36250939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0707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8</TotalTime>
  <Words>15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Corbel</vt:lpstr>
      <vt:lpstr>Wingdings 2</vt:lpstr>
      <vt:lpstr>Frame</vt:lpstr>
      <vt:lpstr>AAA Executive Summary</vt:lpstr>
      <vt:lpstr>Product Profile &amp; Mean Predicted Probability – Product Purchases</vt:lpstr>
      <vt:lpstr>Member Segments                    –  Costs Incurred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Yakoob, Nuzha</dc:creator>
  <cp:lastModifiedBy>Yakoob, Nuzha</cp:lastModifiedBy>
  <cp:revision>2</cp:revision>
  <dcterms:created xsi:type="dcterms:W3CDTF">2020-05-27T10:42:37Z</dcterms:created>
  <dcterms:modified xsi:type="dcterms:W3CDTF">2020-05-27T10:50:49Z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c86c25f-31f1-46f7-b4f9-3c53b1ed0b07_Enabled">
    <vt:lpwstr>True</vt:lpwstr>
  </property>
  <property fmtid="{D5CDD505-2E9C-101B-9397-08002B2CF9AE}" pid="3" name="MSIP_Label_9c86c25f-31f1-46f7-b4f9-3c53b1ed0b07_SiteId">
    <vt:lpwstr>a1ae89fb-21b9-40bf-9d82-a10ae85a2407</vt:lpwstr>
  </property>
  <property fmtid="{D5CDD505-2E9C-101B-9397-08002B2CF9AE}" pid="4" name="MSIP_Label_9c86c25f-31f1-46f7-b4f9-3c53b1ed0b07_Owner">
    <vt:lpwstr>us0nya@festo.net</vt:lpwstr>
  </property>
  <property fmtid="{D5CDD505-2E9C-101B-9397-08002B2CF9AE}" pid="5" name="MSIP_Label_9c86c25f-31f1-46f7-b4f9-3c53b1ed0b07_SetDate">
    <vt:lpwstr>2020-05-27T10:47:08.9675233Z</vt:lpwstr>
  </property>
  <property fmtid="{D5CDD505-2E9C-101B-9397-08002B2CF9AE}" pid="6" name="MSIP_Label_9c86c25f-31f1-46f7-b4f9-3c53b1ed0b07_Name">
    <vt:lpwstr>Internal</vt:lpwstr>
  </property>
  <property fmtid="{D5CDD505-2E9C-101B-9397-08002B2CF9AE}" pid="7" name="MSIP_Label_9c86c25f-31f1-46f7-b4f9-3c53b1ed0b07_Application">
    <vt:lpwstr>Microsoft Azure Information Protection</vt:lpwstr>
  </property>
  <property fmtid="{D5CDD505-2E9C-101B-9397-08002B2CF9AE}" pid="8" name="MSIP_Label_9c86c25f-31f1-46f7-b4f9-3c53b1ed0b07_ActionId">
    <vt:lpwstr>e79d419d-3ebc-4d33-b7ed-283976934b63</vt:lpwstr>
  </property>
  <property fmtid="{D5CDD505-2E9C-101B-9397-08002B2CF9AE}" pid="9" name="MSIP_Label_9c86c25f-31f1-46f7-b4f9-3c53b1ed0b07_Extended_MSFT_Method">
    <vt:lpwstr>Automatic</vt:lpwstr>
  </property>
  <property fmtid="{D5CDD505-2E9C-101B-9397-08002B2CF9AE}" pid="10" name="Sensitivity">
    <vt:lpwstr>Internal</vt:lpwstr>
  </property>
</Properties>
</file>