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M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0"/>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1632-8010-EF45-B699-98DBAFF4AA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U"/>
          </a:p>
        </p:txBody>
      </p:sp>
      <p:sp>
        <p:nvSpPr>
          <p:cNvPr id="3" name="Subtitle 2">
            <a:extLst>
              <a:ext uri="{FF2B5EF4-FFF2-40B4-BE49-F238E27FC236}">
                <a16:creationId xmlns:a16="http://schemas.microsoft.com/office/drawing/2014/main" id="{B2EA3984-2228-2542-ABCD-7E7AFA3C0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U"/>
          </a:p>
        </p:txBody>
      </p:sp>
      <p:sp>
        <p:nvSpPr>
          <p:cNvPr id="4" name="Date Placeholder 3">
            <a:extLst>
              <a:ext uri="{FF2B5EF4-FFF2-40B4-BE49-F238E27FC236}">
                <a16:creationId xmlns:a16="http://schemas.microsoft.com/office/drawing/2014/main" id="{0681932C-ED5E-374A-9187-895004D83099}"/>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5" name="Footer Placeholder 4">
            <a:extLst>
              <a:ext uri="{FF2B5EF4-FFF2-40B4-BE49-F238E27FC236}">
                <a16:creationId xmlns:a16="http://schemas.microsoft.com/office/drawing/2014/main" id="{F013CAC5-8B2D-3248-A7AD-39440A6649AE}"/>
              </a:ext>
            </a:extLst>
          </p:cNvPr>
          <p:cNvSpPr>
            <a:spLocks noGrp="1"/>
          </p:cNvSpPr>
          <p:nvPr>
            <p:ph type="ftr" sz="quarter" idx="11"/>
          </p:nvPr>
        </p:nvSpPr>
        <p:spPr/>
        <p:txBody>
          <a:bodyPr/>
          <a:lstStyle/>
          <a:p>
            <a:endParaRPr lang="en-MU"/>
          </a:p>
        </p:txBody>
      </p:sp>
      <p:sp>
        <p:nvSpPr>
          <p:cNvPr id="6" name="Slide Number Placeholder 5">
            <a:extLst>
              <a:ext uri="{FF2B5EF4-FFF2-40B4-BE49-F238E27FC236}">
                <a16:creationId xmlns:a16="http://schemas.microsoft.com/office/drawing/2014/main" id="{1FCA5120-FE29-E345-B408-E190F8F356AB}"/>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348414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846E-6328-BC41-A5B2-41AE42E08F0D}"/>
              </a:ext>
            </a:extLst>
          </p:cNvPr>
          <p:cNvSpPr>
            <a:spLocks noGrp="1"/>
          </p:cNvSpPr>
          <p:nvPr>
            <p:ph type="title"/>
          </p:nvPr>
        </p:nvSpPr>
        <p:spPr/>
        <p:txBody>
          <a:bodyPr/>
          <a:lstStyle/>
          <a:p>
            <a:r>
              <a:rPr lang="en-GB"/>
              <a:t>Click to edit Master title style</a:t>
            </a:r>
            <a:endParaRPr lang="en-MU"/>
          </a:p>
        </p:txBody>
      </p:sp>
      <p:sp>
        <p:nvSpPr>
          <p:cNvPr id="3" name="Vertical Text Placeholder 2">
            <a:extLst>
              <a:ext uri="{FF2B5EF4-FFF2-40B4-BE49-F238E27FC236}">
                <a16:creationId xmlns:a16="http://schemas.microsoft.com/office/drawing/2014/main" id="{4B0B2E7A-E7D4-B640-B357-89BBBADC7B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4" name="Date Placeholder 3">
            <a:extLst>
              <a:ext uri="{FF2B5EF4-FFF2-40B4-BE49-F238E27FC236}">
                <a16:creationId xmlns:a16="http://schemas.microsoft.com/office/drawing/2014/main" id="{48F727CA-AB76-8448-8A8E-290260AC5CF2}"/>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5" name="Footer Placeholder 4">
            <a:extLst>
              <a:ext uri="{FF2B5EF4-FFF2-40B4-BE49-F238E27FC236}">
                <a16:creationId xmlns:a16="http://schemas.microsoft.com/office/drawing/2014/main" id="{F6D90D8E-F435-0048-AB60-03AF2D46C8A5}"/>
              </a:ext>
            </a:extLst>
          </p:cNvPr>
          <p:cNvSpPr>
            <a:spLocks noGrp="1"/>
          </p:cNvSpPr>
          <p:nvPr>
            <p:ph type="ftr" sz="quarter" idx="11"/>
          </p:nvPr>
        </p:nvSpPr>
        <p:spPr/>
        <p:txBody>
          <a:bodyPr/>
          <a:lstStyle/>
          <a:p>
            <a:endParaRPr lang="en-MU"/>
          </a:p>
        </p:txBody>
      </p:sp>
      <p:sp>
        <p:nvSpPr>
          <p:cNvPr id="6" name="Slide Number Placeholder 5">
            <a:extLst>
              <a:ext uri="{FF2B5EF4-FFF2-40B4-BE49-F238E27FC236}">
                <a16:creationId xmlns:a16="http://schemas.microsoft.com/office/drawing/2014/main" id="{ADC87B24-25BD-DA42-82F5-41766862EA35}"/>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208076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A1024C-E9E8-8F45-A132-3A97528178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U"/>
          </a:p>
        </p:txBody>
      </p:sp>
      <p:sp>
        <p:nvSpPr>
          <p:cNvPr id="3" name="Vertical Text Placeholder 2">
            <a:extLst>
              <a:ext uri="{FF2B5EF4-FFF2-40B4-BE49-F238E27FC236}">
                <a16:creationId xmlns:a16="http://schemas.microsoft.com/office/drawing/2014/main" id="{4C28938F-A4F6-0C48-A38C-E8FD4E3967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4" name="Date Placeholder 3">
            <a:extLst>
              <a:ext uri="{FF2B5EF4-FFF2-40B4-BE49-F238E27FC236}">
                <a16:creationId xmlns:a16="http://schemas.microsoft.com/office/drawing/2014/main" id="{003BBC5E-002D-9641-B9C7-AA6C886FE752}"/>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5" name="Footer Placeholder 4">
            <a:extLst>
              <a:ext uri="{FF2B5EF4-FFF2-40B4-BE49-F238E27FC236}">
                <a16:creationId xmlns:a16="http://schemas.microsoft.com/office/drawing/2014/main" id="{86526648-AAE1-C043-A9CC-B8372CB68DEA}"/>
              </a:ext>
            </a:extLst>
          </p:cNvPr>
          <p:cNvSpPr>
            <a:spLocks noGrp="1"/>
          </p:cNvSpPr>
          <p:nvPr>
            <p:ph type="ftr" sz="quarter" idx="11"/>
          </p:nvPr>
        </p:nvSpPr>
        <p:spPr/>
        <p:txBody>
          <a:bodyPr/>
          <a:lstStyle/>
          <a:p>
            <a:endParaRPr lang="en-MU"/>
          </a:p>
        </p:txBody>
      </p:sp>
      <p:sp>
        <p:nvSpPr>
          <p:cNvPr id="6" name="Slide Number Placeholder 5">
            <a:extLst>
              <a:ext uri="{FF2B5EF4-FFF2-40B4-BE49-F238E27FC236}">
                <a16:creationId xmlns:a16="http://schemas.microsoft.com/office/drawing/2014/main" id="{E978134F-0916-6C4F-87F6-9219924AEC95}"/>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185406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5271-CCD3-A946-9253-698481575590}"/>
              </a:ext>
            </a:extLst>
          </p:cNvPr>
          <p:cNvSpPr>
            <a:spLocks noGrp="1"/>
          </p:cNvSpPr>
          <p:nvPr>
            <p:ph type="title"/>
          </p:nvPr>
        </p:nvSpPr>
        <p:spPr/>
        <p:txBody>
          <a:bodyPr/>
          <a:lstStyle/>
          <a:p>
            <a:r>
              <a:rPr lang="en-GB"/>
              <a:t>Click to edit Master title style</a:t>
            </a:r>
            <a:endParaRPr lang="en-MU"/>
          </a:p>
        </p:txBody>
      </p:sp>
      <p:sp>
        <p:nvSpPr>
          <p:cNvPr id="3" name="Content Placeholder 2">
            <a:extLst>
              <a:ext uri="{FF2B5EF4-FFF2-40B4-BE49-F238E27FC236}">
                <a16:creationId xmlns:a16="http://schemas.microsoft.com/office/drawing/2014/main" id="{6C4B30B1-07C2-CF44-AD48-8B657D045F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4" name="Date Placeholder 3">
            <a:extLst>
              <a:ext uri="{FF2B5EF4-FFF2-40B4-BE49-F238E27FC236}">
                <a16:creationId xmlns:a16="http://schemas.microsoft.com/office/drawing/2014/main" id="{90CECEFC-9731-1A48-A5CB-C0D6C744CE48}"/>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5" name="Footer Placeholder 4">
            <a:extLst>
              <a:ext uri="{FF2B5EF4-FFF2-40B4-BE49-F238E27FC236}">
                <a16:creationId xmlns:a16="http://schemas.microsoft.com/office/drawing/2014/main" id="{B7D85B1D-13D7-9046-B82C-2582E178514B}"/>
              </a:ext>
            </a:extLst>
          </p:cNvPr>
          <p:cNvSpPr>
            <a:spLocks noGrp="1"/>
          </p:cNvSpPr>
          <p:nvPr>
            <p:ph type="ftr" sz="quarter" idx="11"/>
          </p:nvPr>
        </p:nvSpPr>
        <p:spPr/>
        <p:txBody>
          <a:bodyPr/>
          <a:lstStyle/>
          <a:p>
            <a:endParaRPr lang="en-MU"/>
          </a:p>
        </p:txBody>
      </p:sp>
      <p:sp>
        <p:nvSpPr>
          <p:cNvPr id="6" name="Slide Number Placeholder 5">
            <a:extLst>
              <a:ext uri="{FF2B5EF4-FFF2-40B4-BE49-F238E27FC236}">
                <a16:creationId xmlns:a16="http://schemas.microsoft.com/office/drawing/2014/main" id="{54D062F6-4831-D944-9FBE-7C41F70E9411}"/>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34570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2A54-70C1-CE4B-86C4-4C849DA8F9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U"/>
          </a:p>
        </p:txBody>
      </p:sp>
      <p:sp>
        <p:nvSpPr>
          <p:cNvPr id="3" name="Text Placeholder 2">
            <a:extLst>
              <a:ext uri="{FF2B5EF4-FFF2-40B4-BE49-F238E27FC236}">
                <a16:creationId xmlns:a16="http://schemas.microsoft.com/office/drawing/2014/main" id="{DCCA8DEB-8760-2644-AE3C-5031032AC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870331-7649-3E4F-86D7-B346F2ACD1CC}"/>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5" name="Footer Placeholder 4">
            <a:extLst>
              <a:ext uri="{FF2B5EF4-FFF2-40B4-BE49-F238E27FC236}">
                <a16:creationId xmlns:a16="http://schemas.microsoft.com/office/drawing/2014/main" id="{D1627F56-6E8E-B74E-898A-2A33B4AA1679}"/>
              </a:ext>
            </a:extLst>
          </p:cNvPr>
          <p:cNvSpPr>
            <a:spLocks noGrp="1"/>
          </p:cNvSpPr>
          <p:nvPr>
            <p:ph type="ftr" sz="quarter" idx="11"/>
          </p:nvPr>
        </p:nvSpPr>
        <p:spPr/>
        <p:txBody>
          <a:bodyPr/>
          <a:lstStyle/>
          <a:p>
            <a:endParaRPr lang="en-MU"/>
          </a:p>
        </p:txBody>
      </p:sp>
      <p:sp>
        <p:nvSpPr>
          <p:cNvPr id="6" name="Slide Number Placeholder 5">
            <a:extLst>
              <a:ext uri="{FF2B5EF4-FFF2-40B4-BE49-F238E27FC236}">
                <a16:creationId xmlns:a16="http://schemas.microsoft.com/office/drawing/2014/main" id="{33303DFE-DC41-7640-AB23-42B4A08251C2}"/>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411280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63C7-B7F4-E84A-99E1-4C8A0F832036}"/>
              </a:ext>
            </a:extLst>
          </p:cNvPr>
          <p:cNvSpPr>
            <a:spLocks noGrp="1"/>
          </p:cNvSpPr>
          <p:nvPr>
            <p:ph type="title"/>
          </p:nvPr>
        </p:nvSpPr>
        <p:spPr/>
        <p:txBody>
          <a:bodyPr/>
          <a:lstStyle/>
          <a:p>
            <a:r>
              <a:rPr lang="en-GB"/>
              <a:t>Click to edit Master title style</a:t>
            </a:r>
            <a:endParaRPr lang="en-MU"/>
          </a:p>
        </p:txBody>
      </p:sp>
      <p:sp>
        <p:nvSpPr>
          <p:cNvPr id="3" name="Content Placeholder 2">
            <a:extLst>
              <a:ext uri="{FF2B5EF4-FFF2-40B4-BE49-F238E27FC236}">
                <a16:creationId xmlns:a16="http://schemas.microsoft.com/office/drawing/2014/main" id="{C0AFC547-3BC1-F34A-BC04-9A3705D74CC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4" name="Content Placeholder 3">
            <a:extLst>
              <a:ext uri="{FF2B5EF4-FFF2-40B4-BE49-F238E27FC236}">
                <a16:creationId xmlns:a16="http://schemas.microsoft.com/office/drawing/2014/main" id="{3127E8D1-27A5-4B4A-BD18-7F165E23C35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5" name="Date Placeholder 4">
            <a:extLst>
              <a:ext uri="{FF2B5EF4-FFF2-40B4-BE49-F238E27FC236}">
                <a16:creationId xmlns:a16="http://schemas.microsoft.com/office/drawing/2014/main" id="{6F993E04-1F8C-5246-867B-067372D1DE96}"/>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6" name="Footer Placeholder 5">
            <a:extLst>
              <a:ext uri="{FF2B5EF4-FFF2-40B4-BE49-F238E27FC236}">
                <a16:creationId xmlns:a16="http://schemas.microsoft.com/office/drawing/2014/main" id="{F3AB5AB3-9C50-0145-8B0A-F1FFEE65287D}"/>
              </a:ext>
            </a:extLst>
          </p:cNvPr>
          <p:cNvSpPr>
            <a:spLocks noGrp="1"/>
          </p:cNvSpPr>
          <p:nvPr>
            <p:ph type="ftr" sz="quarter" idx="11"/>
          </p:nvPr>
        </p:nvSpPr>
        <p:spPr/>
        <p:txBody>
          <a:bodyPr/>
          <a:lstStyle/>
          <a:p>
            <a:endParaRPr lang="en-MU"/>
          </a:p>
        </p:txBody>
      </p:sp>
      <p:sp>
        <p:nvSpPr>
          <p:cNvPr id="7" name="Slide Number Placeholder 6">
            <a:extLst>
              <a:ext uri="{FF2B5EF4-FFF2-40B4-BE49-F238E27FC236}">
                <a16:creationId xmlns:a16="http://schemas.microsoft.com/office/drawing/2014/main" id="{AF572EE4-531C-7140-8B93-02F366E106B8}"/>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113302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8F30-0EDA-5A4D-B872-53EE119A8958}"/>
              </a:ext>
            </a:extLst>
          </p:cNvPr>
          <p:cNvSpPr>
            <a:spLocks noGrp="1"/>
          </p:cNvSpPr>
          <p:nvPr>
            <p:ph type="title"/>
          </p:nvPr>
        </p:nvSpPr>
        <p:spPr>
          <a:xfrm>
            <a:off x="839788" y="365125"/>
            <a:ext cx="10515600" cy="1325563"/>
          </a:xfrm>
        </p:spPr>
        <p:txBody>
          <a:bodyPr/>
          <a:lstStyle/>
          <a:p>
            <a:r>
              <a:rPr lang="en-GB"/>
              <a:t>Click to edit Master title style</a:t>
            </a:r>
            <a:endParaRPr lang="en-MU"/>
          </a:p>
        </p:txBody>
      </p:sp>
      <p:sp>
        <p:nvSpPr>
          <p:cNvPr id="3" name="Text Placeholder 2">
            <a:extLst>
              <a:ext uri="{FF2B5EF4-FFF2-40B4-BE49-F238E27FC236}">
                <a16:creationId xmlns:a16="http://schemas.microsoft.com/office/drawing/2014/main" id="{C295A716-0D72-5C42-AACA-D2EC9F0FB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0CB297-60C6-824F-8107-0C669547943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5" name="Text Placeholder 4">
            <a:extLst>
              <a:ext uri="{FF2B5EF4-FFF2-40B4-BE49-F238E27FC236}">
                <a16:creationId xmlns:a16="http://schemas.microsoft.com/office/drawing/2014/main" id="{ACB3801E-97A1-354E-BE0B-4C49EFE37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7D9DFD9-8F85-744E-B170-E3A2BAC53FA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7" name="Date Placeholder 6">
            <a:extLst>
              <a:ext uri="{FF2B5EF4-FFF2-40B4-BE49-F238E27FC236}">
                <a16:creationId xmlns:a16="http://schemas.microsoft.com/office/drawing/2014/main" id="{E72572E7-5DB7-BA44-9370-D07677A6159E}"/>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8" name="Footer Placeholder 7">
            <a:extLst>
              <a:ext uri="{FF2B5EF4-FFF2-40B4-BE49-F238E27FC236}">
                <a16:creationId xmlns:a16="http://schemas.microsoft.com/office/drawing/2014/main" id="{F36C2EF8-64A1-F54B-B77B-98680788EE43}"/>
              </a:ext>
            </a:extLst>
          </p:cNvPr>
          <p:cNvSpPr>
            <a:spLocks noGrp="1"/>
          </p:cNvSpPr>
          <p:nvPr>
            <p:ph type="ftr" sz="quarter" idx="11"/>
          </p:nvPr>
        </p:nvSpPr>
        <p:spPr/>
        <p:txBody>
          <a:bodyPr/>
          <a:lstStyle/>
          <a:p>
            <a:endParaRPr lang="en-MU"/>
          </a:p>
        </p:txBody>
      </p:sp>
      <p:sp>
        <p:nvSpPr>
          <p:cNvPr id="9" name="Slide Number Placeholder 8">
            <a:extLst>
              <a:ext uri="{FF2B5EF4-FFF2-40B4-BE49-F238E27FC236}">
                <a16:creationId xmlns:a16="http://schemas.microsoft.com/office/drawing/2014/main" id="{89C79B34-785F-354B-AD1A-A394EB44AA22}"/>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14835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1FF5-E2C4-9D4B-8535-F5C85B2A0288}"/>
              </a:ext>
            </a:extLst>
          </p:cNvPr>
          <p:cNvSpPr>
            <a:spLocks noGrp="1"/>
          </p:cNvSpPr>
          <p:nvPr>
            <p:ph type="title"/>
          </p:nvPr>
        </p:nvSpPr>
        <p:spPr/>
        <p:txBody>
          <a:bodyPr/>
          <a:lstStyle/>
          <a:p>
            <a:r>
              <a:rPr lang="en-GB"/>
              <a:t>Click to edit Master title style</a:t>
            </a:r>
            <a:endParaRPr lang="en-MU"/>
          </a:p>
        </p:txBody>
      </p:sp>
      <p:sp>
        <p:nvSpPr>
          <p:cNvPr id="3" name="Date Placeholder 2">
            <a:extLst>
              <a:ext uri="{FF2B5EF4-FFF2-40B4-BE49-F238E27FC236}">
                <a16:creationId xmlns:a16="http://schemas.microsoft.com/office/drawing/2014/main" id="{3E9D129E-CA7C-0C4F-9ED6-60CA9816A898}"/>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4" name="Footer Placeholder 3">
            <a:extLst>
              <a:ext uri="{FF2B5EF4-FFF2-40B4-BE49-F238E27FC236}">
                <a16:creationId xmlns:a16="http://schemas.microsoft.com/office/drawing/2014/main" id="{587A17CA-8943-A240-B9B5-6C73AA180D5B}"/>
              </a:ext>
            </a:extLst>
          </p:cNvPr>
          <p:cNvSpPr>
            <a:spLocks noGrp="1"/>
          </p:cNvSpPr>
          <p:nvPr>
            <p:ph type="ftr" sz="quarter" idx="11"/>
          </p:nvPr>
        </p:nvSpPr>
        <p:spPr/>
        <p:txBody>
          <a:bodyPr/>
          <a:lstStyle/>
          <a:p>
            <a:endParaRPr lang="en-MU"/>
          </a:p>
        </p:txBody>
      </p:sp>
      <p:sp>
        <p:nvSpPr>
          <p:cNvPr id="5" name="Slide Number Placeholder 4">
            <a:extLst>
              <a:ext uri="{FF2B5EF4-FFF2-40B4-BE49-F238E27FC236}">
                <a16:creationId xmlns:a16="http://schemas.microsoft.com/office/drawing/2014/main" id="{75AEC6FD-7634-B443-92F3-6196E37C6657}"/>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169745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896CF-B07E-FA43-BADD-76AD528ED6B0}"/>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3" name="Footer Placeholder 2">
            <a:extLst>
              <a:ext uri="{FF2B5EF4-FFF2-40B4-BE49-F238E27FC236}">
                <a16:creationId xmlns:a16="http://schemas.microsoft.com/office/drawing/2014/main" id="{FD0CBDD3-93B4-454C-9955-70138EC94815}"/>
              </a:ext>
            </a:extLst>
          </p:cNvPr>
          <p:cNvSpPr>
            <a:spLocks noGrp="1"/>
          </p:cNvSpPr>
          <p:nvPr>
            <p:ph type="ftr" sz="quarter" idx="11"/>
          </p:nvPr>
        </p:nvSpPr>
        <p:spPr/>
        <p:txBody>
          <a:bodyPr/>
          <a:lstStyle/>
          <a:p>
            <a:endParaRPr lang="en-MU"/>
          </a:p>
        </p:txBody>
      </p:sp>
      <p:sp>
        <p:nvSpPr>
          <p:cNvPr id="4" name="Slide Number Placeholder 3">
            <a:extLst>
              <a:ext uri="{FF2B5EF4-FFF2-40B4-BE49-F238E27FC236}">
                <a16:creationId xmlns:a16="http://schemas.microsoft.com/office/drawing/2014/main" id="{B5CD1C19-A370-754F-8BF6-22943F7892E7}"/>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45966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EB97-E471-3B4C-B6AC-BA53A57688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U"/>
          </a:p>
        </p:txBody>
      </p:sp>
      <p:sp>
        <p:nvSpPr>
          <p:cNvPr id="3" name="Content Placeholder 2">
            <a:extLst>
              <a:ext uri="{FF2B5EF4-FFF2-40B4-BE49-F238E27FC236}">
                <a16:creationId xmlns:a16="http://schemas.microsoft.com/office/drawing/2014/main" id="{416A8859-6D8C-DB4F-BD86-59B7184B0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4" name="Text Placeholder 3">
            <a:extLst>
              <a:ext uri="{FF2B5EF4-FFF2-40B4-BE49-F238E27FC236}">
                <a16:creationId xmlns:a16="http://schemas.microsoft.com/office/drawing/2014/main" id="{F40C0458-CA68-EF43-AD5D-2BC946CA1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828D77-2102-C941-936C-B9CDAC0E73A3}"/>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6" name="Footer Placeholder 5">
            <a:extLst>
              <a:ext uri="{FF2B5EF4-FFF2-40B4-BE49-F238E27FC236}">
                <a16:creationId xmlns:a16="http://schemas.microsoft.com/office/drawing/2014/main" id="{5E4E9C4B-626C-0740-82FB-29F5DBDD98E0}"/>
              </a:ext>
            </a:extLst>
          </p:cNvPr>
          <p:cNvSpPr>
            <a:spLocks noGrp="1"/>
          </p:cNvSpPr>
          <p:nvPr>
            <p:ph type="ftr" sz="quarter" idx="11"/>
          </p:nvPr>
        </p:nvSpPr>
        <p:spPr/>
        <p:txBody>
          <a:bodyPr/>
          <a:lstStyle/>
          <a:p>
            <a:endParaRPr lang="en-MU"/>
          </a:p>
        </p:txBody>
      </p:sp>
      <p:sp>
        <p:nvSpPr>
          <p:cNvPr id="7" name="Slide Number Placeholder 6">
            <a:extLst>
              <a:ext uri="{FF2B5EF4-FFF2-40B4-BE49-F238E27FC236}">
                <a16:creationId xmlns:a16="http://schemas.microsoft.com/office/drawing/2014/main" id="{E04D51E5-0DED-AD48-9DA3-D5A49B71253B}"/>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213960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BA8E-0D65-F746-8606-E348877574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U"/>
          </a:p>
        </p:txBody>
      </p:sp>
      <p:sp>
        <p:nvSpPr>
          <p:cNvPr id="3" name="Picture Placeholder 2">
            <a:extLst>
              <a:ext uri="{FF2B5EF4-FFF2-40B4-BE49-F238E27FC236}">
                <a16:creationId xmlns:a16="http://schemas.microsoft.com/office/drawing/2014/main" id="{8573EEB3-9173-7B49-9189-12B2E5A6D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U"/>
          </a:p>
        </p:txBody>
      </p:sp>
      <p:sp>
        <p:nvSpPr>
          <p:cNvPr id="4" name="Text Placeholder 3">
            <a:extLst>
              <a:ext uri="{FF2B5EF4-FFF2-40B4-BE49-F238E27FC236}">
                <a16:creationId xmlns:a16="http://schemas.microsoft.com/office/drawing/2014/main" id="{18804B63-E8EC-C647-9449-A640D189D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BD08B2-AFC1-E347-85BC-17E09DC1A9DD}"/>
              </a:ext>
            </a:extLst>
          </p:cNvPr>
          <p:cNvSpPr>
            <a:spLocks noGrp="1"/>
          </p:cNvSpPr>
          <p:nvPr>
            <p:ph type="dt" sz="half" idx="10"/>
          </p:nvPr>
        </p:nvSpPr>
        <p:spPr/>
        <p:txBody>
          <a:bodyPr/>
          <a:lstStyle/>
          <a:p>
            <a:fld id="{7AAC43C8-8441-1E48-8B78-65F462DD7CEE}" type="datetimeFigureOut">
              <a:rPr lang="en-MU" smtClean="0"/>
              <a:t>20/01/2021</a:t>
            </a:fld>
            <a:endParaRPr lang="en-MU"/>
          </a:p>
        </p:txBody>
      </p:sp>
      <p:sp>
        <p:nvSpPr>
          <p:cNvPr id="6" name="Footer Placeholder 5">
            <a:extLst>
              <a:ext uri="{FF2B5EF4-FFF2-40B4-BE49-F238E27FC236}">
                <a16:creationId xmlns:a16="http://schemas.microsoft.com/office/drawing/2014/main" id="{0F80DA6C-B168-B14F-B3D0-BBA657B2E004}"/>
              </a:ext>
            </a:extLst>
          </p:cNvPr>
          <p:cNvSpPr>
            <a:spLocks noGrp="1"/>
          </p:cNvSpPr>
          <p:nvPr>
            <p:ph type="ftr" sz="quarter" idx="11"/>
          </p:nvPr>
        </p:nvSpPr>
        <p:spPr/>
        <p:txBody>
          <a:bodyPr/>
          <a:lstStyle/>
          <a:p>
            <a:endParaRPr lang="en-MU"/>
          </a:p>
        </p:txBody>
      </p:sp>
      <p:sp>
        <p:nvSpPr>
          <p:cNvPr id="7" name="Slide Number Placeholder 6">
            <a:extLst>
              <a:ext uri="{FF2B5EF4-FFF2-40B4-BE49-F238E27FC236}">
                <a16:creationId xmlns:a16="http://schemas.microsoft.com/office/drawing/2014/main" id="{83AF9F92-7928-5143-A3D1-47AA056D376E}"/>
              </a:ext>
            </a:extLst>
          </p:cNvPr>
          <p:cNvSpPr>
            <a:spLocks noGrp="1"/>
          </p:cNvSpPr>
          <p:nvPr>
            <p:ph type="sldNum" sz="quarter" idx="12"/>
          </p:nvPr>
        </p:nvSpPr>
        <p:spPr/>
        <p:txBody>
          <a:bodyPr/>
          <a:lstStyle/>
          <a:p>
            <a:fld id="{659B0B10-A5A4-2645-A746-501C89A0A711}" type="slidenum">
              <a:rPr lang="en-MU" smtClean="0"/>
              <a:t>‹#›</a:t>
            </a:fld>
            <a:endParaRPr lang="en-MU"/>
          </a:p>
        </p:txBody>
      </p:sp>
    </p:spTree>
    <p:extLst>
      <p:ext uri="{BB962C8B-B14F-4D97-AF65-F5344CB8AC3E}">
        <p14:creationId xmlns:p14="http://schemas.microsoft.com/office/powerpoint/2010/main" val="64660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4F6FB-C532-6F41-866A-75F37DCCF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U"/>
          </a:p>
        </p:txBody>
      </p:sp>
      <p:sp>
        <p:nvSpPr>
          <p:cNvPr id="3" name="Text Placeholder 2">
            <a:extLst>
              <a:ext uri="{FF2B5EF4-FFF2-40B4-BE49-F238E27FC236}">
                <a16:creationId xmlns:a16="http://schemas.microsoft.com/office/drawing/2014/main" id="{111E5694-DBCC-2D4C-AA88-4B26F2756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U"/>
          </a:p>
        </p:txBody>
      </p:sp>
      <p:sp>
        <p:nvSpPr>
          <p:cNvPr id="4" name="Date Placeholder 3">
            <a:extLst>
              <a:ext uri="{FF2B5EF4-FFF2-40B4-BE49-F238E27FC236}">
                <a16:creationId xmlns:a16="http://schemas.microsoft.com/office/drawing/2014/main" id="{9B663DF8-1C70-9746-8562-EAD0A5EC0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C43C8-8441-1E48-8B78-65F462DD7CEE}" type="datetimeFigureOut">
              <a:rPr lang="en-MU" smtClean="0"/>
              <a:t>20/01/2021</a:t>
            </a:fld>
            <a:endParaRPr lang="en-MU"/>
          </a:p>
        </p:txBody>
      </p:sp>
      <p:sp>
        <p:nvSpPr>
          <p:cNvPr id="5" name="Footer Placeholder 4">
            <a:extLst>
              <a:ext uri="{FF2B5EF4-FFF2-40B4-BE49-F238E27FC236}">
                <a16:creationId xmlns:a16="http://schemas.microsoft.com/office/drawing/2014/main" id="{45ACF995-6F9A-2E4E-9030-FBD90309C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U"/>
          </a:p>
        </p:txBody>
      </p:sp>
      <p:sp>
        <p:nvSpPr>
          <p:cNvPr id="6" name="Slide Number Placeholder 5">
            <a:extLst>
              <a:ext uri="{FF2B5EF4-FFF2-40B4-BE49-F238E27FC236}">
                <a16:creationId xmlns:a16="http://schemas.microsoft.com/office/drawing/2014/main" id="{DD5FFA28-AE8D-5749-8E20-4FAAFD96D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B0B10-A5A4-2645-A746-501C89A0A711}" type="slidenum">
              <a:rPr lang="en-MU" smtClean="0"/>
              <a:t>‹#›</a:t>
            </a:fld>
            <a:endParaRPr lang="en-MU"/>
          </a:p>
        </p:txBody>
      </p:sp>
    </p:spTree>
    <p:extLst>
      <p:ext uri="{BB962C8B-B14F-4D97-AF65-F5344CB8AC3E}">
        <p14:creationId xmlns:p14="http://schemas.microsoft.com/office/powerpoint/2010/main" val="128873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2B96-1CF4-D749-A29B-946621151A5A}"/>
              </a:ext>
            </a:extLst>
          </p:cNvPr>
          <p:cNvSpPr>
            <a:spLocks noGrp="1"/>
          </p:cNvSpPr>
          <p:nvPr>
            <p:ph type="ctrTitle"/>
          </p:nvPr>
        </p:nvSpPr>
        <p:spPr/>
        <p:txBody>
          <a:bodyPr/>
          <a:lstStyle/>
          <a:p>
            <a:r>
              <a:rPr lang="en-MU" dirty="0"/>
              <a:t>Where to move in London?</a:t>
            </a:r>
          </a:p>
        </p:txBody>
      </p:sp>
      <p:sp>
        <p:nvSpPr>
          <p:cNvPr id="3" name="Subtitle 2">
            <a:extLst>
              <a:ext uri="{FF2B5EF4-FFF2-40B4-BE49-F238E27FC236}">
                <a16:creationId xmlns:a16="http://schemas.microsoft.com/office/drawing/2014/main" id="{988639C2-7BE3-A244-A49C-82DC6F43D10D}"/>
              </a:ext>
            </a:extLst>
          </p:cNvPr>
          <p:cNvSpPr>
            <a:spLocks noGrp="1"/>
          </p:cNvSpPr>
          <p:nvPr>
            <p:ph type="subTitle" idx="1"/>
          </p:nvPr>
        </p:nvSpPr>
        <p:spPr/>
        <p:txBody>
          <a:bodyPr/>
          <a:lstStyle/>
          <a:p>
            <a:endParaRPr lang="en-MU"/>
          </a:p>
        </p:txBody>
      </p:sp>
    </p:spTree>
    <p:extLst>
      <p:ext uri="{BB962C8B-B14F-4D97-AF65-F5344CB8AC3E}">
        <p14:creationId xmlns:p14="http://schemas.microsoft.com/office/powerpoint/2010/main" val="254628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528F-BA90-9D42-A7C0-2FDC4DD7FBAB}"/>
              </a:ext>
            </a:extLst>
          </p:cNvPr>
          <p:cNvSpPr>
            <a:spLocks noGrp="1"/>
          </p:cNvSpPr>
          <p:nvPr>
            <p:ph type="title"/>
          </p:nvPr>
        </p:nvSpPr>
        <p:spPr/>
        <p:txBody>
          <a:bodyPr/>
          <a:lstStyle/>
          <a:p>
            <a:r>
              <a:rPr lang="en-MU" dirty="0"/>
              <a:t>Introduction</a:t>
            </a:r>
          </a:p>
        </p:txBody>
      </p:sp>
      <p:sp>
        <p:nvSpPr>
          <p:cNvPr id="3" name="Content Placeholder 2">
            <a:extLst>
              <a:ext uri="{FF2B5EF4-FFF2-40B4-BE49-F238E27FC236}">
                <a16:creationId xmlns:a16="http://schemas.microsoft.com/office/drawing/2014/main" id="{72CDEC9F-9B7B-2548-83C7-FCECCAD66EB6}"/>
              </a:ext>
            </a:extLst>
          </p:cNvPr>
          <p:cNvSpPr>
            <a:spLocks noGrp="1"/>
          </p:cNvSpPr>
          <p:nvPr>
            <p:ph idx="1"/>
          </p:nvPr>
        </p:nvSpPr>
        <p:spPr/>
        <p:txBody>
          <a:bodyPr>
            <a:normAutofit/>
          </a:bodyPr>
          <a:lstStyle/>
          <a:p>
            <a:r>
              <a:rPr lang="en-GB" dirty="0"/>
              <a:t>considering the case of a person with an IT degree who would like to work in one of the most exciting cities in the world, London. </a:t>
            </a:r>
          </a:p>
          <a:p>
            <a:r>
              <a:rPr lang="en-GB" dirty="0"/>
              <a:t>That person would like to work a start up company and therefore would like to move to that part of London where there are many </a:t>
            </a:r>
            <a:r>
              <a:rPr lang="en-GB" dirty="0" err="1"/>
              <a:t>startups</a:t>
            </a:r>
            <a:r>
              <a:rPr lang="en-GB" dirty="0"/>
              <a:t>. </a:t>
            </a:r>
          </a:p>
          <a:p>
            <a:r>
              <a:rPr lang="en-GB" dirty="0"/>
              <a:t>However, that person also has family commitments in terms of children who need to go to primary schools. To </a:t>
            </a:r>
            <a:r>
              <a:rPr lang="en-GB" dirty="0" err="1"/>
              <a:t>faciliate</a:t>
            </a:r>
            <a:r>
              <a:rPr lang="en-GB" dirty="0"/>
              <a:t> day to day activities, the person wants to live as close as possible to their place of work, but also in a area where there are primary schools which will make the school run much easier</a:t>
            </a:r>
            <a:endParaRPr lang="en-MU" dirty="0"/>
          </a:p>
        </p:txBody>
      </p:sp>
    </p:spTree>
    <p:extLst>
      <p:ext uri="{BB962C8B-B14F-4D97-AF65-F5344CB8AC3E}">
        <p14:creationId xmlns:p14="http://schemas.microsoft.com/office/powerpoint/2010/main" val="28201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46FB-5E39-1241-87D4-DEF30875300D}"/>
              </a:ext>
            </a:extLst>
          </p:cNvPr>
          <p:cNvSpPr>
            <a:spLocks noGrp="1"/>
          </p:cNvSpPr>
          <p:nvPr>
            <p:ph type="title"/>
          </p:nvPr>
        </p:nvSpPr>
        <p:spPr/>
        <p:txBody>
          <a:bodyPr/>
          <a:lstStyle/>
          <a:p>
            <a:r>
              <a:rPr lang="en-MU" dirty="0"/>
              <a:t>Data</a:t>
            </a:r>
          </a:p>
        </p:txBody>
      </p:sp>
      <p:sp>
        <p:nvSpPr>
          <p:cNvPr id="3" name="Content Placeholder 2">
            <a:extLst>
              <a:ext uri="{FF2B5EF4-FFF2-40B4-BE49-F238E27FC236}">
                <a16:creationId xmlns:a16="http://schemas.microsoft.com/office/drawing/2014/main" id="{729C2886-5B7D-E240-B311-5DA2D508FB41}"/>
              </a:ext>
            </a:extLst>
          </p:cNvPr>
          <p:cNvSpPr>
            <a:spLocks noGrp="1"/>
          </p:cNvSpPr>
          <p:nvPr>
            <p:ph idx="1"/>
          </p:nvPr>
        </p:nvSpPr>
        <p:spPr/>
        <p:txBody>
          <a:bodyPr/>
          <a:lstStyle/>
          <a:p>
            <a:pPr fontAlgn="base"/>
            <a:r>
              <a:rPr lang="en-GB" dirty="0"/>
              <a:t>Foursquare location data for boroughs in London </a:t>
            </a:r>
          </a:p>
          <a:p>
            <a:pPr fontAlgn="base"/>
            <a:r>
              <a:rPr lang="en-GB" dirty="0"/>
              <a:t>The dataset will be supplemented by average rent which can be obtained from the City of London website</a:t>
            </a:r>
          </a:p>
          <a:p>
            <a:pPr fontAlgn="base"/>
            <a:r>
              <a:rPr lang="en-GB" dirty="0"/>
              <a:t>Top Tech Start Ups in London will be obtained from here</a:t>
            </a:r>
          </a:p>
          <a:p>
            <a:pPr fontAlgn="base"/>
            <a:r>
              <a:rPr lang="en-GB" dirty="0"/>
              <a:t>The address of the start ups will be extracted from here</a:t>
            </a:r>
          </a:p>
          <a:p>
            <a:endParaRPr lang="en-MU" dirty="0"/>
          </a:p>
        </p:txBody>
      </p:sp>
    </p:spTree>
    <p:extLst>
      <p:ext uri="{BB962C8B-B14F-4D97-AF65-F5344CB8AC3E}">
        <p14:creationId xmlns:p14="http://schemas.microsoft.com/office/powerpoint/2010/main" val="350445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D068-6DA9-D746-918D-428C2138607B}"/>
              </a:ext>
            </a:extLst>
          </p:cNvPr>
          <p:cNvSpPr>
            <a:spLocks noGrp="1"/>
          </p:cNvSpPr>
          <p:nvPr>
            <p:ph type="title"/>
          </p:nvPr>
        </p:nvSpPr>
        <p:spPr/>
        <p:txBody>
          <a:bodyPr/>
          <a:lstStyle/>
          <a:p>
            <a:r>
              <a:rPr lang="en-MU" dirty="0"/>
              <a:t>Methodology</a:t>
            </a:r>
          </a:p>
        </p:txBody>
      </p:sp>
      <p:sp>
        <p:nvSpPr>
          <p:cNvPr id="3" name="Content Placeholder 2">
            <a:extLst>
              <a:ext uri="{FF2B5EF4-FFF2-40B4-BE49-F238E27FC236}">
                <a16:creationId xmlns:a16="http://schemas.microsoft.com/office/drawing/2014/main" id="{F687FC7E-10B7-2B4F-BB8F-95E183F45EE7}"/>
              </a:ext>
            </a:extLst>
          </p:cNvPr>
          <p:cNvSpPr>
            <a:spLocks noGrp="1"/>
          </p:cNvSpPr>
          <p:nvPr>
            <p:ph idx="1"/>
          </p:nvPr>
        </p:nvSpPr>
        <p:spPr/>
        <p:txBody>
          <a:bodyPr>
            <a:normAutofit fontScale="62500" lnSpcReduction="20000"/>
          </a:bodyPr>
          <a:lstStyle/>
          <a:p>
            <a:pPr marL="514350" indent="-514350" fontAlgn="base">
              <a:buFont typeface="+mj-lt"/>
              <a:buAutoNum type="arabicPeriod"/>
            </a:pPr>
            <a:r>
              <a:rPr lang="en-GB" dirty="0"/>
              <a:t>The data about the </a:t>
            </a:r>
            <a:r>
              <a:rPr lang="en-GB" dirty="0" err="1"/>
              <a:t>startups</a:t>
            </a:r>
            <a:r>
              <a:rPr lang="en-GB" dirty="0"/>
              <a:t> are extracted (through web scrapping) from the link given above. The names and description are extracted so that markers on the graph can have the description of the start up in order to be more informative</a:t>
            </a:r>
          </a:p>
          <a:p>
            <a:pPr marL="514350" indent="-514350" fontAlgn="base">
              <a:buFont typeface="+mj-lt"/>
              <a:buAutoNum type="arabicPeriod"/>
            </a:pPr>
            <a:r>
              <a:rPr lang="en-GB" dirty="0"/>
              <a:t>The names of the start ups are used to get their address from the Company's directory of the United Kingdom and the postcode is obtained</a:t>
            </a:r>
          </a:p>
          <a:p>
            <a:pPr marL="514350" indent="-514350" fontAlgn="base">
              <a:buFont typeface="+mj-lt"/>
              <a:buAutoNum type="arabicPeriod"/>
            </a:pPr>
            <a:r>
              <a:rPr lang="en-GB" dirty="0"/>
              <a:t>The postcode of each start up is used to get their latitude and longitude from here</a:t>
            </a:r>
          </a:p>
          <a:p>
            <a:pPr marL="514350" indent="-514350" fontAlgn="base">
              <a:buFont typeface="+mj-lt"/>
              <a:buAutoNum type="arabicPeriod"/>
            </a:pPr>
            <a:r>
              <a:rPr lang="en-GB" dirty="0"/>
              <a:t>The data is cleaned so that any start up that does not have an address or have missing details are dropped from the dataset</a:t>
            </a:r>
          </a:p>
          <a:p>
            <a:pPr marL="514350" indent="-514350" fontAlgn="base">
              <a:buFont typeface="+mj-lt"/>
              <a:buAutoNum type="arabicPeriod"/>
            </a:pPr>
            <a:r>
              <a:rPr lang="en-GB" dirty="0"/>
              <a:t>Using </a:t>
            </a:r>
            <a:r>
              <a:rPr lang="en-GB" dirty="0" err="1"/>
              <a:t>FourSquare</a:t>
            </a:r>
            <a:r>
              <a:rPr lang="en-GB" dirty="0"/>
              <a:t>, "Primary Schools" in a radius of 500m of each start ups are </a:t>
            </a:r>
            <a:r>
              <a:rPr lang="en-GB" dirty="0" err="1"/>
              <a:t>searched.However</a:t>
            </a:r>
            <a:r>
              <a:rPr lang="en-GB" dirty="0"/>
              <a:t>, this search returns many duplicate entries in case start ups are found close to each other or this search also returns other locations containing either the term 'primary' or the term 'school'.</a:t>
            </a:r>
          </a:p>
          <a:p>
            <a:pPr marL="514350" indent="-514350" fontAlgn="base">
              <a:buFont typeface="+mj-lt"/>
              <a:buAutoNum type="arabicPeriod"/>
            </a:pPr>
            <a:r>
              <a:rPr lang="en-GB" dirty="0"/>
              <a:t>The list of locations returned by </a:t>
            </a:r>
            <a:r>
              <a:rPr lang="en-GB" dirty="0" err="1"/>
              <a:t>FourSquare</a:t>
            </a:r>
            <a:r>
              <a:rPr lang="en-GB" dirty="0"/>
              <a:t> is cleaned, keeping only entries that contain the terms "Primary School"</a:t>
            </a:r>
          </a:p>
          <a:p>
            <a:pPr marL="514350" indent="-514350" fontAlgn="base">
              <a:buFont typeface="+mj-lt"/>
              <a:buAutoNum type="arabicPeriod"/>
            </a:pPr>
            <a:r>
              <a:rPr lang="en-GB" dirty="0"/>
              <a:t>The start ups and the Primary schools are plotted on the Map using Folium to allow the person to quicky identify in which areas of London they could potentially move in order to be closed to start ups and primary schools</a:t>
            </a:r>
          </a:p>
        </p:txBody>
      </p:sp>
    </p:spTree>
    <p:extLst>
      <p:ext uri="{BB962C8B-B14F-4D97-AF65-F5344CB8AC3E}">
        <p14:creationId xmlns:p14="http://schemas.microsoft.com/office/powerpoint/2010/main" val="8979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4881-24CE-604D-AB46-A7C8DDBA6D8E}"/>
              </a:ext>
            </a:extLst>
          </p:cNvPr>
          <p:cNvSpPr>
            <a:spLocks noGrp="1"/>
          </p:cNvSpPr>
          <p:nvPr>
            <p:ph type="title"/>
          </p:nvPr>
        </p:nvSpPr>
        <p:spPr/>
        <p:txBody>
          <a:bodyPr/>
          <a:lstStyle/>
          <a:p>
            <a:r>
              <a:rPr lang="en-MU" dirty="0"/>
              <a:t>Start Ups Map</a:t>
            </a:r>
          </a:p>
        </p:txBody>
      </p:sp>
      <p:pic>
        <p:nvPicPr>
          <p:cNvPr id="4" name="Content Placeholder 3">
            <a:extLst>
              <a:ext uri="{FF2B5EF4-FFF2-40B4-BE49-F238E27FC236}">
                <a16:creationId xmlns:a16="http://schemas.microsoft.com/office/drawing/2014/main" id="{13B46897-6939-6E4B-B745-A345D37165CF}"/>
              </a:ext>
            </a:extLst>
          </p:cNvPr>
          <p:cNvPicPr>
            <a:picLocks noGrp="1" noChangeAspect="1"/>
          </p:cNvPicPr>
          <p:nvPr>
            <p:ph idx="1"/>
          </p:nvPr>
        </p:nvPicPr>
        <p:blipFill>
          <a:blip r:embed="rId2"/>
          <a:stretch>
            <a:fillRect/>
          </a:stretch>
        </p:blipFill>
        <p:spPr>
          <a:xfrm>
            <a:off x="2438548" y="1825625"/>
            <a:ext cx="7314903" cy="4351338"/>
          </a:xfrm>
          <a:prstGeom prst="rect">
            <a:avLst/>
          </a:prstGeom>
        </p:spPr>
      </p:pic>
    </p:spTree>
    <p:extLst>
      <p:ext uri="{BB962C8B-B14F-4D97-AF65-F5344CB8AC3E}">
        <p14:creationId xmlns:p14="http://schemas.microsoft.com/office/powerpoint/2010/main" val="1398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D309-FAE7-3B4A-9651-17D862F6D440}"/>
              </a:ext>
            </a:extLst>
          </p:cNvPr>
          <p:cNvSpPr>
            <a:spLocks noGrp="1"/>
          </p:cNvSpPr>
          <p:nvPr>
            <p:ph type="title"/>
          </p:nvPr>
        </p:nvSpPr>
        <p:spPr/>
        <p:txBody>
          <a:bodyPr/>
          <a:lstStyle/>
          <a:p>
            <a:r>
              <a:rPr lang="en-MU" dirty="0"/>
              <a:t>Map – Start Ups and Schools from FourSquare</a:t>
            </a:r>
          </a:p>
        </p:txBody>
      </p:sp>
      <p:pic>
        <p:nvPicPr>
          <p:cNvPr id="4" name="Content Placeholder 3">
            <a:extLst>
              <a:ext uri="{FF2B5EF4-FFF2-40B4-BE49-F238E27FC236}">
                <a16:creationId xmlns:a16="http://schemas.microsoft.com/office/drawing/2014/main" id="{461D7119-BAC1-1E43-82B7-48D8678099D2}"/>
              </a:ext>
            </a:extLst>
          </p:cNvPr>
          <p:cNvPicPr>
            <a:picLocks noGrp="1" noChangeAspect="1"/>
          </p:cNvPicPr>
          <p:nvPr>
            <p:ph idx="1"/>
          </p:nvPr>
        </p:nvPicPr>
        <p:blipFill>
          <a:blip r:embed="rId2"/>
          <a:stretch>
            <a:fillRect/>
          </a:stretch>
        </p:blipFill>
        <p:spPr>
          <a:xfrm>
            <a:off x="2387981" y="1825625"/>
            <a:ext cx="7416038" cy="4351338"/>
          </a:xfrm>
          <a:prstGeom prst="rect">
            <a:avLst/>
          </a:prstGeom>
        </p:spPr>
      </p:pic>
    </p:spTree>
    <p:extLst>
      <p:ext uri="{BB962C8B-B14F-4D97-AF65-F5344CB8AC3E}">
        <p14:creationId xmlns:p14="http://schemas.microsoft.com/office/powerpoint/2010/main" val="224274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408</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Where to move in London?</vt:lpstr>
      <vt:lpstr>Introduction</vt:lpstr>
      <vt:lpstr>Data</vt:lpstr>
      <vt:lpstr>Methodology</vt:lpstr>
      <vt:lpstr>Start Ups Map</vt:lpstr>
      <vt:lpstr>Map – Start Ups and Schools from FourSquare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move in London?</dc:title>
  <dc:creator>Nuzhah Gooda Sahib</dc:creator>
  <cp:lastModifiedBy>Nuzhah Gooda Sahib</cp:lastModifiedBy>
  <cp:revision>3</cp:revision>
  <dcterms:created xsi:type="dcterms:W3CDTF">2021-01-20T14:46:13Z</dcterms:created>
  <dcterms:modified xsi:type="dcterms:W3CDTF">2021-01-20T15:01:19Z</dcterms:modified>
</cp:coreProperties>
</file>