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3" r:id="rId6"/>
    <p:sldId id="261" r:id="rId7"/>
    <p:sldId id="265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91696"/>
  </p:normalViewPr>
  <p:slideViewPr>
    <p:cSldViewPr snapToGrid="0" snapToObjects="1">
      <p:cViewPr varScale="1">
        <p:scale>
          <a:sx n="96" d="100"/>
          <a:sy n="96" d="100"/>
        </p:scale>
        <p:origin x="10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2B62-5322-6540-887E-36E9E1AD46C0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A1162-0D20-A944-ACBF-BF8F919B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1162-0D20-A944-ACBF-BF8F919BE5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January 25,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January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January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Getting-Started-Git-Basics" TargetMode="External"/><Relationship Id="rId3" Type="http://schemas.openxmlformats.org/officeDocument/2006/relationships/hyperlink" Target="https://www.atlassian.com/git/tutorials/setting-up-a-repositor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tags/defaul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web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Alert(“</a:t>
            </a:r>
            <a:r>
              <a:rPr lang="en-US" sz="2400" dirty="0" err="1" smtClean="0"/>
              <a:t>Wowwowwowwowwow</a:t>
            </a:r>
            <a:r>
              <a:rPr lang="en-US" sz="2400" dirty="0" smtClean="0"/>
              <a:t>!”);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39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git</a:t>
            </a:r>
            <a:r>
              <a:rPr lang="en-US" dirty="0" smtClean="0"/>
              <a:t> installed</a:t>
            </a:r>
          </a:p>
          <a:p>
            <a:r>
              <a:rPr lang="en-US" dirty="0" smtClean="0"/>
              <a:t>Have Sublime Text 3 installed or alternate text editor that you feel most comfortable with (you’re going to be writing a lot of code</a:t>
            </a:r>
            <a:r>
              <a:rPr lang="is-IS" dirty="0" smtClean="0"/>
              <a:t>… notepad++ and TextEdit will likely make you sad </a:t>
            </a:r>
            <a:r>
              <a:rPr lang="is-IS" dirty="0" smtClean="0">
                <a:sym typeface="Wingdings"/>
              </a:rPr>
              <a:t> )</a:t>
            </a:r>
          </a:p>
          <a:p>
            <a:r>
              <a:rPr lang="en-US" dirty="0" smtClean="0"/>
              <a:t>Build a basic web page that tells me about yourself </a:t>
            </a:r>
            <a:r>
              <a:rPr lang="en-US" dirty="0" smtClean="0"/>
              <a:t>and </a:t>
            </a:r>
            <a:r>
              <a:rPr lang="en-US" dirty="0" smtClean="0"/>
              <a:t>put it on your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profile</a:t>
            </a:r>
          </a:p>
          <a:p>
            <a:r>
              <a:rPr lang="en-US" dirty="0" smtClean="0"/>
              <a:t>Submit link to </a:t>
            </a:r>
            <a:r>
              <a:rPr lang="en-US" dirty="0" err="1" smtClean="0"/>
              <a:t>Github</a:t>
            </a:r>
            <a:r>
              <a:rPr lang="en-US" dirty="0" smtClean="0"/>
              <a:t> repository on 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up the syllabus on </a:t>
            </a:r>
            <a:r>
              <a:rPr lang="en-US" sz="2400" dirty="0" smtClean="0"/>
              <a:t>Blackboard</a:t>
            </a:r>
          </a:p>
          <a:p>
            <a:endParaRPr lang="en-US" sz="2400" dirty="0"/>
          </a:p>
          <a:p>
            <a:r>
              <a:rPr lang="en-US" sz="2400" dirty="0" smtClean="0"/>
              <a:t>I know syllabi may not seem that important, but pay close attention to how the grade breakdown works. That’s a contract between the student and the teacher that this is how your grade will be calculated.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8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for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We’ll be using </a:t>
            </a:r>
            <a:r>
              <a:rPr lang="en-US" dirty="0" err="1" smtClean="0"/>
              <a:t>Git</a:t>
            </a:r>
            <a:r>
              <a:rPr lang="en-US" dirty="0" smtClean="0"/>
              <a:t> as a version-tracking system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I’m a Mac person. The Unix-based system makes it easier for web development, because a lot of servers run Linux to conserve space and usage. I will do my best to cover everything that’s different on Windows.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You’re going to be graded on how well you document your </a:t>
            </a:r>
            <a:r>
              <a:rPr lang="en-US" dirty="0" smtClean="0"/>
              <a:t>code, so use lots of comments. If I know what you were planning to do with the code, that helps me give as much credit as possible, even if the code isn’t running.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This class involves some creativity, so put some thought into what web application you want to </a:t>
            </a:r>
            <a:r>
              <a:rPr lang="en-US" dirty="0" smtClean="0"/>
              <a:t>build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use Terminal/Command Line often. You don’t need to be a shell wizard, but we’ll cover some basic commands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1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Graduated from Pace with </a:t>
            </a:r>
            <a:r>
              <a:rPr lang="en-US" dirty="0" smtClean="0"/>
              <a:t>BS in Computer Science in 2015, MS in Computer Science 2017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Had a few internships in Web Development, which turned into jobs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Ran Seidenberg Creative Labs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Teaching at Pace for 3 years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Codapillar</a:t>
            </a:r>
            <a:r>
              <a:rPr lang="en-US" dirty="0" smtClean="0"/>
              <a:t> (soon to be rebranded) is my startup that’s focused on teaching people how to code (mainly HTML, CSS, and JavaScript)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Could </a:t>
            </a:r>
            <a:r>
              <a:rPr lang="en-US" dirty="0" smtClean="0"/>
              <a:t>not be more stoked to be teaching this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stores versions of files. It tracks changes that you make.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takes a snapshot of your file system within a directory, and when you make changes to the files, it stores those changes.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is also a very simple way to take a directory, that works as an app, and put it all together on a server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is the name of the tool that does this. </a:t>
            </a:r>
            <a:r>
              <a:rPr lang="en-US" dirty="0" err="1" smtClean="0"/>
              <a:t>GitHub</a:t>
            </a:r>
            <a:r>
              <a:rPr lang="en-US" dirty="0" smtClean="0"/>
              <a:t> is a web platform that stores these snapshots on a server where they can be accessed by other people. </a:t>
            </a:r>
            <a:r>
              <a:rPr lang="en-US" dirty="0" err="1" smtClean="0"/>
              <a:t>Git</a:t>
            </a:r>
            <a:r>
              <a:rPr lang="en-US" dirty="0" smtClean="0"/>
              <a:t> = tool,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= platform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87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295293" cy="1371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benefits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7951261" cy="511466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won’t lose your work</a:t>
            </a:r>
            <a:r>
              <a:rPr lang="en-US" dirty="0" smtClean="0"/>
              <a:t>! </a:t>
            </a:r>
            <a:r>
              <a:rPr lang="mr-IN" dirty="0" smtClean="0"/>
              <a:t>–</a:t>
            </a:r>
            <a:r>
              <a:rPr lang="en-US" dirty="0" smtClean="0"/>
              <a:t> this happened to me a couple months ago when an OS update corrupted my hard drive. I didn’t lose any work.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you break things, you can easily revert back to how the code was before it was broken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can develop in a separate branch, so that you don’t break the production code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need it to work in a team!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can find out who broke things, and when and how they did it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will benefit you: Employers look for your profile. They want to see code 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56892"/>
            <a:ext cx="8497891" cy="5240028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a Mac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Tutorial on Blackboard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have Windows:</a:t>
            </a:r>
          </a:p>
          <a:p>
            <a:r>
              <a:rPr lang="en-US" dirty="0" smtClean="0"/>
              <a:t>	Tutorial on Blackboard</a:t>
            </a:r>
            <a:endParaRPr lang="en-US" dirty="0"/>
          </a:p>
          <a:p>
            <a:r>
              <a:rPr lang="en-US" dirty="0" smtClean="0"/>
              <a:t>In both systems, if you have issues, try adding it to your PATH variable. To check if it’s installed, you can run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–-</a:t>
            </a:r>
            <a:r>
              <a:rPr lang="en-US" dirty="0" err="1" smtClean="0"/>
              <a:t>verson</a:t>
            </a:r>
            <a:r>
              <a:rPr lang="en-US" dirty="0" smtClean="0"/>
              <a:t>”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886951" cy="49024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://git-scm.com/book/en/v2/Getting-Started-Git-</a:t>
            </a:r>
            <a:r>
              <a:rPr lang="en-US" dirty="0" smtClean="0">
                <a:hlinkClick r:id="rId2"/>
              </a:rPr>
              <a:t>Basics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3"/>
              </a:rPr>
              <a:t>https://www.atlassian.com/git/tutorials/setting-up-a-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Within your directory, run 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err="1" smtClean="0"/>
              <a:t>init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add . </a:t>
            </a:r>
            <a:r>
              <a:rPr lang="en-US" dirty="0" smtClean="0"/>
              <a:t>will add all of the files</a:t>
            </a:r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status </a:t>
            </a:r>
            <a:r>
              <a:rPr lang="en-US" dirty="0" smtClean="0"/>
              <a:t>will tell you what files have changed</a:t>
            </a:r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commit –m “what this commit does to the software” </a:t>
            </a:r>
            <a:r>
              <a:rPr lang="en-US" dirty="0" smtClean="0"/>
              <a:t>will add your changes to the repository</a:t>
            </a:r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push origin &lt;</a:t>
            </a:r>
            <a:r>
              <a:rPr lang="en-US" i="1" dirty="0" err="1" smtClean="0"/>
              <a:t>branch_name</a:t>
            </a:r>
            <a:r>
              <a:rPr lang="en-US" i="1" dirty="0"/>
              <a:t>&gt;</a:t>
            </a:r>
            <a:endParaRPr lang="en-US" i="1" dirty="0" smtClean="0"/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pull origin &lt;</a:t>
            </a:r>
            <a:r>
              <a:rPr lang="en-US" i="1" dirty="0" err="1" smtClean="0"/>
              <a:t>branch_name</a:t>
            </a:r>
            <a:r>
              <a:rPr lang="en-US" i="1" dirty="0" smtClean="0"/>
              <a:t>&gt; </a:t>
            </a:r>
            <a:r>
              <a:rPr lang="en-US" dirty="0" smtClean="0"/>
              <a:t>will make your local repository have all of the changes in the remote repository</a:t>
            </a:r>
            <a:endParaRPr lang="en-US" i="1" dirty="0" smtClean="0"/>
          </a:p>
          <a:p>
            <a:pPr marL="342900" indent="-342900">
              <a:buFont typeface="Arial"/>
              <a:buChar char="•"/>
            </a:pPr>
            <a:r>
              <a:rPr lang="en-US" i="1" dirty="0" err="1" smtClean="0"/>
              <a:t>git</a:t>
            </a:r>
            <a:r>
              <a:rPr lang="en-US" i="1" dirty="0" smtClean="0"/>
              <a:t> clone &lt;</a:t>
            </a:r>
            <a:r>
              <a:rPr lang="en-US" i="1" dirty="0" err="1" smtClean="0"/>
              <a:t>git_url</a:t>
            </a:r>
            <a:r>
              <a:rPr lang="en-US" i="1" dirty="0" smtClean="0"/>
              <a:t>&gt;</a:t>
            </a:r>
            <a:r>
              <a:rPr lang="en-US" dirty="0" smtClean="0"/>
              <a:t> will pull down an entire remote repository to your computer, creating the file structure and everything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38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22642" cy="1371600"/>
          </a:xfrm>
        </p:spPr>
        <p:txBody>
          <a:bodyPr/>
          <a:lstStyle/>
          <a:p>
            <a:r>
              <a:rPr lang="en-US" dirty="0" smtClean="0"/>
              <a:t>Review of what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all took at least one class on making websites with HTML and </a:t>
            </a:r>
            <a:r>
              <a:rPr lang="en-US" dirty="0" smtClean="0"/>
              <a:t>CSS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you need </a:t>
            </a:r>
            <a:r>
              <a:rPr lang="en-US" dirty="0"/>
              <a:t>a refresher: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www.w3schools.com/tags/default.asp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tags do you remember? Have you used any HTML5?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does a file structure look like?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do you publish the webpage?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5602</TotalTime>
  <Words>559</Words>
  <Application>Microsoft Macintosh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Calibri</vt:lpstr>
      <vt:lpstr>Mangal</vt:lpstr>
      <vt:lpstr>Wingdings</vt:lpstr>
      <vt:lpstr>Arial</vt:lpstr>
      <vt:lpstr>Essential</vt:lpstr>
      <vt:lpstr>Welcome to web scripting</vt:lpstr>
      <vt:lpstr>This class</vt:lpstr>
      <vt:lpstr>Important Things for this class</vt:lpstr>
      <vt:lpstr>About me</vt:lpstr>
      <vt:lpstr>What is git?</vt:lpstr>
      <vt:lpstr>How Git benefits you</vt:lpstr>
      <vt:lpstr>Installing Git</vt:lpstr>
      <vt:lpstr>Using Git </vt:lpstr>
      <vt:lpstr>Review of what you Already know</vt:lpstr>
      <vt:lpstr>For next class…</vt:lpstr>
    </vt:vector>
  </TitlesOfParts>
  <Company>Codapillar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scripting</dc:title>
  <dc:creator>Julie Gauthier</dc:creator>
  <cp:lastModifiedBy>Microsoft Office User</cp:lastModifiedBy>
  <cp:revision>13</cp:revision>
  <dcterms:created xsi:type="dcterms:W3CDTF">2016-01-26T00:05:45Z</dcterms:created>
  <dcterms:modified xsi:type="dcterms:W3CDTF">2018-01-29T18:03:27Z</dcterms:modified>
</cp:coreProperties>
</file>