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f651d3f55d2b12c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651d3f55d2b12c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cdd01323096f4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dd01323096f4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f54fe524dfbc15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f54fe524dfbc15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f54fe524dfbc15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f54fe524dfbc15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f651d3f55d2b12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f651d3f55d2b12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f651d3f55d2b12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f651d3f55d2b12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f651d3f55d2b12c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f651d3f55d2b12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f651d3f55d2b12c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651d3f55d2b12c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f651d3f55d2b12c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651d3f55d2b12c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f651d3f55d2b12c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651d3f55d2b12c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93736" y="1648238"/>
            <a:ext cx="8520600" cy="12954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Clr>
                <a:schemeClr val="dk1"/>
              </a:buClr>
              <a:buSzPts val="1100"/>
              <a:buFont typeface="Arial"/>
              <a:buNone/>
            </a:pPr>
            <a:r>
              <a:rPr lang="en" sz="3100"/>
              <a:t>Face Mask Detection using Convolutional Neural Network</a:t>
            </a:r>
            <a:endParaRPr sz="3100"/>
          </a:p>
        </p:txBody>
      </p:sp>
      <p:sp>
        <p:nvSpPr>
          <p:cNvPr id="60" name="Google Shape;60;p13"/>
          <p:cNvSpPr txBox="1"/>
          <p:nvPr/>
        </p:nvSpPr>
        <p:spPr>
          <a:xfrm>
            <a:off x="669775" y="3800850"/>
            <a:ext cx="7688100" cy="7848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600">
                <a:solidFill>
                  <a:srgbClr val="FFFFFF"/>
                </a:solidFill>
                <a:latin typeface="Lato"/>
                <a:ea typeface="Lato"/>
                <a:cs typeface="Lato"/>
                <a:sym typeface="Lato"/>
              </a:rPr>
              <a:t>                                                 									</a:t>
            </a:r>
            <a:r>
              <a:rPr lang="en" sz="2107">
                <a:solidFill>
                  <a:srgbClr val="FFFFFF"/>
                </a:solidFill>
                <a:latin typeface="Lato"/>
                <a:ea typeface="Lato"/>
                <a:cs typeface="Lato"/>
                <a:sym typeface="Lato"/>
              </a:rPr>
              <a:t>Nuzhat Hasina</a:t>
            </a:r>
            <a:endParaRPr sz="2107">
              <a:solidFill>
                <a:srgbClr val="FFFFFF"/>
              </a:solidFill>
              <a:latin typeface="Lato"/>
              <a:ea typeface="Lato"/>
              <a:cs typeface="Lato"/>
              <a:sym typeface="Lato"/>
            </a:endParaRPr>
          </a:p>
          <a:p>
            <a:pPr indent="0" lvl="0" marL="5486400" rtl="0" algn="l">
              <a:spcBef>
                <a:spcPts val="0"/>
              </a:spcBef>
              <a:spcAft>
                <a:spcPts val="0"/>
              </a:spcAft>
              <a:buNone/>
            </a:pPr>
            <a:r>
              <a:rPr lang="en" sz="2107">
                <a:solidFill>
                  <a:srgbClr val="FFFFFF"/>
                </a:solidFill>
                <a:latin typeface="Lato"/>
                <a:ea typeface="Lato"/>
                <a:cs typeface="Lato"/>
                <a:sym typeface="Lato"/>
              </a:rPr>
              <a:t>   19166010</a:t>
            </a:r>
            <a:endParaRPr sz="2107">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Synthesis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The goal of future research can be to train the MobileNet model to achieve high accuracy and low loss values by expanding the number of mask datasets with different types and use positions.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2340000" y="2141250"/>
            <a:ext cx="44640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457200" lvl="0" marL="457200" rtl="0" algn="ctr">
              <a:spcBef>
                <a:spcPts val="0"/>
              </a:spcBef>
              <a:spcAft>
                <a:spcPts val="0"/>
              </a:spcAft>
              <a:buSzPts val="3600"/>
              <a:buAutoNum type="arabicPeriod"/>
            </a:pPr>
            <a:r>
              <a:rPr lang="en"/>
              <a:t>Summary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a:t>
            </a:r>
            <a:r>
              <a:rPr lang="en"/>
              <a:t>Motivation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Numerous comparable apps had been created before the COVID-19 outbreak to track employees within an organization for security-related reasons. The technology can transmit alerts to relevant security officers via telegrams in addition to using deep learning for mask detection. The Raspberry Pi 3 B+ used in this study has limited capacity and can only operate video streaming at a frame rate of 20 to 32 frames per second. This is insufficient for usage as a CCTV or streaming device. Since the notification uses Telegram, which only distributes text message data and photos linearly, the system is unable to store history for quarterly reporting. </a:t>
            </a:r>
            <a:endParaRPr>
              <a:solidFill>
                <a:srgbClr val="FFFFFF"/>
              </a:solidFill>
              <a:latin typeface="Arial"/>
              <a:ea typeface="Arial"/>
              <a:cs typeface="Arial"/>
              <a:sym typeface="Arial"/>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 </a:t>
            </a:r>
            <a:r>
              <a:rPr lang="en"/>
              <a:t>Contribution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The goal of this research is to create a monitoring application that can track and identify mask wearers in real-time. Additionally, this technology notifies the concerned security officer using a mobile application that they can access. Thus, it is envisaged that security personnel can keep an eye out for any violations of health in real-time.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a:t>
            </a:r>
            <a:r>
              <a:rPr lang="en"/>
              <a:t>Methodology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This study will use the Convolutional Neural Network (CNN) approach in conjunction with the MobileNet V2 algorithm to detect masks. The idea is to create an application that can not only recognize masks but also alert the user to potential threats.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1.4 </a:t>
            </a:r>
            <a:r>
              <a:rPr lang="en"/>
              <a:t>Conclusion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The study's findings on object detection can be used to draw the following conclusions: the deep learning model with MobileNetV2 obtained an accuracy of 99% and data loss of 3.8% with 1000 datasets.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 Limitations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First Limitation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Even at one meter distance, the tool is still quite good at detecting objects. Because the camera used in this study had a low resolution and a low frame rate, the tool lost its ability to detect objects at distances greater than one meter and began to produce inaccurate results.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Second Limitation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Arial"/>
                <a:ea typeface="Arial"/>
                <a:cs typeface="Arial"/>
                <a:sym typeface="Arial"/>
              </a:rPr>
              <a:t>Given that the test set is still a subset of the training set, accuracy approaches 99%. This accuracy level may therefore differ for real-time data.</a:t>
            </a:r>
            <a:endParaRPr>
              <a:solidFill>
                <a:srgbClr val="FFFFFF"/>
              </a:solidFill>
              <a:latin typeface="Arial"/>
              <a:ea typeface="Arial"/>
              <a:cs typeface="Arial"/>
              <a:sym typeface="Arial"/>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