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6d6a56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e6d6a56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9082b84fd1890b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9082b84fd1890b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e6d6a5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e6d6a5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65f7a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65f7a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1bc4a50f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1bc4a50f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9d96253f4a2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9d96253f4a2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1bc4a50f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1bc4a50f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1bc4a50f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1bc4a50f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1bc4a50f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1bc4a50f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1bc4a50f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1bc4a50f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e65f7aa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e65f7aa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Emotion Recognition and Classification Using the Convolutional Neural Network-10 (CNN-10)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9775" y="3800850"/>
            <a:ext cx="768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									</a:t>
            </a:r>
            <a:r>
              <a:rPr lang="en" sz="2107"/>
              <a:t>Nuzhat Hasina</a:t>
            </a:r>
            <a:endParaRPr sz="2107"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7"/>
              <a:t>   19166010</a:t>
            </a:r>
            <a:endParaRPr sz="210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Synthesis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research will focus on the selection of transfer learning-based facial expression elements.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89657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3920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1.1	</a:t>
            </a:r>
            <a:r>
              <a:rPr lang="en"/>
              <a:t> </a:t>
            </a:r>
            <a:r>
              <a:rPr lang="en"/>
              <a:t>Motivation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paper under review is about facial emotion recognition. It has a wide range of applications in various fields. A good example is the health sector since an individual's health condition is reflected in his facial expression.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1.2	 Contribution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presents a facial recognition method, built on top of previous works, aiming to reduce computational complexity and thus increase performance. 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1.3	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43" y="198043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Dataset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Data Augmentation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Cross-Validation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CNN Architecture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" sz="2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Facial Expression Analysis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1.4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study provided the CNN-10 techniques for facial emotion classification and compared it with other approaches like INCEPTIONV3, VGG19, and ViT. In particular, the categorization strategy used by the CNN-10 models is more accurate.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Limitations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Limitation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limited collection of data in terms of both time and space is one of the work's shortcomings.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2.2 Second Limitation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absence of data for some expressions is an additional issue. There is typically a restricted sample size and a wide variety of facial expression data sets.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