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0" r:id="rId4"/>
    <p:sldId id="259" r:id="rId5"/>
    <p:sldId id="265" r:id="rId6"/>
    <p:sldId id="264" r:id="rId7"/>
    <p:sldId id="263" r:id="rId8"/>
    <p:sldId id="262" r:id="rId9"/>
    <p:sldId id="266" r:id="rId10"/>
    <p:sldId id="267" r:id="rId11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5" autoAdjust="0"/>
  </p:normalViewPr>
  <p:slideViewPr>
    <p:cSldViewPr snapToObjects="1">
      <p:cViewPr>
        <p:scale>
          <a:sx n="76" d="100"/>
          <a:sy n="76" d="100"/>
        </p:scale>
        <p:origin x="570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C61009A6-3584-4DAA-8DB9-5AE49BC9FE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46CF533-1BB5-4A25-A626-286D4AB4A1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2766C9B-DD46-4479-BCCB-85775E79E8D3}" type="datetimeFigureOut">
              <a:rPr lang="pl-PL"/>
              <a:pPr>
                <a:defRPr/>
              </a:pPr>
              <a:t>03.11.2018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E66C916-0760-4FCF-A9DE-160987525A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BEBD0C6-52E4-4CAE-90E3-70983F4789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A3A14E5E-680E-4BC1-B73B-AF58504E9845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7DBC5B59-D28C-4108-99B1-3B995D5525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CE0A99D-3012-4F31-A7CB-02CA9CAD8E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42D596F-F069-4EA2-BEC6-918FFDA09DE2}" type="datetimeFigureOut">
              <a:rPr lang="pl-PL"/>
              <a:pPr>
                <a:defRPr/>
              </a:pPr>
              <a:t>03.11.2018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6A13FD47-B609-493A-9BD3-AA0D6BDE0A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97B4CA42-4630-4631-8997-533D567B8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5400B1F-EE98-493E-BFFC-20A2AC9EC8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67F6C3A-7A26-48AB-832B-349DC8F556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C111175-4EB4-4CD0-9C34-F51C8DFD1342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FE2529B8-B086-4A5B-96E7-555CE97D2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32E6511F-33E5-4ADB-B8A1-41DB295FB043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3A7D004-10D8-4BE1-BD78-0F1F1B4B6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311969751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E9B64797-3C72-43C1-9C8A-BB0DC8D9C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3D5D64E-CFDC-4AA9-8B02-B9F4D4D5B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A8466CFC-D41A-4831-8A09-BA3627E6BF4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50298528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BAA3ECD4-1564-4AC1-9070-35FB78EC0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A783979A-49F9-4E04-9ED4-EFE859898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80439143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CD39C5C6-2948-4031-8040-D317E281D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B575DDC3-5DD9-4724-9FFA-7EE22E089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2506DC4-8420-4615-B0D8-FC427E1CF6DD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288211003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C11F13BD-483F-4621-A44D-13592C51C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5E0E19E7-B286-437E-83A1-ECB38777C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FDA1DC8-96B2-46C5-9C91-F5024194E853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37759467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99D8ADCA-7213-4504-8A80-230BD3A7A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F0BB1246-5E61-4F7A-B302-47BC0CBC1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9FD1902-66E3-4285-9921-BA4565540CE5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09816913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B83BAE73-5E53-41BD-B76D-76CA9A0B9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B958E2BB-06CF-4BA7-8F88-5D53A0EC5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DBC10D7-4D2E-45B3-B52B-E0398F486E4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9704786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80AE4DBD-3FEE-4D95-8018-6D15994C0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E4AC8AFB-243C-412C-B62C-6A92774D3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9A4FD8A-A0EF-467C-A7D2-BFA386B8AF7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888342555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8312F471-1D61-4D46-8B10-752979FC7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7E60CA54-CF8F-48F6-BE99-D0B9CBBE4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20004C7-5EB7-4C38-8C16-3EAE6552587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596476486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EB37B4D0-9747-4C5E-8790-6E401D304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0EA3F327-17CE-478A-9C3F-F881455D8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72E9B66-B3FF-42BA-BC11-ED67C0DA2A0E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19151992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F2047DB6-B6DA-4C42-BD41-EA4A12C3A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03955DA0-4625-4625-A549-3E2509D55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ymbol zastępczy tekstu 2">
            <a:extLst>
              <a:ext uri="{FF2B5EF4-FFF2-40B4-BE49-F238E27FC236}">
                <a16:creationId xmlns:a16="http://schemas.microsoft.com/office/drawing/2014/main" id="{E839CF90-C594-4481-9654-BEFA8666626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03350" y="115888"/>
            <a:ext cx="7615238" cy="3313112"/>
          </a:xfrm>
        </p:spPr>
        <p:txBody>
          <a:bodyPr/>
          <a:lstStyle/>
          <a:p>
            <a:r>
              <a:rPr lang="pl-PL" b="0" dirty="0"/>
              <a:t>Gra zręcznościowa </a:t>
            </a:r>
            <a:r>
              <a:rPr lang="pl-PL" b="0" dirty="0" err="1"/>
              <a:t>roguelike</a:t>
            </a:r>
            <a:r>
              <a:rPr lang="pl-PL" b="0" dirty="0"/>
              <a:t> z proceduralnie generowanymi poziomami na platformę Android</a:t>
            </a:r>
            <a:endParaRPr lang="pl-PL" altLang="pl-PL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5778EE9C-EB79-4595-9237-719AEF9CBF4E}"/>
              </a:ext>
            </a:extLst>
          </p:cNvPr>
          <p:cNvSpPr txBox="1"/>
          <p:nvPr/>
        </p:nvSpPr>
        <p:spPr>
          <a:xfrm>
            <a:off x="1403350" y="4437112"/>
            <a:ext cx="7273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Promotor: dr inż. Bogumiła </a:t>
            </a:r>
            <a:r>
              <a:rPr lang="pl-PL" dirty="0" err="1"/>
              <a:t>Hnatkowska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Dyplomant: Michał </a:t>
            </a:r>
            <a:r>
              <a:rPr lang="pl-PL" dirty="0" err="1"/>
              <a:t>Sewerniak</a:t>
            </a:r>
            <a:endParaRPr lang="pl-PL" dirty="0"/>
          </a:p>
          <a:p>
            <a:endParaRPr lang="pl-PL" dirty="0"/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ytuł 1">
            <a:extLst>
              <a:ext uri="{FF2B5EF4-FFF2-40B4-BE49-F238E27FC236}">
                <a16:creationId xmlns:a16="http://schemas.microsoft.com/office/drawing/2014/main" id="{0AF89923-5CF7-4F5A-BDA0-97CA0EB76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476672"/>
            <a:ext cx="7992888" cy="3168352"/>
          </a:xfrm>
        </p:spPr>
        <p:txBody>
          <a:bodyPr/>
          <a:lstStyle/>
          <a:p>
            <a:pPr algn="ctr"/>
            <a:r>
              <a:rPr lang="pl-PL" altLang="pl-PL" sz="6000" dirty="0"/>
              <a:t>Dziękuje za uwagę</a:t>
            </a:r>
          </a:p>
        </p:txBody>
      </p:sp>
      <p:sp>
        <p:nvSpPr>
          <p:cNvPr id="20484" name="Symbol zastępczy tekstu 3">
            <a:extLst>
              <a:ext uri="{FF2B5EF4-FFF2-40B4-BE49-F238E27FC236}">
                <a16:creationId xmlns:a16="http://schemas.microsoft.com/office/drawing/2014/main" id="{F836ADC9-9519-4977-BAA5-60BBC9FC6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54250" y="5367338"/>
            <a:ext cx="5486400" cy="804862"/>
          </a:xfrm>
        </p:spPr>
        <p:txBody>
          <a:bodyPr/>
          <a:lstStyle/>
          <a:p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046527154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C705F2BC-FC72-4560-9D13-AD62283E4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r>
              <a:rPr lang="pl-PL" altLang="pl-PL" dirty="0"/>
              <a:t>Temat</a:t>
            </a:r>
          </a:p>
          <a:p>
            <a:r>
              <a:rPr lang="pl-PL" altLang="pl-PL" dirty="0"/>
              <a:t>Motywacje</a:t>
            </a:r>
          </a:p>
          <a:p>
            <a:r>
              <a:rPr lang="pl-PL" altLang="pl-PL" dirty="0"/>
              <a:t>Konkurencyjne rozwiązania</a:t>
            </a:r>
          </a:p>
          <a:p>
            <a:r>
              <a:rPr lang="pl-PL" altLang="pl-PL" dirty="0"/>
              <a:t>Co już jest zrobione</a:t>
            </a:r>
          </a:p>
          <a:p>
            <a:r>
              <a:rPr lang="pl-PL" altLang="pl-PL" dirty="0"/>
              <a:t>Harmonogram dalszych prac</a:t>
            </a:r>
          </a:p>
          <a:p>
            <a:r>
              <a:rPr lang="pl-PL" altLang="pl-PL" dirty="0"/>
              <a:t>Slajd końcowy</a:t>
            </a:r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DA9E8EB4-CD43-4828-9D6F-6593D5865E1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E3DAF80F-1236-467A-BED7-B64E03866A31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Plan prezentacji	</a:t>
            </a:r>
          </a:p>
        </p:txBody>
      </p:sp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zawartości 1">
            <a:extLst>
              <a:ext uri="{FF2B5EF4-FFF2-40B4-BE49-F238E27FC236}">
                <a16:creationId xmlns:a16="http://schemas.microsoft.com/office/drawing/2014/main" id="{CD676993-A752-400B-90CD-8B4DF6E93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7658" y="1551484"/>
            <a:ext cx="6624662" cy="5113338"/>
          </a:xfrm>
        </p:spPr>
        <p:txBody>
          <a:bodyPr/>
          <a:lstStyle/>
          <a:p>
            <a:r>
              <a:rPr lang="pl-PL" altLang="pl-PL" dirty="0"/>
              <a:t>Na rozrywkę (w tym i gry) jest zawsze zapotrzebowanie</a:t>
            </a:r>
          </a:p>
          <a:p>
            <a:r>
              <a:rPr lang="pl-PL" altLang="pl-PL" dirty="0"/>
              <a:t>W ostatnim czasie wzrasta popularność gier z gatunku </a:t>
            </a:r>
            <a:r>
              <a:rPr lang="pl-PL" altLang="pl-PL" dirty="0" err="1"/>
              <a:t>roguelike</a:t>
            </a:r>
            <a:endParaRPr lang="pl-PL" altLang="pl-PL" dirty="0"/>
          </a:p>
          <a:p>
            <a:r>
              <a:rPr lang="pl-PL" altLang="pl-PL" dirty="0"/>
              <a:t>Łatwość publikacji gier mobilnych (</a:t>
            </a:r>
            <a:r>
              <a:rPr lang="pl-PL" altLang="pl-PL" dirty="0" err="1"/>
              <a:t>google</a:t>
            </a:r>
            <a:r>
              <a:rPr lang="pl-PL" altLang="pl-PL" dirty="0"/>
              <a:t> </a:t>
            </a:r>
            <a:r>
              <a:rPr lang="pl-PL" altLang="pl-PL" dirty="0" err="1"/>
              <a:t>play</a:t>
            </a:r>
            <a:r>
              <a:rPr lang="pl-PL" altLang="pl-PL" dirty="0"/>
              <a:t>)</a:t>
            </a:r>
          </a:p>
          <a:p>
            <a:endParaRPr lang="pl-PL" altLang="pl-PL" dirty="0"/>
          </a:p>
        </p:txBody>
      </p:sp>
      <p:sp>
        <p:nvSpPr>
          <p:cNvPr id="16388" name="Symbol zastępczy tekstu 3">
            <a:extLst>
              <a:ext uri="{FF2B5EF4-FFF2-40B4-BE49-F238E27FC236}">
                <a16:creationId xmlns:a16="http://schemas.microsoft.com/office/drawing/2014/main" id="{D21D0C83-1038-4D0C-8ABB-2977B88193D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44450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6389" name="Symbol zastępczy tekstu 4">
            <a:extLst>
              <a:ext uri="{FF2B5EF4-FFF2-40B4-BE49-F238E27FC236}">
                <a16:creationId xmlns:a16="http://schemas.microsoft.com/office/drawing/2014/main" id="{5101FB9B-537C-4684-A4D5-FB8A4C0B9505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549275"/>
            <a:ext cx="8285163" cy="863600"/>
          </a:xfrm>
        </p:spPr>
        <p:txBody>
          <a:bodyPr/>
          <a:lstStyle/>
          <a:p>
            <a:r>
              <a:rPr lang="pl-PL" altLang="pl-PL" dirty="0"/>
              <a:t>Motywacje</a:t>
            </a:r>
          </a:p>
        </p:txBody>
      </p:sp>
    </p:spTree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ymbol zastępczy zawartości 2">
            <a:extLst>
              <a:ext uri="{FF2B5EF4-FFF2-40B4-BE49-F238E27FC236}">
                <a16:creationId xmlns:a16="http://schemas.microsoft.com/office/drawing/2014/main" id="{0F5A13F3-73EE-4EE5-82CF-4CF640CC1FA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35550" y="1844675"/>
            <a:ext cx="4500500" cy="4680669"/>
          </a:xfrm>
        </p:spPr>
        <p:txBody>
          <a:bodyPr/>
          <a:lstStyle/>
          <a:p>
            <a:pPr marL="0" indent="0">
              <a:buNone/>
            </a:pPr>
            <a:endParaRPr lang="pl-PL" altLang="pl-PL" dirty="0"/>
          </a:p>
        </p:txBody>
      </p:sp>
      <p:sp>
        <p:nvSpPr>
          <p:cNvPr id="15364" name="Symbol zastępczy tekstu 3">
            <a:extLst>
              <a:ext uri="{FF2B5EF4-FFF2-40B4-BE49-F238E27FC236}">
                <a16:creationId xmlns:a16="http://schemas.microsoft.com/office/drawing/2014/main" id="{1782EB43-F182-4B10-BEC8-D13BDEC8EBB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115888"/>
            <a:ext cx="8262938" cy="865187"/>
          </a:xfrm>
        </p:spPr>
        <p:txBody>
          <a:bodyPr/>
          <a:lstStyle/>
          <a:p>
            <a:r>
              <a:rPr lang="pl-PL" altLang="pl-PL" dirty="0"/>
              <a:t>Konkurencyjne rozwiązania</a:t>
            </a:r>
          </a:p>
        </p:txBody>
      </p:sp>
      <p:sp>
        <p:nvSpPr>
          <p:cNvPr id="15365" name="Symbol zastępczy tekstu 4">
            <a:extLst>
              <a:ext uri="{FF2B5EF4-FFF2-40B4-BE49-F238E27FC236}">
                <a16:creationId xmlns:a16="http://schemas.microsoft.com/office/drawing/2014/main" id="{28389B02-93E2-4215-889B-A917C6B5EDB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20775"/>
            <a:ext cx="8280400" cy="508000"/>
          </a:xfrm>
        </p:spPr>
        <p:txBody>
          <a:bodyPr/>
          <a:lstStyle/>
          <a:p>
            <a:r>
              <a:rPr lang="pl-PL" dirty="0" err="1"/>
              <a:t>Caves</a:t>
            </a:r>
            <a:r>
              <a:rPr lang="pl-PL" dirty="0"/>
              <a:t> (</a:t>
            </a:r>
            <a:r>
              <a:rPr lang="pl-PL" dirty="0" err="1"/>
              <a:t>raguelike</a:t>
            </a:r>
            <a:r>
              <a:rPr lang="pl-PL" dirty="0"/>
              <a:t>)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AF2A6F1-A7B5-4187-878C-82D642114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20775"/>
            <a:ext cx="4500500" cy="2708955"/>
          </a:xfrm>
          <a:prstGeom prst="rect">
            <a:avLst/>
          </a:prstGeom>
        </p:spPr>
      </p:pic>
      <p:sp>
        <p:nvSpPr>
          <p:cNvPr id="6" name="Symbol zastępczy obrazu 5">
            <a:extLst>
              <a:ext uri="{FF2B5EF4-FFF2-40B4-BE49-F238E27FC236}">
                <a16:creationId xmlns:a16="http://schemas.microsoft.com/office/drawing/2014/main" id="{E33B293C-AB56-409E-BFFC-FFD4E35F2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57812" y="1878707"/>
            <a:ext cx="3672409" cy="4968553"/>
          </a:xfrm>
        </p:spPr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2F5C2C1-2D4C-4CAC-A1B0-30F8A2020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863844"/>
            <a:ext cx="4356485" cy="2625598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ymbol zastępczy obrazu 1">
            <a:extLst>
              <a:ext uri="{FF2B5EF4-FFF2-40B4-BE49-F238E27FC236}">
                <a16:creationId xmlns:a16="http://schemas.microsoft.com/office/drawing/2014/main" id="{01D096C5-D343-4AE8-AE2A-A63345BDD036}"/>
              </a:ext>
            </a:extLst>
          </p:cNvPr>
          <p:cNvSpPr>
            <a:spLocks noGrp="1" noTextEdit="1"/>
          </p:cNvSpPr>
          <p:nvPr>
            <p:ph type="pic" idx="1"/>
          </p:nvPr>
        </p:nvSpPr>
        <p:spPr>
          <a:xfrm>
            <a:off x="755650" y="1844675"/>
            <a:ext cx="3671888" cy="4968875"/>
          </a:xfrm>
        </p:spPr>
      </p:sp>
      <p:sp>
        <p:nvSpPr>
          <p:cNvPr id="15363" name="Symbol zastępczy zawartości 2">
            <a:extLst>
              <a:ext uri="{FF2B5EF4-FFF2-40B4-BE49-F238E27FC236}">
                <a16:creationId xmlns:a16="http://schemas.microsoft.com/office/drawing/2014/main" id="{0F5A13F3-73EE-4EE5-82CF-4CF640CC1FA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0" y="1844675"/>
            <a:ext cx="4464050" cy="4968875"/>
          </a:xfrm>
        </p:spPr>
        <p:txBody>
          <a:bodyPr/>
          <a:lstStyle/>
          <a:p>
            <a:pPr marL="0" indent="0">
              <a:buNone/>
            </a:pPr>
            <a:r>
              <a:rPr lang="pl-PL" altLang="pl-PL" dirty="0"/>
              <a:t>Różnice:</a:t>
            </a:r>
          </a:p>
          <a:p>
            <a:r>
              <a:rPr lang="pl-PL" altLang="pl-PL" dirty="0"/>
              <a:t>Brak walki bezpośredniej (pułapki)</a:t>
            </a:r>
          </a:p>
          <a:p>
            <a:r>
              <a:rPr lang="pl-PL" altLang="pl-PL" dirty="0"/>
              <a:t>Dynamiczne poziomy</a:t>
            </a:r>
          </a:p>
          <a:p>
            <a:pPr marL="0" indent="0">
              <a:buNone/>
            </a:pPr>
            <a:endParaRPr lang="pl-PL" altLang="pl-PL" dirty="0"/>
          </a:p>
        </p:txBody>
      </p:sp>
      <p:sp>
        <p:nvSpPr>
          <p:cNvPr id="15364" name="Symbol zastępczy tekstu 3">
            <a:extLst>
              <a:ext uri="{FF2B5EF4-FFF2-40B4-BE49-F238E27FC236}">
                <a16:creationId xmlns:a16="http://schemas.microsoft.com/office/drawing/2014/main" id="{1782EB43-F182-4B10-BEC8-D13BDEC8EBB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115888"/>
            <a:ext cx="8262938" cy="865187"/>
          </a:xfrm>
        </p:spPr>
        <p:txBody>
          <a:bodyPr/>
          <a:lstStyle/>
          <a:p>
            <a:r>
              <a:rPr lang="pl-PL" altLang="pl-PL" dirty="0"/>
              <a:t>Konkurencyjne rozwiązania</a:t>
            </a:r>
          </a:p>
        </p:txBody>
      </p:sp>
      <p:sp>
        <p:nvSpPr>
          <p:cNvPr id="15365" name="Symbol zastępczy tekstu 4">
            <a:extLst>
              <a:ext uri="{FF2B5EF4-FFF2-40B4-BE49-F238E27FC236}">
                <a16:creationId xmlns:a16="http://schemas.microsoft.com/office/drawing/2014/main" id="{28389B02-93E2-4215-889B-A917C6B5EDB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20775"/>
            <a:ext cx="8280400" cy="508000"/>
          </a:xfrm>
        </p:spPr>
        <p:txBody>
          <a:bodyPr/>
          <a:lstStyle/>
          <a:p>
            <a:r>
              <a:rPr lang="pl-PL" dirty="0" err="1"/>
              <a:t>Pixel</a:t>
            </a:r>
            <a:r>
              <a:rPr lang="pl-PL" dirty="0"/>
              <a:t> Dungeon PL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27224FC-0B87-46B1-9280-E35FDB8AF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87" y="1844674"/>
            <a:ext cx="3025214" cy="49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59382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ytuł 1">
            <a:extLst>
              <a:ext uri="{FF2B5EF4-FFF2-40B4-BE49-F238E27FC236}">
                <a16:creationId xmlns:a16="http://schemas.microsoft.com/office/drawing/2014/main" id="{0AF89923-5CF7-4F5A-BDA0-97CA0EB76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57162"/>
            <a:ext cx="7920880" cy="895574"/>
          </a:xfrm>
        </p:spPr>
        <p:txBody>
          <a:bodyPr/>
          <a:lstStyle/>
          <a:p>
            <a:r>
              <a:rPr lang="pl-PL" altLang="pl-PL" sz="3200" b="0" dirty="0"/>
              <a:t>Na czym polega moja gra (w skrócie)</a:t>
            </a:r>
          </a:p>
        </p:txBody>
      </p:sp>
      <p:sp>
        <p:nvSpPr>
          <p:cNvPr id="20484" name="Symbol zastępczy tekstu 3">
            <a:extLst>
              <a:ext uri="{FF2B5EF4-FFF2-40B4-BE49-F238E27FC236}">
                <a16:creationId xmlns:a16="http://schemas.microsoft.com/office/drawing/2014/main" id="{F836ADC9-9519-4977-BAA5-60BBC9FC6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1600" y="1196752"/>
            <a:ext cx="6769050" cy="49754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altLang="pl-PL" sz="2000" dirty="0"/>
              <a:t>Przejście poziomu oznacza dotarcie do drzwi które znajdują się gdzieś w labiryncie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altLang="pl-PL" sz="2000" dirty="0"/>
              <a:t>Gracz musi przejść jak najwięcej poziomów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altLang="pl-PL" sz="2000" dirty="0"/>
              <a:t>Każdy kolejny poziom jest trudniejszy (większy labirynt, więcej przeciwników)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altLang="pl-PL" sz="2000" dirty="0"/>
              <a:t>Gracz ma jedno życie (umiera musi zacząć od początku)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altLang="pl-PL" sz="2000" dirty="0"/>
              <a:t>Z przeciwnikami może walczyć za pomocą rozstawiania pułapek</a:t>
            </a:r>
          </a:p>
        </p:txBody>
      </p:sp>
    </p:spTree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ytuł 1">
            <a:extLst>
              <a:ext uri="{FF2B5EF4-FFF2-40B4-BE49-F238E27FC236}">
                <a16:creationId xmlns:a16="http://schemas.microsoft.com/office/drawing/2014/main" id="{A4ADF5D0-80E4-4089-8F6F-FE1475B5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115888"/>
            <a:ext cx="8351837" cy="648816"/>
          </a:xfrm>
        </p:spPr>
        <p:txBody>
          <a:bodyPr/>
          <a:lstStyle/>
          <a:p>
            <a:r>
              <a:rPr lang="pl-PL" altLang="pl-PL" sz="2800" dirty="0"/>
              <a:t>Aktualny stan pracy</a:t>
            </a:r>
          </a:p>
        </p:txBody>
      </p:sp>
      <p:sp>
        <p:nvSpPr>
          <p:cNvPr id="19459" name="Symbol zastępczy zawartości 2">
            <a:extLst>
              <a:ext uri="{FF2B5EF4-FFF2-40B4-BE49-F238E27FC236}">
                <a16:creationId xmlns:a16="http://schemas.microsoft.com/office/drawing/2014/main" id="{EF2C3CB8-7738-4BF1-A1AD-5138DA00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200" y="1435100"/>
            <a:ext cx="4895850" cy="5307013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9460" name="Symbol zastępczy tekstu 3">
            <a:extLst>
              <a:ext uri="{FF2B5EF4-FFF2-40B4-BE49-F238E27FC236}">
                <a16:creationId xmlns:a16="http://schemas.microsoft.com/office/drawing/2014/main" id="{106EB03D-AE5D-4785-B408-D335A8301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1435100"/>
            <a:ext cx="3733391" cy="5307013"/>
          </a:xfrm>
        </p:spPr>
        <p:txBody>
          <a:bodyPr/>
          <a:lstStyle/>
          <a:p>
            <a:r>
              <a:rPr lang="pl-PL" altLang="pl-PL" sz="2000" dirty="0"/>
              <a:t>Co już jest: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pl-PL" sz="2000" dirty="0"/>
              <a:t>Prawie wszystko z elementów rozgrywki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pl-PL" sz="2000" dirty="0"/>
              <a:t>Minimalna oprawa graficzna</a:t>
            </a:r>
          </a:p>
          <a:p>
            <a:r>
              <a:rPr lang="pl-PL" altLang="pl-PL" sz="2000" dirty="0"/>
              <a:t>Co jeszcze będzie: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pl-PL" sz="2000" dirty="0"/>
              <a:t>Dynamiczne poziomy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pl-PL" sz="2000" dirty="0"/>
              <a:t>Kilka minimalnych usprawnień</a:t>
            </a:r>
          </a:p>
          <a:p>
            <a:r>
              <a:rPr lang="pl-PL" altLang="pl-PL" sz="2000" dirty="0"/>
              <a:t>Co bym jeszcze chciał dodać ale raczej nie zdążę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pl-PL" sz="2000" dirty="0"/>
              <a:t>Lepsza oprawa wizualna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pl-PL" sz="2000" dirty="0"/>
              <a:t>Ulepszenie algorytmu przeciwników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pl-PL" sz="2000" dirty="0"/>
              <a:t>Jeszcze sporo innych rzeczy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E2CE71B7-3D65-457D-A4D1-FAB316B41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1435100"/>
            <a:ext cx="4514850" cy="25431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739A4394-61B2-46F2-A34D-5ACC1C4FC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397" y="3991223"/>
            <a:ext cx="4104456" cy="2267798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ytuł 1">
            <a:extLst>
              <a:ext uri="{FF2B5EF4-FFF2-40B4-BE49-F238E27FC236}">
                <a16:creationId xmlns:a16="http://schemas.microsoft.com/office/drawing/2014/main" id="{A02A8BF5-E2F6-447B-BA26-574AAAB5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115888"/>
            <a:ext cx="8351837" cy="648816"/>
          </a:xfrm>
        </p:spPr>
        <p:txBody>
          <a:bodyPr/>
          <a:lstStyle/>
          <a:p>
            <a:r>
              <a:rPr lang="pl-PL" altLang="pl-PL" sz="2800" dirty="0"/>
              <a:t>Harmonogram</a:t>
            </a:r>
          </a:p>
        </p:txBody>
      </p:sp>
      <p:sp>
        <p:nvSpPr>
          <p:cNvPr id="18435" name="Symbol zastępczy zawartości 2">
            <a:extLst>
              <a:ext uri="{FF2B5EF4-FFF2-40B4-BE49-F238E27FC236}">
                <a16:creationId xmlns:a16="http://schemas.microsoft.com/office/drawing/2014/main" id="{2F608DCF-D25A-40E4-A377-14664EC50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980728"/>
            <a:ext cx="8351837" cy="5761385"/>
          </a:xfrm>
        </p:spPr>
        <p:txBody>
          <a:bodyPr/>
          <a:lstStyle/>
          <a:p>
            <a:r>
              <a:rPr lang="pl-PL" altLang="pl-PL" sz="2000" dirty="0"/>
              <a:t>1.10.2018 początek pisania aplikacji</a:t>
            </a:r>
          </a:p>
          <a:p>
            <a:r>
              <a:rPr lang="pl-PL" altLang="pl-PL" sz="2000" dirty="0"/>
              <a:t>26.10.2018 początek pisania pracy inżynierskiej </a:t>
            </a:r>
          </a:p>
          <a:p>
            <a:r>
              <a:rPr lang="pl-PL" altLang="pl-PL" sz="2000" dirty="0"/>
              <a:t>18.11.2018 zakończenie prac na aplikacja (może uda się wcześniej)</a:t>
            </a:r>
          </a:p>
          <a:p>
            <a:r>
              <a:rPr lang="pl-PL" altLang="pl-PL" sz="2000" dirty="0"/>
              <a:t>30.11.2018 pierwsza wersja pracy inżynierskiej</a:t>
            </a:r>
          </a:p>
          <a:p>
            <a:r>
              <a:rPr lang="pl-PL" altLang="pl-PL" sz="2000" dirty="0"/>
              <a:t>6.12.2018 skończona wersja pracy inżynierskiej (z poprawkami)</a:t>
            </a:r>
          </a:p>
        </p:txBody>
      </p:sp>
    </p:spTree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ytuł 1">
            <a:extLst>
              <a:ext uri="{FF2B5EF4-FFF2-40B4-BE49-F238E27FC236}">
                <a16:creationId xmlns:a16="http://schemas.microsoft.com/office/drawing/2014/main" id="{0AF89923-5CF7-4F5A-BDA0-97CA0EB76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204" y="2747255"/>
            <a:ext cx="6271592" cy="897769"/>
          </a:xfrm>
        </p:spPr>
        <p:txBody>
          <a:bodyPr/>
          <a:lstStyle/>
          <a:p>
            <a:pPr algn="ctr"/>
            <a:r>
              <a:rPr lang="pl-PL" altLang="pl-PL" sz="4800" dirty="0"/>
              <a:t>Pytania?</a:t>
            </a:r>
          </a:p>
        </p:txBody>
      </p:sp>
      <p:sp>
        <p:nvSpPr>
          <p:cNvPr id="20484" name="Symbol zastępczy tekstu 3">
            <a:extLst>
              <a:ext uri="{FF2B5EF4-FFF2-40B4-BE49-F238E27FC236}">
                <a16:creationId xmlns:a16="http://schemas.microsoft.com/office/drawing/2014/main" id="{F836ADC9-9519-4977-BAA5-60BBC9FC6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54250" y="5367338"/>
            <a:ext cx="5486400" cy="804862"/>
          </a:xfrm>
        </p:spPr>
        <p:txBody>
          <a:bodyPr/>
          <a:lstStyle/>
          <a:p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49841450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prezentacja_v2_2017-03_pl</Template>
  <TotalTime>1419</TotalTime>
  <Words>221</Words>
  <Application>Microsoft Office PowerPoint</Application>
  <PresentationFormat>Pokaz na ekranie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Na czym polega moja gra (w skrócie)</vt:lpstr>
      <vt:lpstr>Aktualny stan pracy</vt:lpstr>
      <vt:lpstr>Harmonogram</vt:lpstr>
      <vt:lpstr>Pytania?</vt:lpstr>
      <vt:lpstr>Dziękuje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michal.sewerniak@o2.pl</dc:creator>
  <cp:lastModifiedBy>michal.sewerniak@o2.pl</cp:lastModifiedBy>
  <cp:revision>11</cp:revision>
  <cp:lastPrinted>2017-02-27T13:04:48Z</cp:lastPrinted>
  <dcterms:created xsi:type="dcterms:W3CDTF">2018-11-03T13:00:15Z</dcterms:created>
  <dcterms:modified xsi:type="dcterms:W3CDTF">2018-11-04T12:39:34Z</dcterms:modified>
</cp:coreProperties>
</file>