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svg" ContentType="image/sv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8" r:id="rId6"/>
    <p:sldMasterId id="2147483661" r:id="rId7"/>
    <p:sldMasterId id="2147483664" r:id="rId8"/>
    <p:sldMasterId id="2147483666" r:id="rId9"/>
    <p:sldMasterId id="2147483669" r:id="rId10"/>
    <p:sldMasterId id="2147483671" r:id="rId11"/>
    <p:sldMasterId id="2147483673" r:id="rId12"/>
  </p:sld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0077450" cy="56689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Grey-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32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08DF99-E39C-46BB-8AAB-5FF47159268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3533760" y="179928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599880" y="179928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467280" y="35168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/>
          </p:nvPr>
        </p:nvSpPr>
        <p:spPr>
          <a:xfrm>
            <a:off x="3533760" y="35168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34" name="PlaceHolder 7"/>
          <p:cNvSpPr>
            <a:spLocks noGrp="1"/>
          </p:cNvSpPr>
          <p:nvPr>
            <p:ph/>
          </p:nvPr>
        </p:nvSpPr>
        <p:spPr>
          <a:xfrm>
            <a:off x="6599880" y="3516840"/>
            <a:ext cx="29199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0D2F832-15DF-43B2-BC82-579492B3E88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35F1D94-5F23-450F-B0EA-AD01E70766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5114520" y="179928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5114520" y="35168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94DE00A-2560-4086-964D-36D3DB2881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4B3254D-D31B-4775-B62D-38E5BD1087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8F551A5-129C-4C3B-8D94-80D70941F2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069DECBE-8483-4EEC-BE76-292BFCCF3B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E3ED812-10AF-4EBD-BA15-18802EC933C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Grey-Eleg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C25A5B-5485-4BA1-8AC8-B8A035C36607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93E667-4632-4033-8F61-AF4A8156AB2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8284287-286A-4499-ADEF-33863BC1E4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4425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114520" y="179928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5114520" y="3516840"/>
            <a:ext cx="44254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FE6AF2FB-0BDB-42C6-9242-170B70E623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3C001C-5096-43E5-B630-C8C1C3113B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dgm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ED020EA-1023-429B-96F3-DB37A06705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1020B3D-ED5B-4886-959B-772E749F51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958CA5F-3A36-45F6-B9BC-C335A97F60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5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2.png"/><Relationship Id="rId11" Type="http://schemas.openxmlformats.org/officeDocument/2006/relationships/image" Target="../media/image3.svg"/><Relationship Id="rId1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9.xml"/><Relationship Id="rId3" Type="http://schemas.openxmlformats.org/officeDocument/2006/relationships/slideLayout" Target="../slideLayouts/slideLayout10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4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slideLayout" Target="../slideLayouts/slideLayout11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1.jpeg"/><Relationship Id="rId8" Type="http://schemas.openxmlformats.org/officeDocument/2006/relationships/image" Target="../media/image1.jpeg"/><Relationship Id="rId9" Type="http://schemas.openxmlformats.org/officeDocument/2006/relationships/image" Target="../media/image1.jpeg"/><Relationship Id="rId10" Type="http://schemas.openxmlformats.org/officeDocument/2006/relationships/image" Target="../media/image1.jpeg"/><Relationship Id="rId11" Type="http://schemas.openxmlformats.org/officeDocument/2006/relationships/image" Target="../media/image1.jpeg"/><Relationship Id="rId12" Type="http://schemas.openxmlformats.org/officeDocument/2006/relationships/image" Target="../media/image1.jpeg"/><Relationship Id="rId13" Type="http://schemas.openxmlformats.org/officeDocument/2006/relationships/image" Target="../media/image1.jpeg"/><Relationship Id="rId14" Type="http://schemas.openxmlformats.org/officeDocument/2006/relationships/image" Target="../media/image1.jpeg"/><Relationship Id="rId15" Type="http://schemas.openxmlformats.org/officeDocument/2006/relationships/image" Target="../media/image1.jpeg"/><Relationship Id="rId16" Type="http://schemas.openxmlformats.org/officeDocument/2006/relationships/image" Target="../media/image1.jpeg"/><Relationship Id="rId17" Type="http://schemas.openxmlformats.org/officeDocument/2006/relationships/slideLayout" Target="../slideLayouts/slideLayout12.xml"/><Relationship Id="rId18" Type="http://schemas.openxmlformats.org/officeDocument/2006/relationships/slideLayout" Target="../slideLayouts/slideLayout13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"/>
          <p:cNvGrpSpPr/>
          <p:nvPr/>
        </p:nvGrpSpPr>
        <p:grpSpPr>
          <a:xfrm>
            <a:off x="0" y="0"/>
            <a:ext cx="10077480" cy="4114440"/>
            <a:chOff x="0" y="0"/>
            <a:chExt cx="10077480" cy="4114440"/>
          </a:xfrm>
        </p:grpSpPr>
        <p:sp>
          <p:nvSpPr>
            <p:cNvPr id="1" name=""/>
            <p:cNvSpPr/>
            <p:nvPr/>
          </p:nvSpPr>
          <p:spPr>
            <a:xfrm>
              <a:off x="0" y="0"/>
              <a:ext cx="1007748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" name=""/>
            <p:cNvSpPr/>
            <p:nvPr/>
          </p:nvSpPr>
          <p:spPr>
            <a:xfrm>
              <a:off x="0" y="0"/>
              <a:ext cx="10077480" cy="411444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" name=""/>
            <p:cNvSpPr/>
            <p:nvPr/>
          </p:nvSpPr>
          <p:spPr>
            <a:xfrm>
              <a:off x="0" y="1280160"/>
              <a:ext cx="1554120" cy="63972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4" name=""/>
            <p:cNvSpPr/>
            <p:nvPr/>
          </p:nvSpPr>
          <p:spPr>
            <a:xfrm>
              <a:off x="914040" y="1919880"/>
              <a:ext cx="127980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2193840" y="548640"/>
              <a:ext cx="1279800" cy="182844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6" name=""/>
            <p:cNvSpPr/>
            <p:nvPr/>
          </p:nvSpPr>
          <p:spPr>
            <a:xfrm>
              <a:off x="3473640" y="1188720"/>
              <a:ext cx="365760" cy="36540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7" name=""/>
            <p:cNvSpPr/>
            <p:nvPr/>
          </p:nvSpPr>
          <p:spPr>
            <a:xfrm>
              <a:off x="4204800" y="0"/>
              <a:ext cx="146268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8" name=""/>
            <p:cNvSpPr/>
            <p:nvPr/>
          </p:nvSpPr>
          <p:spPr>
            <a:xfrm>
              <a:off x="4662000" y="914400"/>
              <a:ext cx="100548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9" name=""/>
            <p:cNvSpPr/>
            <p:nvPr/>
          </p:nvSpPr>
          <p:spPr>
            <a:xfrm>
              <a:off x="3473640" y="1737000"/>
              <a:ext cx="310788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0" name=""/>
            <p:cNvSpPr/>
            <p:nvPr/>
          </p:nvSpPr>
          <p:spPr>
            <a:xfrm>
              <a:off x="4113360" y="2742840"/>
              <a:ext cx="146268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1" name=""/>
            <p:cNvSpPr/>
            <p:nvPr/>
          </p:nvSpPr>
          <p:spPr>
            <a:xfrm>
              <a:off x="6581520" y="1462680"/>
              <a:ext cx="155412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2" name=""/>
            <p:cNvSpPr/>
            <p:nvPr/>
          </p:nvSpPr>
          <p:spPr>
            <a:xfrm>
              <a:off x="7312680" y="1919880"/>
              <a:ext cx="146268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" name=""/>
            <p:cNvSpPr/>
            <p:nvPr/>
          </p:nvSpPr>
          <p:spPr>
            <a:xfrm>
              <a:off x="2742480" y="2377080"/>
              <a:ext cx="54828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" name=""/>
            <p:cNvSpPr/>
            <p:nvPr/>
          </p:nvSpPr>
          <p:spPr>
            <a:xfrm>
              <a:off x="8592480" y="0"/>
              <a:ext cx="1485000" cy="146268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" name=""/>
            <p:cNvSpPr/>
            <p:nvPr/>
          </p:nvSpPr>
          <p:spPr>
            <a:xfrm>
              <a:off x="676440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6" name=""/>
            <p:cNvSpPr/>
            <p:nvPr/>
          </p:nvSpPr>
          <p:spPr>
            <a:xfrm>
              <a:off x="1554120" y="0"/>
              <a:ext cx="18252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7" name=""/>
            <p:cNvSpPr/>
            <p:nvPr/>
          </p:nvSpPr>
          <p:spPr>
            <a:xfrm>
              <a:off x="0" y="301716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" name=""/>
            <p:cNvSpPr/>
            <p:nvPr/>
          </p:nvSpPr>
          <p:spPr>
            <a:xfrm>
              <a:off x="9597960" y="255996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9" name=""/>
            <p:cNvSpPr/>
            <p:nvPr/>
          </p:nvSpPr>
          <p:spPr>
            <a:xfrm>
              <a:off x="8775360" y="182844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20" name=""/>
          <p:cNvSpPr/>
          <p:nvPr/>
        </p:nvSpPr>
        <p:spPr>
          <a:xfrm>
            <a:off x="7557120" y="4318920"/>
            <a:ext cx="0" cy="126000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17360" rIns="117360" tIns="72360" bIns="72360" anchor="t">
            <a:noAutofit/>
          </a:bodyPr>
          <a:p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59280" y="4113720"/>
            <a:ext cx="7017840" cy="14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lnSpcReduction="9999"/>
          </a:bodyPr>
          <a:p>
            <a:pPr indent="0" algn="r">
              <a:buNone/>
            </a:pPr>
            <a:r>
              <a:rPr b="1" lang="bg-BG" sz="439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67280" y="467280"/>
            <a:ext cx="9141120" cy="36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"/>
          </p:nvPr>
        </p:nvSpPr>
        <p:spPr>
          <a:xfrm>
            <a:off x="7737120" y="4390920"/>
            <a:ext cx="205128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2"/>
          </p:nvPr>
        </p:nvSpPr>
        <p:spPr>
          <a:xfrm>
            <a:off x="7737120" y="5164920"/>
            <a:ext cx="2051280" cy="2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BC5003BA-07AC-4809-B159-A5B1BCED24CF}" type="slidenum"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"/>
          <p:cNvGrpSpPr/>
          <p:nvPr/>
        </p:nvGrpSpPr>
        <p:grpSpPr>
          <a:xfrm>
            <a:off x="7403760" y="3565080"/>
            <a:ext cx="2376720" cy="4296960"/>
            <a:chOff x="7403760" y="3565080"/>
            <a:chExt cx="2376720" cy="4296960"/>
          </a:xfrm>
        </p:grpSpPr>
        <p:sp>
          <p:nvSpPr>
            <p:cNvPr id="219" name=""/>
            <p:cNvSpPr/>
            <p:nvPr/>
          </p:nvSpPr>
          <p:spPr>
            <a:xfrm>
              <a:off x="8134920" y="4753800"/>
              <a:ext cx="457200" cy="255996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20" name=""/>
            <p:cNvSpPr/>
            <p:nvPr/>
          </p:nvSpPr>
          <p:spPr>
            <a:xfrm>
              <a:off x="8957880" y="3565080"/>
              <a:ext cx="456840" cy="255996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21" name=""/>
            <p:cNvSpPr/>
            <p:nvPr/>
          </p:nvSpPr>
          <p:spPr>
            <a:xfrm>
              <a:off x="7403760" y="5302080"/>
              <a:ext cx="457200" cy="255996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22" name=""/>
            <p:cNvSpPr/>
            <p:nvPr/>
          </p:nvSpPr>
          <p:spPr>
            <a:xfrm>
              <a:off x="8500680" y="5119200"/>
              <a:ext cx="12798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23" name=""/>
            <p:cNvSpPr/>
            <p:nvPr/>
          </p:nvSpPr>
          <p:spPr>
            <a:xfrm>
              <a:off x="8317800" y="5302080"/>
              <a:ext cx="91404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24" name=""/>
            <p:cNvSpPr/>
            <p:nvPr/>
          </p:nvSpPr>
          <p:spPr>
            <a:xfrm>
              <a:off x="8866440" y="5484960"/>
              <a:ext cx="91404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225" name=""/>
          <p:cNvSpPr/>
          <p:nvPr/>
        </p:nvSpPr>
        <p:spPr>
          <a:xfrm flipH="1" flipV="1">
            <a:off x="1461600" y="-1554120"/>
            <a:ext cx="457200" cy="255996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6" name=""/>
          <p:cNvSpPr/>
          <p:nvPr/>
        </p:nvSpPr>
        <p:spPr>
          <a:xfrm flipH="1" flipV="1">
            <a:off x="639000" y="-365040"/>
            <a:ext cx="457200" cy="255996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7" name=""/>
          <p:cNvSpPr/>
          <p:nvPr/>
        </p:nvSpPr>
        <p:spPr>
          <a:xfrm flipH="1" flipV="1">
            <a:off x="2193480" y="-2102760"/>
            <a:ext cx="457200" cy="255996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8" name=""/>
          <p:cNvSpPr/>
          <p:nvPr/>
        </p:nvSpPr>
        <p:spPr>
          <a:xfrm flipH="1" flipV="1">
            <a:off x="273240" y="547920"/>
            <a:ext cx="12798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29" name=""/>
          <p:cNvSpPr/>
          <p:nvPr/>
        </p:nvSpPr>
        <p:spPr>
          <a:xfrm flipH="1" flipV="1">
            <a:off x="821880" y="365040"/>
            <a:ext cx="91404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0" name=""/>
          <p:cNvSpPr/>
          <p:nvPr/>
        </p:nvSpPr>
        <p:spPr>
          <a:xfrm flipH="1" flipV="1">
            <a:off x="273240" y="182160"/>
            <a:ext cx="91404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1" name=""/>
          <p:cNvSpPr/>
          <p:nvPr/>
        </p:nvSpPr>
        <p:spPr>
          <a:xfrm>
            <a:off x="3472920" y="2559600"/>
            <a:ext cx="274248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32" name=""/>
          <p:cNvSpPr/>
          <p:nvPr/>
        </p:nvSpPr>
        <p:spPr>
          <a:xfrm flipH="1" flipV="1">
            <a:off x="913320" y="2834280"/>
            <a:ext cx="91440" cy="16455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1258920" y="467280"/>
            <a:ext cx="82774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bg-BG" sz="4390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bg-BG" sz="439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1258920" y="1799280"/>
            <a:ext cx="8277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dt" idx="27"/>
          </p:nvPr>
        </p:nvSpPr>
        <p:spPr>
          <a:xfrm>
            <a:off x="4672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ftr" idx="28"/>
          </p:nvPr>
        </p:nvSpPr>
        <p:spPr>
          <a:xfrm>
            <a:off x="3440880" y="516492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37" name="PlaceHolder 5"/>
          <p:cNvSpPr>
            <a:spLocks noGrp="1"/>
          </p:cNvSpPr>
          <p:nvPr>
            <p:ph type="sldNum" idx="29"/>
          </p:nvPr>
        </p:nvSpPr>
        <p:spPr>
          <a:xfrm>
            <a:off x="72244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42BEB12A-5D4D-4C0D-8661-7824772C1C86}" type="slidenum"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8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"/>
          <p:cNvGrpSpPr/>
          <p:nvPr/>
        </p:nvGrpSpPr>
        <p:grpSpPr>
          <a:xfrm>
            <a:off x="7403760" y="3565080"/>
            <a:ext cx="2376720" cy="4296960"/>
            <a:chOff x="7403760" y="3565080"/>
            <a:chExt cx="2376720" cy="4296960"/>
          </a:xfrm>
        </p:grpSpPr>
        <p:sp>
          <p:nvSpPr>
            <p:cNvPr id="241" name=""/>
            <p:cNvSpPr/>
            <p:nvPr/>
          </p:nvSpPr>
          <p:spPr>
            <a:xfrm>
              <a:off x="8134920" y="4753800"/>
              <a:ext cx="457200" cy="255996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42" name=""/>
            <p:cNvSpPr/>
            <p:nvPr/>
          </p:nvSpPr>
          <p:spPr>
            <a:xfrm>
              <a:off x="8957880" y="3565080"/>
              <a:ext cx="456840" cy="255996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43" name=""/>
            <p:cNvSpPr/>
            <p:nvPr/>
          </p:nvSpPr>
          <p:spPr>
            <a:xfrm>
              <a:off x="7403760" y="5302080"/>
              <a:ext cx="457200" cy="255996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44" name=""/>
            <p:cNvSpPr/>
            <p:nvPr/>
          </p:nvSpPr>
          <p:spPr>
            <a:xfrm>
              <a:off x="8500680" y="5119200"/>
              <a:ext cx="12798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45" name=""/>
            <p:cNvSpPr/>
            <p:nvPr/>
          </p:nvSpPr>
          <p:spPr>
            <a:xfrm>
              <a:off x="8317800" y="5302080"/>
              <a:ext cx="91404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246" name=""/>
            <p:cNvSpPr/>
            <p:nvPr/>
          </p:nvSpPr>
          <p:spPr>
            <a:xfrm>
              <a:off x="8866440" y="5484960"/>
              <a:ext cx="91404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247" name=""/>
          <p:cNvSpPr/>
          <p:nvPr/>
        </p:nvSpPr>
        <p:spPr>
          <a:xfrm flipH="1" flipV="1">
            <a:off x="1461600" y="-1554120"/>
            <a:ext cx="457200" cy="255996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48" name=""/>
          <p:cNvSpPr/>
          <p:nvPr/>
        </p:nvSpPr>
        <p:spPr>
          <a:xfrm flipH="1" flipV="1">
            <a:off x="639000" y="-365040"/>
            <a:ext cx="457200" cy="255996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49" name=""/>
          <p:cNvSpPr/>
          <p:nvPr/>
        </p:nvSpPr>
        <p:spPr>
          <a:xfrm flipH="1" flipV="1">
            <a:off x="2193480" y="-2102760"/>
            <a:ext cx="457200" cy="255996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0" name=""/>
          <p:cNvSpPr/>
          <p:nvPr/>
        </p:nvSpPr>
        <p:spPr>
          <a:xfrm flipH="1" flipV="1">
            <a:off x="273240" y="547920"/>
            <a:ext cx="12798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1" name=""/>
          <p:cNvSpPr/>
          <p:nvPr/>
        </p:nvSpPr>
        <p:spPr>
          <a:xfrm flipH="1" flipV="1">
            <a:off x="821880" y="365040"/>
            <a:ext cx="91404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2" name=""/>
          <p:cNvSpPr/>
          <p:nvPr/>
        </p:nvSpPr>
        <p:spPr>
          <a:xfrm flipH="1" flipV="1">
            <a:off x="273240" y="182160"/>
            <a:ext cx="91404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3" name=""/>
          <p:cNvSpPr/>
          <p:nvPr/>
        </p:nvSpPr>
        <p:spPr>
          <a:xfrm>
            <a:off x="3472920" y="2559600"/>
            <a:ext cx="274248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54" name=""/>
          <p:cNvSpPr/>
          <p:nvPr/>
        </p:nvSpPr>
        <p:spPr>
          <a:xfrm flipH="1" flipV="1">
            <a:off x="913320" y="2834280"/>
            <a:ext cx="91440" cy="16455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258920" y="467280"/>
            <a:ext cx="82774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bg-BG" sz="4390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bg-BG" sz="439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258920" y="1799280"/>
            <a:ext cx="8277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dt" idx="30"/>
          </p:nvPr>
        </p:nvSpPr>
        <p:spPr>
          <a:xfrm>
            <a:off x="4672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ftr" idx="31"/>
          </p:nvPr>
        </p:nvSpPr>
        <p:spPr>
          <a:xfrm>
            <a:off x="3440880" y="516492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sldNum" idx="32"/>
          </p:nvPr>
        </p:nvSpPr>
        <p:spPr>
          <a:xfrm>
            <a:off x="72244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B2BF729B-D7FF-4203-A2E3-99B6E24F9197}" type="slidenum"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"/>
          <p:cNvGrpSpPr/>
          <p:nvPr/>
        </p:nvGrpSpPr>
        <p:grpSpPr>
          <a:xfrm>
            <a:off x="8537040" y="5064840"/>
            <a:ext cx="1279800" cy="548640"/>
            <a:chOff x="8537040" y="5064840"/>
            <a:chExt cx="1279800" cy="548640"/>
          </a:xfrm>
        </p:grpSpPr>
        <p:sp>
          <p:nvSpPr>
            <p:cNvPr id="30" name=""/>
            <p:cNvSpPr/>
            <p:nvPr/>
          </p:nvSpPr>
          <p:spPr>
            <a:xfrm flipV="1">
              <a:off x="9633960" y="543060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1" name=""/>
            <p:cNvSpPr/>
            <p:nvPr/>
          </p:nvSpPr>
          <p:spPr>
            <a:xfrm flipV="1">
              <a:off x="9268200" y="543060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2" name=""/>
            <p:cNvSpPr/>
            <p:nvPr/>
          </p:nvSpPr>
          <p:spPr>
            <a:xfrm flipV="1">
              <a:off x="8903160" y="54306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3" name=""/>
            <p:cNvSpPr/>
            <p:nvPr/>
          </p:nvSpPr>
          <p:spPr>
            <a:xfrm flipV="1">
              <a:off x="8537040" y="543060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4" name=""/>
            <p:cNvSpPr/>
            <p:nvPr/>
          </p:nvSpPr>
          <p:spPr>
            <a:xfrm flipV="1">
              <a:off x="8537040" y="506484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5" name=""/>
            <p:cNvSpPr/>
            <p:nvPr/>
          </p:nvSpPr>
          <p:spPr>
            <a:xfrm flipV="1">
              <a:off x="8903160" y="506484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6" name=""/>
            <p:cNvSpPr/>
            <p:nvPr/>
          </p:nvSpPr>
          <p:spPr>
            <a:xfrm flipV="1">
              <a:off x="9268200" y="506520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37" name=""/>
            <p:cNvSpPr/>
            <p:nvPr/>
          </p:nvSpPr>
          <p:spPr>
            <a:xfrm flipV="1">
              <a:off x="9633960" y="506484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38" name=""/>
          <p:cNvSpPr/>
          <p:nvPr/>
        </p:nvSpPr>
        <p:spPr>
          <a:xfrm>
            <a:off x="1498680" y="1773360"/>
            <a:ext cx="2925000" cy="292572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39" name=""/>
          <p:cNvSpPr/>
          <p:nvPr/>
        </p:nvSpPr>
        <p:spPr>
          <a:xfrm>
            <a:off x="1224000" y="1133640"/>
            <a:ext cx="118872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0" name=""/>
          <p:cNvSpPr/>
          <p:nvPr/>
        </p:nvSpPr>
        <p:spPr>
          <a:xfrm>
            <a:off x="3418200" y="4241880"/>
            <a:ext cx="63972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/>
        </p:blipFill>
        <p:spPr>
          <a:xfrm>
            <a:off x="4347720" y="791640"/>
            <a:ext cx="5524200" cy="414504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bg-BG" sz="439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67280" y="1799280"/>
            <a:ext cx="61610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3"/>
          </p:nvPr>
        </p:nvSpPr>
        <p:spPr>
          <a:xfrm>
            <a:off x="4672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ftr" idx="4"/>
          </p:nvPr>
        </p:nvSpPr>
        <p:spPr>
          <a:xfrm>
            <a:off x="3440880" y="516492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sldNum" idx="5"/>
          </p:nvPr>
        </p:nvSpPr>
        <p:spPr>
          <a:xfrm>
            <a:off x="72244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0E9C4953-F5B4-4A7A-8499-8320F549A326}" type="slidenum"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"/>
          <p:cNvGrpSpPr/>
          <p:nvPr/>
        </p:nvGrpSpPr>
        <p:grpSpPr>
          <a:xfrm>
            <a:off x="7403760" y="3565080"/>
            <a:ext cx="2376720" cy="4296960"/>
            <a:chOff x="7403760" y="3565080"/>
            <a:chExt cx="2376720" cy="4296960"/>
          </a:xfrm>
        </p:grpSpPr>
        <p:sp>
          <p:nvSpPr>
            <p:cNvPr id="50" name=""/>
            <p:cNvSpPr/>
            <p:nvPr/>
          </p:nvSpPr>
          <p:spPr>
            <a:xfrm>
              <a:off x="8134920" y="4753800"/>
              <a:ext cx="457200" cy="2559960"/>
            </a:xfrm>
            <a:prstGeom prst="rect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1" name=""/>
            <p:cNvSpPr/>
            <p:nvPr/>
          </p:nvSpPr>
          <p:spPr>
            <a:xfrm>
              <a:off x="8957880" y="3565080"/>
              <a:ext cx="456840" cy="255996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2" name=""/>
            <p:cNvSpPr/>
            <p:nvPr/>
          </p:nvSpPr>
          <p:spPr>
            <a:xfrm>
              <a:off x="7403760" y="5302080"/>
              <a:ext cx="457200" cy="2559960"/>
            </a:xfrm>
            <a:prstGeom prst="rect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3" name=""/>
            <p:cNvSpPr/>
            <p:nvPr/>
          </p:nvSpPr>
          <p:spPr>
            <a:xfrm>
              <a:off x="8500680" y="5119200"/>
              <a:ext cx="12798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4" name=""/>
            <p:cNvSpPr/>
            <p:nvPr/>
          </p:nvSpPr>
          <p:spPr>
            <a:xfrm>
              <a:off x="8317800" y="5302080"/>
              <a:ext cx="91404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55" name=""/>
            <p:cNvSpPr/>
            <p:nvPr/>
          </p:nvSpPr>
          <p:spPr>
            <a:xfrm>
              <a:off x="8866440" y="5484960"/>
              <a:ext cx="91404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56" name=""/>
          <p:cNvSpPr/>
          <p:nvPr/>
        </p:nvSpPr>
        <p:spPr>
          <a:xfrm flipH="1" flipV="1">
            <a:off x="1461600" y="-1554120"/>
            <a:ext cx="457200" cy="2559960"/>
          </a:xfrm>
          <a:prstGeom prst="rect">
            <a:avLst/>
          </a:prstGeom>
          <a:blipFill rotWithShape="0">
            <a:blip r:embed="rId5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57" name=""/>
          <p:cNvSpPr/>
          <p:nvPr/>
        </p:nvSpPr>
        <p:spPr>
          <a:xfrm flipH="1" flipV="1">
            <a:off x="639000" y="-365040"/>
            <a:ext cx="457200" cy="2559960"/>
          </a:xfrm>
          <a:prstGeom prst="rect">
            <a:avLst/>
          </a:prstGeom>
          <a:blipFill rotWithShape="0">
            <a:blip r:embed="rId6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58" name=""/>
          <p:cNvSpPr/>
          <p:nvPr/>
        </p:nvSpPr>
        <p:spPr>
          <a:xfrm flipH="1" flipV="1">
            <a:off x="2193480" y="-2102760"/>
            <a:ext cx="457200" cy="2559960"/>
          </a:xfrm>
          <a:prstGeom prst="rect">
            <a:avLst/>
          </a:prstGeom>
          <a:blipFill rotWithShape="0">
            <a:blip r:embed="rId7"/>
            <a:srcRect/>
            <a:tile tx="0" ty="0" sx="74822" sy="74822" algn="ctr"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59" name=""/>
          <p:cNvSpPr/>
          <p:nvPr/>
        </p:nvSpPr>
        <p:spPr>
          <a:xfrm flipH="1" flipV="1">
            <a:off x="273240" y="547920"/>
            <a:ext cx="12798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0" name=""/>
          <p:cNvSpPr/>
          <p:nvPr/>
        </p:nvSpPr>
        <p:spPr>
          <a:xfrm flipH="1" flipV="1">
            <a:off x="821880" y="365040"/>
            <a:ext cx="91404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1" name=""/>
          <p:cNvSpPr/>
          <p:nvPr/>
        </p:nvSpPr>
        <p:spPr>
          <a:xfrm flipH="1" flipV="1">
            <a:off x="273240" y="182160"/>
            <a:ext cx="91404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2" name=""/>
          <p:cNvSpPr/>
          <p:nvPr/>
        </p:nvSpPr>
        <p:spPr>
          <a:xfrm>
            <a:off x="3472920" y="2559600"/>
            <a:ext cx="2742480" cy="2742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63" name=""/>
          <p:cNvSpPr/>
          <p:nvPr/>
        </p:nvSpPr>
        <p:spPr>
          <a:xfrm flipH="1" flipV="1">
            <a:off x="913320" y="2834280"/>
            <a:ext cx="91440" cy="164556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258920" y="467280"/>
            <a:ext cx="82774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bg-BG" sz="4390" strike="noStrike" u="wavyHeavy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bg-BG" sz="439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1258920" y="1799280"/>
            <a:ext cx="8277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6"/>
          </p:nvPr>
        </p:nvSpPr>
        <p:spPr>
          <a:xfrm>
            <a:off x="4672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ftr" idx="7"/>
          </p:nvPr>
        </p:nvSpPr>
        <p:spPr>
          <a:xfrm>
            <a:off x="3440880" y="516492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sldNum" idx="8"/>
          </p:nvPr>
        </p:nvSpPr>
        <p:spPr>
          <a:xfrm>
            <a:off x="72244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CF1AD057-35C0-4A4A-88A0-B24D665B874A}" type="slidenum"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822240" y="246816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2" name=""/>
          <p:cNvSpPr/>
          <p:nvPr/>
        </p:nvSpPr>
        <p:spPr>
          <a:xfrm>
            <a:off x="4478400" y="155376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3" name=""/>
          <p:cNvSpPr/>
          <p:nvPr/>
        </p:nvSpPr>
        <p:spPr>
          <a:xfrm>
            <a:off x="6581160" y="3107880"/>
            <a:ext cx="1462680" cy="146268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blurRad="0" rotWithShape="0">
              <a:srgbClr val="808080">
                <a:alpha val="2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4" name=""/>
          <p:cNvSpPr/>
          <p:nvPr/>
        </p:nvSpPr>
        <p:spPr>
          <a:xfrm>
            <a:off x="1553400" y="4113720"/>
            <a:ext cx="914040" cy="657360"/>
          </a:xfrm>
          <a:custGeom>
            <a:avLst/>
            <a:gdLst/>
            <a:ahLst/>
            <a:rect l="0" t="0" r="r" b="b"/>
            <a:pathLst>
              <a:path fill="none" w="2539" h="1826">
                <a:moveTo>
                  <a:pt x="0" y="0"/>
                </a:moveTo>
                <a:cubicBezTo>
                  <a:pt x="508" y="2286"/>
                  <a:pt x="2539" y="1778"/>
                  <a:pt x="2539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5" name=""/>
          <p:cNvSpPr/>
          <p:nvPr/>
        </p:nvSpPr>
        <p:spPr>
          <a:xfrm>
            <a:off x="3655800" y="1188000"/>
            <a:ext cx="822600" cy="640080"/>
          </a:xfrm>
          <a:custGeom>
            <a:avLst/>
            <a:gdLst/>
            <a:ahLst/>
            <a:rect l="0" t="0" r="r" b="b"/>
            <a:pathLst>
              <a:path fill="none" w="2285" h="1778">
                <a:moveTo>
                  <a:pt x="2285" y="1778"/>
                </a:moveTo>
                <a:cubicBezTo>
                  <a:pt x="1016" y="1778"/>
                  <a:pt x="2032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6" name=""/>
          <p:cNvSpPr/>
          <p:nvPr/>
        </p:nvSpPr>
        <p:spPr>
          <a:xfrm>
            <a:off x="7952040" y="2010960"/>
            <a:ext cx="1463760" cy="1188720"/>
          </a:xfrm>
          <a:custGeom>
            <a:avLst/>
            <a:gdLst/>
            <a:ahLst/>
            <a:rect l="0" t="0" r="r" b="b"/>
            <a:pathLst>
              <a:path fill="none" w="4066" h="3302">
                <a:moveTo>
                  <a:pt x="3301" y="0"/>
                </a:moveTo>
                <a:cubicBezTo>
                  <a:pt x="4825" y="1016"/>
                  <a:pt x="3809" y="2285"/>
                  <a:pt x="2539" y="2285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rIns="108360" tIns="63360" bIns="6336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77" name=""/>
          <p:cNvSpPr/>
          <p:nvPr/>
        </p:nvSpPr>
        <p:spPr>
          <a:xfrm>
            <a:off x="2467440" y="822240"/>
            <a:ext cx="141012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78" name=""/>
          <p:cNvSpPr/>
          <p:nvPr/>
        </p:nvSpPr>
        <p:spPr>
          <a:xfrm>
            <a:off x="3930120" y="4662360"/>
            <a:ext cx="168408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79" name=""/>
          <p:cNvSpPr/>
          <p:nvPr/>
        </p:nvSpPr>
        <p:spPr>
          <a:xfrm>
            <a:off x="8409240" y="1279440"/>
            <a:ext cx="109692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bg-BG" sz="439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9"/>
          </p:nvPr>
        </p:nvSpPr>
        <p:spPr>
          <a:xfrm>
            <a:off x="4672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ftr" idx="10"/>
          </p:nvPr>
        </p:nvSpPr>
        <p:spPr>
          <a:xfrm>
            <a:off x="3440880" y="516492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sldNum" idx="11"/>
          </p:nvPr>
        </p:nvSpPr>
        <p:spPr>
          <a:xfrm>
            <a:off x="72244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AF75D1F1-5C01-4BBB-B60F-79B7CF718010}" type="slidenum"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  <p:sldLayoutId id="2147483657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2102400" y="365724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92" name=""/>
          <p:cNvSpPr/>
          <p:nvPr/>
        </p:nvSpPr>
        <p:spPr>
          <a:xfrm>
            <a:off x="822600" y="-272520"/>
            <a:ext cx="219384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93" name=""/>
          <p:cNvSpPr/>
          <p:nvPr/>
        </p:nvSpPr>
        <p:spPr>
          <a:xfrm>
            <a:off x="7952400" y="3108600"/>
            <a:ext cx="219384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94" name=""/>
          <p:cNvSpPr/>
          <p:nvPr/>
        </p:nvSpPr>
        <p:spPr>
          <a:xfrm>
            <a:off x="9597960" y="914400"/>
            <a:ext cx="164556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grpSp>
        <p:nvGrpSpPr>
          <p:cNvPr id="95" name=""/>
          <p:cNvGrpSpPr/>
          <p:nvPr/>
        </p:nvGrpSpPr>
        <p:grpSpPr>
          <a:xfrm>
            <a:off x="3835080" y="1150560"/>
            <a:ext cx="2338920" cy="4333680"/>
            <a:chOff x="3835080" y="1150560"/>
            <a:chExt cx="2338920" cy="4333680"/>
          </a:xfrm>
        </p:grpSpPr>
        <p:sp>
          <p:nvSpPr>
            <p:cNvPr id="96" name=""/>
            <p:cNvSpPr/>
            <p:nvPr/>
          </p:nvSpPr>
          <p:spPr>
            <a:xfrm flipH="1" flipV="1" rot="5400000">
              <a:off x="4756320" y="3805920"/>
              <a:ext cx="1371600" cy="146268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 flipV="1" rot="5400000">
              <a:off x="3880080" y="2717640"/>
              <a:ext cx="1371600" cy="146268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 flipV="1" rot="5400000">
              <a:off x="4756680" y="245556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 flipV="1" rot="5400000">
              <a:off x="3880440" y="13669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 flipV="1" rot="5400000">
              <a:off x="4756320" y="1104840"/>
              <a:ext cx="1371600" cy="146268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 flipV="1" rot="5400000">
              <a:off x="3880440" y="4066920"/>
              <a:ext cx="1371240" cy="146268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bg-BG" sz="439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dt" idx="12"/>
          </p:nvPr>
        </p:nvSpPr>
        <p:spPr>
          <a:xfrm>
            <a:off x="4672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ftr" idx="13"/>
          </p:nvPr>
        </p:nvSpPr>
        <p:spPr>
          <a:xfrm>
            <a:off x="3440880" y="516492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sldNum" idx="14"/>
          </p:nvPr>
        </p:nvSpPr>
        <p:spPr>
          <a:xfrm>
            <a:off x="72244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AE211FEE-15F5-4F48-9899-21E30E2D2448}" type="slidenum"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  <p:sldLayoutId id="2147483660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"/>
          <p:cNvSpPr/>
          <p:nvPr/>
        </p:nvSpPr>
        <p:spPr>
          <a:xfrm>
            <a:off x="6769080" y="1299600"/>
            <a:ext cx="86148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2" name=""/>
          <p:cNvSpPr/>
          <p:nvPr/>
        </p:nvSpPr>
        <p:spPr>
          <a:xfrm>
            <a:off x="5810760" y="3853800"/>
            <a:ext cx="86148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7586640" y="2559600"/>
            <a:ext cx="2193840" cy="2194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14" name=""/>
          <p:cNvSpPr/>
          <p:nvPr/>
        </p:nvSpPr>
        <p:spPr>
          <a:xfrm>
            <a:off x="3198960" y="730800"/>
            <a:ext cx="168408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15" name=""/>
          <p:cNvSpPr/>
          <p:nvPr/>
        </p:nvSpPr>
        <p:spPr>
          <a:xfrm>
            <a:off x="1423080" y="3488040"/>
            <a:ext cx="168408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16" name=""/>
          <p:cNvSpPr/>
          <p:nvPr/>
        </p:nvSpPr>
        <p:spPr>
          <a:xfrm>
            <a:off x="700200" y="1899360"/>
            <a:ext cx="1401840" cy="1848600"/>
          </a:xfrm>
          <a:custGeom>
            <a:avLst/>
            <a:gdLst/>
            <a:ahLst/>
            <a:rect l="0" t="0" r="r" b="b"/>
            <a:pathLst>
              <a:path fill="none" w="3894" h="5135">
                <a:moveTo>
                  <a:pt x="339" y="0"/>
                </a:moveTo>
                <a:cubicBezTo>
                  <a:pt x="-931" y="2540"/>
                  <a:pt x="1608" y="5587"/>
                  <a:pt x="3894" y="5079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7" name=""/>
          <p:cNvSpPr/>
          <p:nvPr/>
        </p:nvSpPr>
        <p:spPr>
          <a:xfrm>
            <a:off x="3930120" y="2010960"/>
            <a:ext cx="975600" cy="1371240"/>
          </a:xfrm>
          <a:custGeom>
            <a:avLst/>
            <a:gdLst/>
            <a:ahLst/>
            <a:rect l="0" t="0" r="r" b="b"/>
            <a:pathLst>
              <a:path fill="none" w="2710" h="3809">
                <a:moveTo>
                  <a:pt x="0" y="3809"/>
                </a:moveTo>
                <a:cubicBezTo>
                  <a:pt x="762" y="3047"/>
                  <a:pt x="1270" y="3556"/>
                  <a:pt x="1270" y="2794"/>
                </a:cubicBezTo>
                <a:cubicBezTo>
                  <a:pt x="1270" y="2032"/>
                  <a:pt x="3300" y="2286"/>
                  <a:pt x="2539" y="3047"/>
                </a:cubicBezTo>
                <a:cubicBezTo>
                  <a:pt x="1777" y="3809"/>
                  <a:pt x="1523" y="508"/>
                  <a:pt x="2539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8" name=""/>
          <p:cNvSpPr/>
          <p:nvPr/>
        </p:nvSpPr>
        <p:spPr>
          <a:xfrm>
            <a:off x="7722000" y="2102400"/>
            <a:ext cx="778680" cy="1462680"/>
          </a:xfrm>
          <a:custGeom>
            <a:avLst/>
            <a:gdLst/>
            <a:ahLst/>
            <a:rect l="0" t="0" r="r" b="b"/>
            <a:pathLst>
              <a:path fill="none" w="2163" h="4063">
                <a:moveTo>
                  <a:pt x="132" y="4063"/>
                </a:moveTo>
                <a:cubicBezTo>
                  <a:pt x="-630" y="3301"/>
                  <a:pt x="2163" y="3555"/>
                  <a:pt x="2163" y="2794"/>
                </a:cubicBezTo>
                <a:cubicBezTo>
                  <a:pt x="2163" y="2032"/>
                  <a:pt x="-630" y="1778"/>
                  <a:pt x="132" y="2540"/>
                </a:cubicBezTo>
                <a:cubicBezTo>
                  <a:pt x="894" y="3302"/>
                  <a:pt x="1909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med" type="triangle" w="med"/>
            <a:tailEnd len="med" type="triangle" w="med"/>
          </a:ln>
        </p:spPr>
        <p:txBody>
          <a:bodyPr lIns="108360" rIns="108360" tIns="63360" bIns="6336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19" name=""/>
          <p:cNvSpPr/>
          <p:nvPr/>
        </p:nvSpPr>
        <p:spPr>
          <a:xfrm>
            <a:off x="1423080" y="4753800"/>
            <a:ext cx="86148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0" name=""/>
          <p:cNvSpPr/>
          <p:nvPr/>
        </p:nvSpPr>
        <p:spPr>
          <a:xfrm>
            <a:off x="2885760" y="1299600"/>
            <a:ext cx="86148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bg-BG" sz="439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dt" idx="15"/>
          </p:nvPr>
        </p:nvSpPr>
        <p:spPr>
          <a:xfrm>
            <a:off x="4672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ftr" idx="16"/>
          </p:nvPr>
        </p:nvSpPr>
        <p:spPr>
          <a:xfrm>
            <a:off x="3440880" y="516492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sldNum" idx="17"/>
          </p:nvPr>
        </p:nvSpPr>
        <p:spPr>
          <a:xfrm>
            <a:off x="72244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19DA2BDE-9116-40C6-9248-F276EF122600}" type="slidenum"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  <p:sldLayoutId id="2147483663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"/>
          <p:cNvGrpSpPr/>
          <p:nvPr/>
        </p:nvGrpSpPr>
        <p:grpSpPr>
          <a:xfrm>
            <a:off x="2981520" y="1547280"/>
            <a:ext cx="5980680" cy="3187080"/>
            <a:chOff x="2981520" y="1547280"/>
            <a:chExt cx="5980680" cy="3187080"/>
          </a:xfrm>
        </p:grpSpPr>
        <p:sp>
          <p:nvSpPr>
            <p:cNvPr id="136" name=""/>
            <p:cNvSpPr/>
            <p:nvPr/>
          </p:nvSpPr>
          <p:spPr>
            <a:xfrm>
              <a:off x="3568680" y="1887480"/>
              <a:ext cx="4925880" cy="262296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7" name=""/>
            <p:cNvSpPr/>
            <p:nvPr/>
          </p:nvSpPr>
          <p:spPr>
            <a:xfrm>
              <a:off x="3762000" y="1584720"/>
              <a:ext cx="4925880" cy="262296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9000" rIns="99000" tIns="54000" bIns="54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8" name=""/>
            <p:cNvSpPr txBox="1"/>
            <p:nvPr/>
          </p:nvSpPr>
          <p:spPr>
            <a:xfrm>
              <a:off x="3843000" y="1547280"/>
              <a:ext cx="109692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bg-BG" sz="8000" strike="noStrike" u="none">
                  <a:solidFill>
                    <a:srgbClr val="000000"/>
                  </a:solidFill>
                  <a:uFillTx/>
                  <a:latin typeface="Noto Sans"/>
                </a:rPr>
                <a:t>“</a:t>
              </a:r>
              <a:endParaRPr b="0" lang="bg-BG" sz="80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39" name=""/>
            <p:cNvSpPr txBox="1"/>
            <p:nvPr/>
          </p:nvSpPr>
          <p:spPr>
            <a:xfrm>
              <a:off x="7865280" y="3398760"/>
              <a:ext cx="109692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rIns="90000" tIns="45000" bIns="45000" anchor="t">
              <a:noAutofit/>
            </a:bodyPr>
            <a:p>
              <a:r>
                <a:rPr b="0" lang="bg-BG" sz="7200" strike="noStrike" u="none">
                  <a:solidFill>
                    <a:srgbClr val="000000"/>
                  </a:solidFill>
                  <a:uFillTx/>
                  <a:latin typeface="Noto Sans"/>
                </a:rPr>
                <a:t>”</a:t>
              </a:r>
              <a:endParaRPr b="0" lang="bg-BG" sz="72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0" name=""/>
            <p:cNvSpPr/>
            <p:nvPr/>
          </p:nvSpPr>
          <p:spPr>
            <a:xfrm>
              <a:off x="2981520" y="4116240"/>
              <a:ext cx="104436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grpSp>
        <p:nvGrpSpPr>
          <p:cNvPr id="141" name=""/>
          <p:cNvGrpSpPr/>
          <p:nvPr/>
        </p:nvGrpSpPr>
        <p:grpSpPr>
          <a:xfrm>
            <a:off x="-907560" y="-401760"/>
            <a:ext cx="3759840" cy="6495120"/>
            <a:chOff x="-907560" y="-401760"/>
            <a:chExt cx="3759840" cy="6495120"/>
          </a:xfrm>
        </p:grpSpPr>
        <p:sp>
          <p:nvSpPr>
            <p:cNvPr id="142" name=""/>
            <p:cNvSpPr/>
            <p:nvPr/>
          </p:nvSpPr>
          <p:spPr>
            <a:xfrm>
              <a:off x="-228600" y="5161680"/>
              <a:ext cx="1072800" cy="76644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3" name=""/>
            <p:cNvSpPr/>
            <p:nvPr/>
          </p:nvSpPr>
          <p:spPr>
            <a:xfrm rot="5358000">
              <a:off x="-21960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44" name=""/>
            <p:cNvSpPr/>
            <p:nvPr/>
          </p:nvSpPr>
          <p:spPr>
            <a:xfrm>
              <a:off x="-228600" y="3826440"/>
              <a:ext cx="1072800" cy="76608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080"/>
                <a:gd name="textAreaBottom" fmla="*/ 50724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2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5" name=""/>
            <p:cNvSpPr/>
            <p:nvPr/>
          </p:nvSpPr>
          <p:spPr>
            <a:xfrm rot="5358000">
              <a:off x="-221760" y="315468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6" name=""/>
            <p:cNvSpPr/>
            <p:nvPr/>
          </p:nvSpPr>
          <p:spPr>
            <a:xfrm>
              <a:off x="455400" y="4477680"/>
              <a:ext cx="1072800" cy="76644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47" name=""/>
            <p:cNvSpPr/>
            <p:nvPr/>
          </p:nvSpPr>
          <p:spPr>
            <a:xfrm rot="5358000">
              <a:off x="470880" y="382176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24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8" name=""/>
            <p:cNvSpPr/>
            <p:nvPr/>
          </p:nvSpPr>
          <p:spPr>
            <a:xfrm>
              <a:off x="1158840" y="5170680"/>
              <a:ext cx="1072800" cy="76644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49" name=""/>
            <p:cNvSpPr/>
            <p:nvPr/>
          </p:nvSpPr>
          <p:spPr>
            <a:xfrm rot="5358000">
              <a:off x="461520" y="5170680"/>
              <a:ext cx="1068840" cy="76608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080"/>
                <a:gd name="textAreaBottom" fmla="*/ 50724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0" name=""/>
            <p:cNvSpPr/>
            <p:nvPr/>
          </p:nvSpPr>
          <p:spPr>
            <a:xfrm flipH="1" rot="16242000">
              <a:off x="-231840" y="179424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1" name=""/>
            <p:cNvSpPr/>
            <p:nvPr/>
          </p:nvSpPr>
          <p:spPr>
            <a:xfrm flipH="1" rot="16242000">
              <a:off x="419400" y="2470320"/>
              <a:ext cx="1068840" cy="76608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080"/>
                <a:gd name="textAreaBottom" fmla="*/ 50724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2" name=""/>
            <p:cNvSpPr/>
            <p:nvPr/>
          </p:nvSpPr>
          <p:spPr>
            <a:xfrm flipH="1">
              <a:off x="-245880" y="2462400"/>
              <a:ext cx="1072800" cy="76644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3" name=""/>
            <p:cNvSpPr/>
            <p:nvPr/>
          </p:nvSpPr>
          <p:spPr>
            <a:xfrm>
              <a:off x="1107720" y="1135440"/>
              <a:ext cx="1072800" cy="76644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4" name=""/>
            <p:cNvSpPr/>
            <p:nvPr/>
          </p:nvSpPr>
          <p:spPr>
            <a:xfrm rot="5358000">
              <a:off x="1102680" y="1802160"/>
              <a:ext cx="1068840" cy="76608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080"/>
                <a:gd name="textAreaBottom" fmla="*/ 50724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5" name=""/>
            <p:cNvSpPr/>
            <p:nvPr/>
          </p:nvSpPr>
          <p:spPr>
            <a:xfrm rot="5358000">
              <a:off x="414720" y="1143720"/>
              <a:ext cx="1068480" cy="76608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080"/>
                <a:gd name="textAreaBottom" fmla="*/ 50724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3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6" name=""/>
            <p:cNvSpPr/>
            <p:nvPr/>
          </p:nvSpPr>
          <p:spPr>
            <a:xfrm>
              <a:off x="439560" y="1811520"/>
              <a:ext cx="1072800" cy="76644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57" name=""/>
            <p:cNvSpPr/>
            <p:nvPr/>
          </p:nvSpPr>
          <p:spPr>
            <a:xfrm>
              <a:off x="424080" y="451800"/>
              <a:ext cx="1072800" cy="76608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080"/>
                <a:gd name="textAreaBottom" fmla="*/ 50724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8" name=""/>
            <p:cNvSpPr/>
            <p:nvPr/>
          </p:nvSpPr>
          <p:spPr>
            <a:xfrm rot="5358000">
              <a:off x="-246240" y="43920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59" name=""/>
            <p:cNvSpPr/>
            <p:nvPr/>
          </p:nvSpPr>
          <p:spPr>
            <a:xfrm rot="5358000">
              <a:off x="434880" y="-245520"/>
              <a:ext cx="1068840" cy="76608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080"/>
                <a:gd name="textAreaBottom" fmla="*/ 507240 h 76608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ffffff"/>
                </a:solidFill>
                <a:uFillTx/>
                <a:latin typeface="Noto Sans"/>
              </a:endParaRPr>
            </a:p>
          </p:txBody>
        </p:sp>
        <p:sp>
          <p:nvSpPr>
            <p:cNvPr id="160" name=""/>
            <p:cNvSpPr/>
            <p:nvPr/>
          </p:nvSpPr>
          <p:spPr>
            <a:xfrm>
              <a:off x="1779480" y="1794960"/>
              <a:ext cx="1072800" cy="76644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61" name=""/>
            <p:cNvSpPr/>
            <p:nvPr/>
          </p:nvSpPr>
          <p:spPr>
            <a:xfrm>
              <a:off x="1106280" y="-256320"/>
              <a:ext cx="1072800" cy="76644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62" name=""/>
            <p:cNvSpPr/>
            <p:nvPr/>
          </p:nvSpPr>
          <p:spPr>
            <a:xfrm>
              <a:off x="-907560" y="1791000"/>
              <a:ext cx="1072800" cy="766440"/>
            </a:xfrm>
            <a:custGeom>
              <a:avLst/>
              <a:gdLst>
                <a:gd name="textAreaLeft" fmla="*/ 277920 w 1072800"/>
                <a:gd name="textAreaRight" fmla="*/ 794880 w 1072800"/>
                <a:gd name="textAreaTop" fmla="*/ 258840 h 766440"/>
                <a:gd name="textAreaBottom" fmla="*/ 507600 h 766440"/>
              </a:gdLst>
              <a:ah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blurRad="0" rotWithShape="0">
                <a:srgbClr val="808080">
                  <a:alpha val="20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163" name=""/>
          <p:cNvSpPr/>
          <p:nvPr/>
        </p:nvSpPr>
        <p:spPr>
          <a:xfrm>
            <a:off x="8534880" y="3876120"/>
            <a:ext cx="975600" cy="1371240"/>
          </a:xfrm>
          <a:custGeom>
            <a:avLst/>
            <a:gdLst/>
            <a:ahLst/>
            <a:rect l="0" t="0" r="r" b="b"/>
            <a:pathLst>
              <a:path fill="none" w="2710" h="3809">
                <a:moveTo>
                  <a:pt x="0" y="3809"/>
                </a:moveTo>
                <a:cubicBezTo>
                  <a:pt x="762" y="3047"/>
                  <a:pt x="1270" y="3556"/>
                  <a:pt x="1269" y="2794"/>
                </a:cubicBezTo>
                <a:cubicBezTo>
                  <a:pt x="1269" y="2032"/>
                  <a:pt x="3300" y="2286"/>
                  <a:pt x="2539" y="3047"/>
                </a:cubicBezTo>
                <a:cubicBezTo>
                  <a:pt x="1777" y="3809"/>
                  <a:pt x="1523" y="508"/>
                  <a:pt x="2539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len="sm" type="oval" w="lg"/>
            <a:tailEnd len="sm" type="oval" w="lg"/>
          </a:ln>
        </p:spPr>
        <p:txBody>
          <a:bodyPr lIns="108360" rIns="108360" tIns="63360" bIns="6336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4" name=""/>
          <p:cNvSpPr/>
          <p:nvPr/>
        </p:nvSpPr>
        <p:spPr>
          <a:xfrm>
            <a:off x="7369200" y="4973400"/>
            <a:ext cx="1684080" cy="1645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65" name=""/>
          <p:cNvSpPr/>
          <p:nvPr/>
        </p:nvSpPr>
        <p:spPr>
          <a:xfrm>
            <a:off x="7864920" y="-328320"/>
            <a:ext cx="2010960" cy="20113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798920" y="467280"/>
            <a:ext cx="77374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85000" lnSpcReduction="9999"/>
          </a:bodyPr>
          <a:p>
            <a:pPr indent="0" algn="ctr">
              <a:buNone/>
            </a:pPr>
            <a:r>
              <a:rPr b="1" lang="bg-BG" sz="439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3922200" y="2159280"/>
            <a:ext cx="4570560" cy="194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18"/>
          </p:nvPr>
        </p:nvSpPr>
        <p:spPr>
          <a:xfrm>
            <a:off x="4672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ftr" idx="19"/>
          </p:nvPr>
        </p:nvSpPr>
        <p:spPr>
          <a:xfrm>
            <a:off x="3440880" y="516492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sldNum" idx="20"/>
          </p:nvPr>
        </p:nvSpPr>
        <p:spPr>
          <a:xfrm>
            <a:off x="72244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C47A3531-433D-43C6-A003-78B0243ABE2F}" type="slidenum"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"/>
          <p:cNvSpPr/>
          <p:nvPr/>
        </p:nvSpPr>
        <p:spPr>
          <a:xfrm>
            <a:off x="8263080" y="4114440"/>
            <a:ext cx="191952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74" name=""/>
          <p:cNvSpPr/>
          <p:nvPr/>
        </p:nvSpPr>
        <p:spPr>
          <a:xfrm>
            <a:off x="7714800" y="-547560"/>
            <a:ext cx="191952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grpSp>
        <p:nvGrpSpPr>
          <p:cNvPr id="175" name=""/>
          <p:cNvGrpSpPr/>
          <p:nvPr/>
        </p:nvGrpSpPr>
        <p:grpSpPr>
          <a:xfrm>
            <a:off x="-146520" y="68760"/>
            <a:ext cx="915120" cy="915480"/>
            <a:chOff x="-146520" y="68760"/>
            <a:chExt cx="915120" cy="915480"/>
          </a:xfrm>
        </p:grpSpPr>
        <p:sp>
          <p:nvSpPr>
            <p:cNvPr id="176" name=""/>
            <p:cNvSpPr/>
            <p:nvPr/>
          </p:nvSpPr>
          <p:spPr>
            <a:xfrm flipV="1" rot="5393400">
              <a:off x="219960" y="800280"/>
              <a:ext cx="182880" cy="182880"/>
            </a:xfrm>
            <a:prstGeom prst="ellipse">
              <a:avLst/>
            </a:prstGeom>
            <a:blipFill rotWithShape="0">
              <a:blip r:embed="rId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7" name=""/>
            <p:cNvSpPr/>
            <p:nvPr/>
          </p:nvSpPr>
          <p:spPr>
            <a:xfrm flipV="1" rot="5393400">
              <a:off x="219600" y="434520"/>
              <a:ext cx="182880" cy="182880"/>
            </a:xfrm>
            <a:prstGeom prst="ellipse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8" name=""/>
            <p:cNvSpPr/>
            <p:nvPr/>
          </p:nvSpPr>
          <p:spPr>
            <a:xfrm flipV="1" rot="5393400">
              <a:off x="219240" y="691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79" name=""/>
            <p:cNvSpPr/>
            <p:nvPr/>
          </p:nvSpPr>
          <p:spPr>
            <a:xfrm flipV="1" rot="5393400">
              <a:off x="584640" y="68400"/>
              <a:ext cx="182880" cy="182880"/>
            </a:xfrm>
            <a:prstGeom prst="ellipse">
              <a:avLst/>
            </a:prstGeom>
            <a:blipFill rotWithShape="0">
              <a:blip r:embed="rId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0" name=""/>
            <p:cNvSpPr/>
            <p:nvPr/>
          </p:nvSpPr>
          <p:spPr>
            <a:xfrm flipV="1" rot="5393400">
              <a:off x="584640" y="434160"/>
              <a:ext cx="182880" cy="182880"/>
            </a:xfrm>
            <a:prstGeom prst="ellipse">
              <a:avLst/>
            </a:prstGeom>
            <a:blipFill rotWithShape="0">
              <a:blip r:embed="rId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1" name=""/>
            <p:cNvSpPr/>
            <p:nvPr/>
          </p:nvSpPr>
          <p:spPr>
            <a:xfrm flipV="1" rot="5393400">
              <a:off x="585360" y="800280"/>
              <a:ext cx="182880" cy="182880"/>
            </a:xfrm>
            <a:prstGeom prst="ellipse">
              <a:avLst/>
            </a:prstGeom>
            <a:blipFill rotWithShape="0">
              <a:blip r:embed="rId7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2" name=""/>
            <p:cNvSpPr/>
            <p:nvPr/>
          </p:nvSpPr>
          <p:spPr>
            <a:xfrm flipV="1" rot="5393400">
              <a:off x="-145440" y="800640"/>
              <a:ext cx="182880" cy="182880"/>
            </a:xfrm>
            <a:prstGeom prst="ellipse">
              <a:avLst/>
            </a:prstGeom>
            <a:blipFill rotWithShape="0">
              <a:blip r:embed="rId8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3" name=""/>
            <p:cNvSpPr/>
            <p:nvPr/>
          </p:nvSpPr>
          <p:spPr>
            <a:xfrm flipV="1" rot="5393400">
              <a:off x="-146160" y="435240"/>
              <a:ext cx="182880" cy="182880"/>
            </a:xfrm>
            <a:prstGeom prst="ellipse">
              <a:avLst/>
            </a:prstGeom>
            <a:blipFill rotWithShape="0">
              <a:blip r:embed="rId9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4" name=""/>
            <p:cNvSpPr/>
            <p:nvPr/>
          </p:nvSpPr>
          <p:spPr>
            <a:xfrm flipV="1" rot="5393400">
              <a:off x="-146160" y="69120"/>
              <a:ext cx="182880" cy="182880"/>
            </a:xfrm>
            <a:prstGeom prst="ellipse">
              <a:avLst/>
            </a:prstGeom>
            <a:blipFill rotWithShape="0">
              <a:blip r:embed="rId10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grpSp>
        <p:nvGrpSpPr>
          <p:cNvPr id="185" name=""/>
          <p:cNvGrpSpPr/>
          <p:nvPr/>
        </p:nvGrpSpPr>
        <p:grpSpPr>
          <a:xfrm>
            <a:off x="9541440" y="4645080"/>
            <a:ext cx="549720" cy="915480"/>
            <a:chOff x="9541440" y="4645080"/>
            <a:chExt cx="549720" cy="915480"/>
          </a:xfrm>
        </p:grpSpPr>
        <p:sp>
          <p:nvSpPr>
            <p:cNvPr id="186" name=""/>
            <p:cNvSpPr/>
            <p:nvPr/>
          </p:nvSpPr>
          <p:spPr>
            <a:xfrm flipV="1" rot="5393400">
              <a:off x="9907920" y="5376240"/>
              <a:ext cx="182880" cy="182880"/>
            </a:xfrm>
            <a:prstGeom prst="ellipse">
              <a:avLst/>
            </a:prstGeom>
            <a:blipFill rotWithShape="0">
              <a:blip r:embed="rId11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7" name=""/>
            <p:cNvSpPr/>
            <p:nvPr/>
          </p:nvSpPr>
          <p:spPr>
            <a:xfrm flipV="1" rot="5393400">
              <a:off x="9907560" y="5010840"/>
              <a:ext cx="182880" cy="182880"/>
            </a:xfrm>
            <a:prstGeom prst="ellipse">
              <a:avLst/>
            </a:prstGeom>
            <a:blipFill rotWithShape="0">
              <a:blip r:embed="rId12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8" name=""/>
            <p:cNvSpPr/>
            <p:nvPr/>
          </p:nvSpPr>
          <p:spPr>
            <a:xfrm flipV="1" rot="5393400">
              <a:off x="9906840" y="4644720"/>
              <a:ext cx="182880" cy="182880"/>
            </a:xfrm>
            <a:prstGeom prst="ellipse">
              <a:avLst/>
            </a:prstGeom>
            <a:blipFill rotWithShape="0">
              <a:blip r:embed="rId13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89" name=""/>
            <p:cNvSpPr/>
            <p:nvPr/>
          </p:nvSpPr>
          <p:spPr>
            <a:xfrm flipV="1" rot="5393400">
              <a:off x="9541800" y="5376960"/>
              <a:ext cx="182880" cy="182880"/>
            </a:xfrm>
            <a:prstGeom prst="ellipse">
              <a:avLst/>
            </a:prstGeom>
            <a:blipFill rotWithShape="0">
              <a:blip r:embed="rId1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90" name=""/>
            <p:cNvSpPr/>
            <p:nvPr/>
          </p:nvSpPr>
          <p:spPr>
            <a:xfrm flipV="1" rot="5393400">
              <a:off x="9541800" y="5010840"/>
              <a:ext cx="182880" cy="182880"/>
            </a:xfrm>
            <a:prstGeom prst="ellipse">
              <a:avLst/>
            </a:prstGeom>
            <a:blipFill rotWithShape="0">
              <a:blip r:embed="rId15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  <p:sp>
          <p:nvSpPr>
            <p:cNvPr id="191" name=""/>
            <p:cNvSpPr/>
            <p:nvPr/>
          </p:nvSpPr>
          <p:spPr>
            <a:xfrm flipV="1" rot="5393400">
              <a:off x="9541440" y="4645080"/>
              <a:ext cx="182880" cy="182880"/>
            </a:xfrm>
            <a:prstGeom prst="ellipse">
              <a:avLst/>
            </a:prstGeom>
            <a:blipFill rotWithShape="0">
              <a:blip r:embed="rId16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blurRad="0" rotWithShape="0">
                <a:srgbClr val="808080">
                  <a:alpha val="65000"/>
                </a:srgbClr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endParaRPr b="0" lang="bg-BG" sz="1800" strike="noStrike" u="none">
                <a:solidFill>
                  <a:srgbClr val="000000"/>
                </a:solidFill>
                <a:uFillTx/>
                <a:latin typeface="Noto Sans"/>
              </a:endParaRPr>
            </a:p>
          </p:txBody>
        </p:sp>
      </p:grpSp>
      <p:sp>
        <p:nvSpPr>
          <p:cNvPr id="192" name=""/>
          <p:cNvSpPr/>
          <p:nvPr/>
        </p:nvSpPr>
        <p:spPr>
          <a:xfrm>
            <a:off x="-145440" y="3108240"/>
            <a:ext cx="1919520" cy="19198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bg-BG" sz="439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24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32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288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504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72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936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115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21"/>
          </p:nvPr>
        </p:nvSpPr>
        <p:spPr>
          <a:xfrm>
            <a:off x="4672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ftr" idx="22"/>
          </p:nvPr>
        </p:nvSpPr>
        <p:spPr>
          <a:xfrm>
            <a:off x="3440880" y="516492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197" name="PlaceHolder 5"/>
          <p:cNvSpPr>
            <a:spLocks noGrp="1"/>
          </p:cNvSpPr>
          <p:nvPr>
            <p:ph type="sldNum" idx="23"/>
          </p:nvPr>
        </p:nvSpPr>
        <p:spPr>
          <a:xfrm>
            <a:off x="72244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56D7D9D9-CC41-43A9-834C-AE46D773E9E4}" type="slidenum"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7"/>
    <p:sldLayoutId id="2147483668" r:id="rId18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"/>
          <p:cNvSpPr/>
          <p:nvPr/>
        </p:nvSpPr>
        <p:spPr>
          <a:xfrm rot="18875400">
            <a:off x="8642880" y="-405360"/>
            <a:ext cx="289476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5" name=""/>
          <p:cNvSpPr/>
          <p:nvPr/>
        </p:nvSpPr>
        <p:spPr>
          <a:xfrm rot="18875400">
            <a:off x="8663040" y="3981600"/>
            <a:ext cx="2894760" cy="2895120"/>
          </a:xfrm>
          <a:prstGeom prst="rect">
            <a:avLst/>
          </a:prstGeom>
          <a:solidFill>
            <a:srgbClr val="ced4d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06" name=""/>
          <p:cNvSpPr/>
          <p:nvPr/>
        </p:nvSpPr>
        <p:spPr>
          <a:xfrm rot="18964800">
            <a:off x="993600" y="5914800"/>
            <a:ext cx="2588040" cy="7318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7" name=""/>
          <p:cNvSpPr/>
          <p:nvPr/>
        </p:nvSpPr>
        <p:spPr>
          <a:xfrm rot="18964800">
            <a:off x="-1295640" y="5512680"/>
            <a:ext cx="2588040" cy="7318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8" name=""/>
          <p:cNvSpPr/>
          <p:nvPr/>
        </p:nvSpPr>
        <p:spPr>
          <a:xfrm rot="18964800">
            <a:off x="3680280" y="340200"/>
            <a:ext cx="3457080" cy="92196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09" name=""/>
          <p:cNvSpPr/>
          <p:nvPr/>
        </p:nvSpPr>
        <p:spPr>
          <a:xfrm rot="18964800">
            <a:off x="1445040" y="-757800"/>
            <a:ext cx="2588040" cy="73188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10" name=""/>
          <p:cNvSpPr/>
          <p:nvPr/>
        </p:nvSpPr>
        <p:spPr>
          <a:xfrm rot="18964800">
            <a:off x="-726480" y="3294360"/>
            <a:ext cx="2588040" cy="512640"/>
          </a:xfrm>
          <a:prstGeom prst="rect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g-BG" sz="1800" strike="noStrike" u="none">
              <a:solidFill>
                <a:srgbClr val="ffffff"/>
              </a:solidFill>
              <a:uFillTx/>
              <a:latin typeface="Noto Sans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bg-BG" sz="4390" strike="noStrike" u="none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467280" y="1799280"/>
            <a:ext cx="90691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Click to edit the outline text format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Second Outline Level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Third Outline Level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3" marL="1728000" indent="-216000"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Fourth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4" marL="2160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Fifth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5" marL="2592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Sixth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6" marL="3024000" indent="-216000">
              <a:spcBef>
                <a:spcPts val="27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trike="noStrike" u="none">
                <a:solidFill>
                  <a:srgbClr val="000000"/>
                </a:solidFill>
                <a:uFillTx/>
                <a:latin typeface="Noto Sans"/>
              </a:rPr>
              <a:t>Seventh Outline Level</a:t>
            </a:r>
            <a:endParaRPr b="0" lang="bg-BG" sz="2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dt" idx="24"/>
          </p:nvPr>
        </p:nvSpPr>
        <p:spPr>
          <a:xfrm>
            <a:off x="4672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&lt;date/time&gt;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ftr" idx="25"/>
          </p:nvPr>
        </p:nvSpPr>
        <p:spPr>
          <a:xfrm>
            <a:off x="3440880" y="516492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&lt;footer&gt;</a:t>
            </a:r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sldNum" idx="26"/>
          </p:nvPr>
        </p:nvSpPr>
        <p:spPr>
          <a:xfrm>
            <a:off x="7224480" y="5164920"/>
            <a:ext cx="234756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bg-BG" sz="1400" strike="noStrike" u="none">
                <a:solidFill>
                  <a:srgbClr val="000000"/>
                </a:solidFill>
                <a:uFillTx/>
                <a:latin typeface="Noto Sans"/>
              </a:defRPr>
            </a:lvl1pPr>
          </a:lstStyle>
          <a:p>
            <a:pPr indent="0" algn="r">
              <a:buNone/>
            </a:pPr>
            <a:fld id="{315145E6-673F-4065-B13F-E74CFBD207B5}" type="slidenum">
              <a:rPr b="0" lang="bg-BG" sz="1400" strike="noStrike" u="none">
                <a:solidFill>
                  <a:srgbClr val="000000"/>
                </a:solidFill>
                <a:uFillTx/>
                <a:latin typeface="Noto Sans"/>
              </a:rPr>
              <a:t>&lt;number&gt;</a:t>
            </a:fld>
            <a:endParaRPr b="0" lang="bg-BG" sz="14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359280" y="4232520"/>
            <a:ext cx="7017840" cy="75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62500" lnSpcReduction="19999"/>
          </a:bodyPr>
          <a:p>
            <a:pPr indent="0" algn="r">
              <a:buNone/>
            </a:pPr>
            <a:r>
              <a:rPr b="1" lang="bg-BG" sz="4390" strike="noStrike" u="none">
                <a:solidFill>
                  <a:srgbClr val="000000"/>
                </a:solidFill>
                <a:uFillTx/>
                <a:latin typeface="Noto Sans"/>
              </a:rPr>
              <a:t>Агро магазин – разработка на Склад</a:t>
            </a: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359280" y="4994280"/>
            <a:ext cx="7017840" cy="55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r">
              <a:buNone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Иван Петров, 3MI0700035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67280" y="467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bg-BG" sz="4390" strike="noStrike" u="none">
                <a:solidFill>
                  <a:srgbClr val="000000"/>
                </a:solidFill>
                <a:uFillTx/>
                <a:latin typeface="Noto Sans"/>
              </a:rPr>
              <a:t>Описание на идеята</a:t>
            </a: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67280" y="1799280"/>
            <a:ext cx="479052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0">
              <a:spcBef>
                <a:spcPts val="1412"/>
              </a:spcBef>
              <a:buNone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Целта на проекта е създаване на система за управление на складовото приложение на магазин, специализиран в продажбата на селскостопански стоки и оборудване. 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0">
              <a:spcBef>
                <a:spcPts val="1412"/>
              </a:spcBef>
              <a:buNone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Основни  компоненти на складовата система: 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Управление на наличните продукти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Доставки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Контакти с доставчици и собственика 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258920" y="467280"/>
            <a:ext cx="82774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bg-BG" sz="4390" strike="noStrike" u="wavyHeavy">
                <a:solidFill>
                  <a:srgbClr val="000000"/>
                </a:solidFill>
                <a:uFillTx/>
                <a:latin typeface="Noto Sans"/>
              </a:rPr>
              <a:t>Реализация на схема</a:t>
            </a:r>
            <a:endParaRPr b="1" lang="bg-BG" sz="439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1258920" y="1799280"/>
            <a:ext cx="8277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0">
              <a:spcBef>
                <a:spcPts val="1412"/>
              </a:spcBef>
              <a:buNone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Йерархия на елементите в схемата: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Съвкупност от складове с общ собственик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Всеки склад има продукти с детайлна информация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790" strike="noStrike" u="none">
                <a:solidFill>
                  <a:srgbClr val="000000"/>
                </a:solidFill>
                <a:uFillTx/>
                <a:latin typeface="Noto Sans"/>
              </a:rPr>
              <a:t>Всеки склад може да има доставки</a:t>
            </a:r>
            <a:endParaRPr b="0" lang="bg-BG" sz="27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Доставките имат продукти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Статус и цена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lvl="2" marL="1296000" indent="-288000">
              <a:spcBef>
                <a:spcPts val="84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trike="noStrike" u="none">
                <a:solidFill>
                  <a:srgbClr val="000000"/>
                </a:solidFill>
                <a:uFillTx/>
                <a:latin typeface="Noto Sans"/>
              </a:rPr>
              <a:t>Контакт за връзка с доставчика</a:t>
            </a:r>
            <a:endParaRPr b="0" lang="bg-BG" sz="240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indent="0">
              <a:spcBef>
                <a:spcPts val="1412"/>
              </a:spcBef>
              <a:buNone/>
            </a:pP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258920" y="467280"/>
            <a:ext cx="82774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bg-BG" sz="4390" strike="noStrike" u="wavyHeavy">
                <a:solidFill>
                  <a:srgbClr val="000000"/>
                </a:solidFill>
                <a:uFillTx/>
                <a:latin typeface="Noto Sans"/>
              </a:rPr>
              <a:t>DOM репрезентация</a:t>
            </a:r>
            <a:endParaRPr b="1" lang="bg-BG" sz="439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258920" y="1799280"/>
            <a:ext cx="82774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Страница с избор на параметри за генерираните файлове и визуализация на изтегления файл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Генериране на XML документ по предварително дефинирани базови данни и техните комбинации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1258920" y="467280"/>
            <a:ext cx="82774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bg-BG" sz="4390" strike="noStrike" u="wavyHeavy">
                <a:solidFill>
                  <a:srgbClr val="000000"/>
                </a:solidFill>
                <a:uFillTx/>
                <a:latin typeface="Noto Sans"/>
              </a:rPr>
              <a:t>Трансформации</a:t>
            </a:r>
            <a:endParaRPr b="1" lang="bg-BG" sz="4390" strike="noStrike" u="wavyHeavy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/>
          </p:nvPr>
        </p:nvSpPr>
        <p:spPr>
          <a:xfrm>
            <a:off x="1258920" y="1799280"/>
            <a:ext cx="78850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9999"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XML-&gt;HTML – 1 с фокус на UI, 3 структурирана информация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XML-&gt;XML – 1 с фокус изваждане контакти на складове и доставки, 1 с фокус вземане минимална информация за склад 1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XML-&gt;TXT – 2 различно форматирани доклада за складове 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"/>
          <p:cNvSpPr txBox="1"/>
          <p:nvPr/>
        </p:nvSpPr>
        <p:spPr>
          <a:xfrm>
            <a:off x="495360" y="575280"/>
            <a:ext cx="109692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g-BG" sz="6000" strike="noStrike" u="none">
                <a:solidFill>
                  <a:srgbClr val="000000"/>
                </a:solidFill>
                <a:uFillTx/>
                <a:latin typeface="Noto Sans"/>
              </a:rPr>
              <a:t>01</a:t>
            </a:r>
            <a:endParaRPr b="0" lang="bg-BG" sz="6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2122920" y="3077640"/>
            <a:ext cx="109692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g-BG" sz="6000" strike="noStrike" u="none">
                <a:solidFill>
                  <a:srgbClr val="000000"/>
                </a:solidFill>
                <a:uFillTx/>
                <a:latin typeface="Noto Sans"/>
              </a:rPr>
              <a:t>02</a:t>
            </a:r>
            <a:endParaRPr b="0" lang="bg-BG" sz="6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4608720" y="575280"/>
            <a:ext cx="109692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g-BG" sz="6000" strike="noStrike" u="none">
                <a:solidFill>
                  <a:srgbClr val="000000"/>
                </a:solidFill>
                <a:uFillTx/>
                <a:latin typeface="Noto Sans"/>
              </a:rPr>
              <a:t>03</a:t>
            </a:r>
            <a:endParaRPr b="0" lang="bg-BG" sz="6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6657480" y="3202920"/>
            <a:ext cx="1096920" cy="112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bg-BG" sz="6000" strike="noStrike" u="none">
                <a:solidFill>
                  <a:srgbClr val="000000"/>
                </a:solidFill>
                <a:uFillTx/>
                <a:latin typeface="Noto Sans"/>
              </a:rPr>
              <a:t>04</a:t>
            </a:r>
            <a:endParaRPr b="0" lang="bg-BG" sz="600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67280" y="35280"/>
            <a:ext cx="906912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buNone/>
            </a:pPr>
            <a:r>
              <a:rPr b="1" lang="bg-BG" sz="4390" strike="noStrike" u="none">
                <a:solidFill>
                  <a:srgbClr val="000000"/>
                </a:solidFill>
                <a:uFillTx/>
                <a:latin typeface="Noto Sans"/>
              </a:rPr>
              <a:t>Подобрения</a:t>
            </a:r>
            <a:endParaRPr b="1" lang="bg-BG" sz="43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953280" y="1511280"/>
            <a:ext cx="341892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Добавяне на линк за снимка към продуктите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5073840" y="1511280"/>
            <a:ext cx="341892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5000" lnSpcReduction="19999"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Добавяне на трансформация за генериране на касови бележки базирани на доставките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/>
          </p:nvPr>
        </p:nvSpPr>
        <p:spPr>
          <a:xfrm>
            <a:off x="2482560" y="4138920"/>
            <a:ext cx="341892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Добавяне на линк за точна локация на доставката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/>
          </p:nvPr>
        </p:nvSpPr>
        <p:spPr>
          <a:xfrm>
            <a:off x="6477480" y="4138920"/>
            <a:ext cx="3418920" cy="133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7500" lnSpcReduction="19999"/>
          </a:bodyPr>
          <a:p>
            <a:pPr marL="432000" indent="-324000">
              <a:spcBef>
                <a:spcPts val="141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190" strike="noStrike" u="none">
                <a:solidFill>
                  <a:srgbClr val="000000"/>
                </a:solidFill>
                <a:uFillTx/>
                <a:latin typeface="Noto Sans"/>
              </a:rPr>
              <a:t>Добавяне на трансформация за лесна статистика</a:t>
            </a:r>
            <a:endParaRPr b="0" lang="bg-BG" sz="3190" strike="noStrike" u="none">
              <a:solidFill>
                <a:srgbClr val="000000"/>
              </a:solidFill>
              <a:uFillTx/>
              <a:latin typeface="Noto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Grey Elegant</Template>
  <TotalTime>85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2024-12-30T20:17:48Z</dcterms:created>
  <dc:creator/>
  <dc:description>
               Grey Elegant - LibreOffice Impress Template
                    by Ahmad Bayhaqi Saputra
This template is made as an answer to Indonesian LibreOffice Community and
Gimpscape ID's call-to-arms to contribute to the 10th anniversary of
LibreOffice celebration.
Content Material :
- icons,
  This template used icons from https://material.io and https://icons8.com/icons
- illustrations,
  This template used illustrations sourced at https://icons8.com/illustrations
- Photos,
  This template used photos sourced at https://unsplash.com
Credits:
This work is licensed under the Creative Commons Attribution-ShareAlike 4.0
International License by Ahmad Bayhaqi Saputra &lt;bayhaqisptr04@gmail.com&gt;.
To view a copy of this license, visit https://creativecommons.org/licenses/by-sa/4.0/legalcode
or send a letter to Creative Commons, PO Box 1866, Mountain View, CA 94042, USA.
Illustrations by Pixeltrue https://icons8.com/illustrations/author/5ec7b0e101d0360016f3d1b3 on icon8 (master slide "Table of content")
Photo by Dave Hoefler https://unsplash.com/fr/@iamthedave on Unsplash https://unsplash.com/fr/licence (slide 9)
    </dc:description>
  <dc:language>en-US</dc:language>
  <cp:lastModifiedBy/>
  <dcterms:modified xsi:type="dcterms:W3CDTF">2024-12-30T22:11:33Z</dcterms:modified>
  <cp:revision>13</cp:revision>
  <dc:subject/>
  <dc:title>Grey Elegant</dc:title>
</cp:coreProperties>
</file>