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95e0f9-c543-4bdd-ae75-7041766a1602}">
          <p14:sldIdLst>
            <p14:sldId id="256"/>
          </p14:sldIdLst>
        </p14:section>
        <p14:section name="Untitled Section" id="{9d3764e0-355b-4d43-bcef-f7130c2af656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Agency 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Ivan Petrov </a:t>
            </a:r>
            <a:br>
              <a:rPr lang="en-US"/>
            </a:br>
            <a:r>
              <a:rPr lang="en-US"/>
              <a:t>https://github.com/Nv4n/travel-agency-fusion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Mockup design</a:t>
            </a:r>
            <a:endParaRPr lang="en-US"/>
          </a:p>
        </p:txBody>
      </p:sp>
      <p:pic>
        <p:nvPicPr>
          <p:cNvPr id="4" name="Content Placeholder 3" descr="MochupDesig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615" y="2132330"/>
            <a:ext cx="11748135" cy="3897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Api Overview</a:t>
            </a:r>
            <a:endParaRPr lang="en-US"/>
          </a:p>
        </p:txBody>
      </p:sp>
      <p:pic>
        <p:nvPicPr>
          <p:cNvPr id="5" name="Content Placeholder 4" descr="api-screensh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7510" y="380365"/>
            <a:ext cx="7762240" cy="6282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JWT Access Token</a:t>
            </a:r>
            <a:endParaRPr lang="en-US"/>
          </a:p>
          <a:p>
            <a:r>
              <a:rPr lang="en-US"/>
              <a:t>JWT Refresh Token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Realization: Theme changer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47205" y="2484755"/>
            <a:ext cx="5181600" cy="2310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120"/>
            <a:ext cx="5375275" cy="231140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Presentation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Agency Fusion</dc:title>
  <dc:creator/>
  <cp:lastModifiedBy>Sybatron</cp:lastModifiedBy>
  <cp:revision>8</cp:revision>
  <dcterms:created xsi:type="dcterms:W3CDTF">2023-07-03T19:52:15Z</dcterms:created>
  <dcterms:modified xsi:type="dcterms:W3CDTF">2023-07-03T19:57:44Z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662F0E78BD96478592333C3C46F77763</vt:lpwstr>
  </property>
  <property fmtid="{D5CDD505-2E9C-101B-9397-08002B2CF9AE}" pid="3" name="KSOProductBuildVer">
    <vt:lpwstr>1033-11.2.0.11537</vt:lpwstr>
  </property>
</Properties>
</file>